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9" r:id="rId4"/>
    <p:sldId id="364" r:id="rId5"/>
    <p:sldId id="366" r:id="rId6"/>
    <p:sldId id="367" r:id="rId7"/>
    <p:sldId id="368" r:id="rId8"/>
    <p:sldId id="369" r:id="rId9"/>
    <p:sldId id="370" r:id="rId10"/>
    <p:sldId id="371" r:id="rId11"/>
    <p:sldId id="365" r:id="rId12"/>
    <p:sldId id="372" r:id="rId13"/>
    <p:sldId id="266" r:id="rId14"/>
    <p:sldId id="726" r:id="rId15"/>
    <p:sldId id="727" r:id="rId16"/>
    <p:sldId id="728" r:id="rId17"/>
    <p:sldId id="729" r:id="rId18"/>
    <p:sldId id="730" r:id="rId19"/>
    <p:sldId id="731" r:id="rId20"/>
    <p:sldId id="732" r:id="rId21"/>
    <p:sldId id="733" r:id="rId22"/>
    <p:sldId id="268" r:id="rId23"/>
    <p:sldId id="734" r:id="rId24"/>
    <p:sldId id="735" r:id="rId25"/>
    <p:sldId id="736" r:id="rId26"/>
    <p:sldId id="737" r:id="rId27"/>
    <p:sldId id="738" r:id="rId28"/>
    <p:sldId id="308" r:id="rId29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1pPr>
    <a:lvl2pPr marL="0" marR="0" indent="4572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2pPr>
    <a:lvl3pPr marL="0" marR="0" indent="9144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3pPr>
    <a:lvl4pPr marL="0" marR="0" indent="13716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4pPr>
    <a:lvl5pPr marL="0" marR="0" indent="18288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5pPr>
    <a:lvl6pPr marL="0" marR="0" indent="22860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6pPr>
    <a:lvl7pPr marL="0" marR="0" indent="27432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7pPr>
    <a:lvl8pPr marL="0" marR="0" indent="32004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8pPr>
    <a:lvl9pPr marL="0" marR="0" indent="3657600" algn="l" defTabSz="91437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600" b="0" i="0" u="none" strike="noStrike" cap="all" spc="0" normalizeH="0" baseline="0">
        <a:ln>
          <a:noFill/>
        </a:ln>
        <a:solidFill>
          <a:srgbClr val="98A1AC"/>
        </a:solidFill>
        <a:effectLst/>
        <a:uFillTx/>
        <a:latin typeface="+mn-lt"/>
        <a:ea typeface="+mn-ea"/>
        <a:cs typeface="+mn-cs"/>
        <a:sym typeface="Montserrat Regular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61719D1-299D-DFEE-AC46-FB56744D0F8C}" name="Mamabele Motla" initials="MM" userId="S::MamabeleM@serviceseta.org.za::2f97cad0-a5e6-4c40-80ba-52c21106784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F6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536773"/>
              </a:solidFill>
              <a:prstDash val="solid"/>
              <a:miter lim="400000"/>
            </a:ln>
          </a:top>
          <a:bottom>
            <a:ln w="3175" cap="flat">
              <a:solidFill>
                <a:srgbClr val="536773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536773"/>
              </a:solidFill>
              <a:prstDash val="solid"/>
              <a:miter lim="400000"/>
            </a:ln>
          </a:left>
          <a:right>
            <a:ln w="3175" cap="flat">
              <a:solidFill>
                <a:srgbClr val="536773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536773"/>
              </a:solidFill>
              <a:prstDash val="solid"/>
              <a:miter lim="400000"/>
            </a:ln>
          </a:insideH>
          <a:insideV>
            <a:ln w="3175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838383"/>
              </a:solidFill>
              <a:prstDash val="solid"/>
              <a:miter lim="400000"/>
            </a:ln>
          </a:left>
          <a:right>
            <a:ln w="3175" cap="flat">
              <a:solidFill>
                <a:srgbClr val="838383"/>
              </a:solidFill>
              <a:prstDash val="solid"/>
              <a:miter lim="400000"/>
            </a:ln>
          </a:right>
          <a:top>
            <a:ln w="3175" cap="flat">
              <a:solidFill>
                <a:srgbClr val="838383"/>
              </a:solidFill>
              <a:prstDash val="solid"/>
              <a:miter lim="400000"/>
            </a:ln>
          </a:top>
          <a:bottom>
            <a:ln w="3175" cap="flat">
              <a:solidFill>
                <a:srgbClr val="838383"/>
              </a:solidFill>
              <a:prstDash val="solid"/>
              <a:miter lim="400000"/>
            </a:ln>
          </a:bottom>
          <a:insideH>
            <a:ln w="3175" cap="flat">
              <a:solidFill>
                <a:srgbClr val="838383"/>
              </a:solidFill>
              <a:prstDash val="solid"/>
              <a:miter lim="400000"/>
            </a:ln>
          </a:insideH>
          <a:insideV>
            <a:ln w="3175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Montserrat Medium"/>
          <a:ea typeface="Montserrat Medium"/>
          <a:cs typeface="Montserrat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808080"/>
              </a:solidFill>
              <a:prstDash val="solid"/>
              <a:miter lim="400000"/>
            </a:ln>
          </a:right>
          <a:top>
            <a:ln w="3175" cap="flat">
              <a:solidFill>
                <a:srgbClr val="808080"/>
              </a:solidFill>
              <a:prstDash val="solid"/>
              <a:miter lim="400000"/>
            </a:ln>
          </a:top>
          <a:bottom>
            <a:ln w="3175" cap="flat">
              <a:solidFill>
                <a:srgbClr val="808080"/>
              </a:solidFill>
              <a:prstDash val="solid"/>
              <a:miter lim="400000"/>
            </a:ln>
          </a:bottom>
          <a:insideH>
            <a:ln w="3175" cap="flat">
              <a:solidFill>
                <a:srgbClr val="808080"/>
              </a:solidFill>
              <a:prstDash val="solid"/>
              <a:miter lim="400000"/>
            </a:ln>
          </a:insideH>
          <a:insideV>
            <a:ln w="3175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chemeClr val="accent3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Montserrat Medium"/>
          <a:ea typeface="Montserrat Medium"/>
          <a:cs typeface="Montserrat Medium"/>
        </a:font>
        <a:srgbClr val="000000"/>
      </a:tcTxStyle>
      <a:tcStyle>
        <a:tcBdr>
          <a:left>
            <a:ln w="3175" cap="flat">
              <a:solidFill>
                <a:srgbClr val="4D4D4D"/>
              </a:solidFill>
              <a:prstDash val="solid"/>
              <a:miter lim="400000"/>
            </a:ln>
          </a:left>
          <a:right>
            <a:ln w="3175" cap="flat">
              <a:solidFill>
                <a:srgbClr val="4D4D4D"/>
              </a:solidFill>
              <a:prstDash val="solid"/>
              <a:miter lim="400000"/>
            </a:ln>
          </a:right>
          <a:top>
            <a:ln w="3175" cap="flat">
              <a:solidFill>
                <a:srgbClr val="4D4D4D"/>
              </a:solidFill>
              <a:prstDash val="solid"/>
              <a:miter lim="400000"/>
            </a:ln>
          </a:top>
          <a:bottom>
            <a:ln w="3175" cap="flat">
              <a:solidFill>
                <a:srgbClr val="4D4D4D"/>
              </a:solidFill>
              <a:prstDash val="solid"/>
              <a:miter lim="400000"/>
            </a:ln>
          </a:bottom>
          <a:insideH>
            <a:ln w="3175" cap="flat">
              <a:solidFill>
                <a:srgbClr val="4D4D4D"/>
              </a:solidFill>
              <a:prstDash val="solid"/>
              <a:miter lim="400000"/>
            </a:ln>
          </a:insideH>
          <a:insideV>
            <a:ln w="3175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Montserrat Medium"/>
          <a:ea typeface="Montserrat Medium"/>
          <a:cs typeface="Montserrat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Montserrat Medium"/>
          <a:ea typeface="Montserrat Medium"/>
          <a:cs typeface="Montserrat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F8BA00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Montserrat Medium"/>
          <a:ea typeface="Montserrat Medium"/>
          <a:cs typeface="Montserrat Medium"/>
        </a:font>
        <a:srgbClr val="000000"/>
      </a:tcTxStyle>
      <a:tcStyle>
        <a:tcBdr>
          <a:left>
            <a:ln w="3175" cap="flat">
              <a:solidFill>
                <a:srgbClr val="5B5A5A"/>
              </a:solidFill>
              <a:prstDash val="solid"/>
              <a:miter lim="400000"/>
            </a:ln>
          </a:left>
          <a:right>
            <a:ln w="3175" cap="flat">
              <a:solidFill>
                <a:srgbClr val="5B5A5A"/>
              </a:solidFill>
              <a:prstDash val="solid"/>
              <a:miter lim="400000"/>
            </a:ln>
          </a:right>
          <a:top>
            <a:ln w="3175" cap="flat">
              <a:solidFill>
                <a:srgbClr val="5B5A5A"/>
              </a:solidFill>
              <a:prstDash val="solid"/>
              <a:miter lim="400000"/>
            </a:ln>
          </a:top>
          <a:bottom>
            <a:ln w="3175" cap="flat">
              <a:solidFill>
                <a:srgbClr val="5B5A5A"/>
              </a:solidFill>
              <a:prstDash val="solid"/>
              <a:miter lim="400000"/>
            </a:ln>
          </a:bottom>
          <a:insideH>
            <a:ln w="3175" cap="flat">
              <a:solidFill>
                <a:srgbClr val="5B5A5A"/>
              </a:solidFill>
              <a:prstDash val="solid"/>
              <a:miter lim="400000"/>
            </a:ln>
          </a:insideH>
          <a:insideV>
            <a:ln w="3175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464646"/>
              </a:solidFill>
              <a:prstDash val="solid"/>
              <a:miter lim="400000"/>
            </a:ln>
          </a:left>
          <a:right>
            <a:ln w="3175" cap="flat">
              <a:solidFill>
                <a:srgbClr val="464646"/>
              </a:solidFill>
              <a:prstDash val="solid"/>
              <a:miter lim="400000"/>
            </a:ln>
          </a:right>
          <a:top>
            <a:ln w="3175" cap="flat">
              <a:solidFill>
                <a:srgbClr val="464646"/>
              </a:solidFill>
              <a:prstDash val="solid"/>
              <a:miter lim="400000"/>
            </a:ln>
          </a:top>
          <a:bottom>
            <a:ln w="3175" cap="flat">
              <a:solidFill>
                <a:srgbClr val="464646"/>
              </a:solidFill>
              <a:prstDash val="solid"/>
              <a:miter lim="400000"/>
            </a:ln>
          </a:bottom>
          <a:insideH>
            <a:ln w="3175" cap="flat">
              <a:solidFill>
                <a:srgbClr val="464646"/>
              </a:solidFill>
              <a:prstDash val="solid"/>
              <a:miter lim="400000"/>
            </a:ln>
          </a:insideH>
          <a:insideV>
            <a:ln w="3175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>
          <a:latin typeface="Montserrat Bold"/>
          <a:ea typeface="Montserrat Bold"/>
          <a:cs typeface="Montserrat Bold"/>
        </a:font>
        <a:srgbClr val="FFFFFF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C3C3C3"/>
              </a:solidFill>
              <a:prstDash val="solid"/>
              <a:miter lim="400000"/>
            </a:ln>
          </a:top>
          <a:bottom>
            <a:ln w="3175" cap="flat">
              <a:solidFill>
                <a:srgbClr val="C3C3C3"/>
              </a:solidFill>
              <a:prstDash val="solid"/>
              <a:miter lim="400000"/>
            </a:ln>
          </a:bottom>
          <a:insideH>
            <a:ln w="3175" cap="flat">
              <a:solidFill>
                <a:srgbClr val="C3C3C3"/>
              </a:solidFill>
              <a:prstDash val="solid"/>
              <a:miter lim="400000"/>
            </a:ln>
          </a:insideH>
          <a:insideV>
            <a:ln w="3175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5E5E5E"/>
              </a:solidFill>
              <a:prstDash val="solid"/>
              <a:miter lim="400000"/>
            </a:ln>
          </a:left>
          <a:right>
            <a:ln w="3175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CB297B"/>
              </a:solidFill>
              <a:prstDash val="solid"/>
              <a:miter lim="400000"/>
            </a:ln>
          </a:top>
          <a:bottom>
            <a:ln w="3175" cap="flat">
              <a:solidFill>
                <a:srgbClr val="5E5E5E"/>
              </a:solidFill>
              <a:prstDash val="solid"/>
              <a:miter lim="400000"/>
            </a:ln>
          </a:bottom>
          <a:insideH>
            <a:ln w="3175" cap="flat">
              <a:solidFill>
                <a:srgbClr val="5E5E5E"/>
              </a:solidFill>
              <a:prstDash val="solid"/>
              <a:miter lim="400000"/>
            </a:ln>
          </a:insideH>
          <a:insideV>
            <a:ln w="3175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Montserrat Bold"/>
          <a:ea typeface="Montserrat Bold"/>
          <a:cs typeface="Montserrat Bold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5E5E5E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6C6C6C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3175" cap="flat">
              <a:solidFill>
                <a:srgbClr val="6C6C6C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Montserrat Bold"/>
          <a:ea typeface="Montserrat Bold"/>
          <a:cs typeface="Montserrat Bold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6C6C6C"/>
              </a:solidFill>
              <a:prstDash val="solid"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prstDash val="solid"/>
              <a:miter lim="400000"/>
            </a:ln>
          </a:insideH>
          <a:insideV>
            <a:ln w="3175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00A15C55-8517-42AA-B614-E9B94910E393}" styleName="Medium Style 2 –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–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–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–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–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–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373"/>
    <p:restoredTop sz="96405"/>
  </p:normalViewPr>
  <p:slideViewPr>
    <p:cSldViewPr snapToGrid="0">
      <p:cViewPr varScale="1">
        <p:scale>
          <a:sx n="106" d="100"/>
          <a:sy n="106" d="100"/>
        </p:scale>
        <p:origin x="4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8/10/relationships/authors" Target="author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C98E3A-6291-9D43-BF08-FFAA499EE8B1}" type="doc">
      <dgm:prSet loTypeId="urn:microsoft.com/office/officeart/2005/8/layout/vList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AD9778AE-18B0-C64D-9283-8EB95029FAA3}">
      <dgm:prSet phldrT="[Text]" custT="1"/>
      <dgm:spPr>
        <a:ln>
          <a:noFill/>
        </a:ln>
      </dgm:spPr>
      <dgm:t>
        <a:bodyPr/>
        <a:lstStyle/>
        <a:p>
          <a:r>
            <a:rPr lang="en-GB" sz="1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Outcome 1 </a:t>
          </a:r>
          <a:endParaRPr lang="en-GB" sz="1800" b="1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AF54C5-C2B9-D044-A587-4BCBAB8FB03B}" type="parTrans" cxnId="{0FDEC2F9-2510-1745-BD3E-652BE7F9CCF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20CED5-A096-ED46-9C5B-7DDFC251F63B}" type="sibTrans" cxnId="{0FDEC2F9-2510-1745-BD3E-652BE7F9CCF4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673A60F-446A-A04E-B0AF-75CDB8CB2785}">
      <dgm:prSet phldrT="[Text]" custT="1"/>
      <dgm:spPr>
        <a:solidFill>
          <a:schemeClr val="accent2">
            <a:alpha val="90000"/>
          </a:schemeClr>
        </a:solidFill>
        <a:ln>
          <a:noFill/>
        </a:ln>
      </dgm:spPr>
      <dgm:t>
        <a:bodyPr/>
        <a:lstStyle/>
        <a:p>
          <a:r>
            <a:rPr lang="en-ZA" sz="14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Efficient, effective and developmental organisation with a capable and ethical workforce</a:t>
          </a:r>
          <a:endParaRPr lang="en-GB" sz="14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CB9562C-9B30-0D4E-9466-B42532853FEC}" type="parTrans" cxnId="{675B2613-3197-5E4F-9B99-82645A1CDA7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C676A8C-64E5-EA43-A285-0D97DA43972D}" type="sibTrans" cxnId="{675B2613-3197-5E4F-9B99-82645A1CDA7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961C2D1-CC46-7549-94DE-F7282F4BC1E0}">
      <dgm:prSet phldrT="[Text]" custT="1"/>
      <dgm:spPr>
        <a:ln>
          <a:noFill/>
        </a:ln>
      </dgm:spPr>
      <dgm:t>
        <a:bodyPr/>
        <a:lstStyle/>
        <a:p>
          <a:r>
            <a:rPr lang="en-GB" sz="1800" b="1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2</a:t>
          </a:r>
          <a:endParaRPr lang="en-GB" sz="1800" b="1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5FD1B0F-0A1F-3342-AC18-49FF64B8B586}" type="parTrans" cxnId="{872EFF05-BB9B-9442-8DA1-BC2E0915128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177FE5-3162-A14B-835A-9E5A0064D7E3}" type="sibTrans" cxnId="{872EFF05-BB9B-9442-8DA1-BC2E09151280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2A7800-B11C-3E4E-AEDC-6B858E9E8706}">
      <dgm:prSet phldrT="[Text]" custT="1"/>
      <dgm:spPr>
        <a:solidFill>
          <a:schemeClr val="accent3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4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Coherent and aligned skills planning mechanism with accurate forecasting of sector demands for skills and qualifications that promotes evidence-based planning</a:t>
          </a:r>
          <a:endParaRPr lang="en-GB" sz="14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9B1E1C8-85B5-584B-876D-BDB92CD352D2}" type="parTrans" cxnId="{E1AA4355-788E-8449-BC16-DA066B01DF9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F468D0-B273-C541-8B83-D616B5576D28}" type="sibTrans" cxnId="{E1AA4355-788E-8449-BC16-DA066B01DF95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412C06-B10C-FF4C-8A51-780B27F7B55C}">
      <dgm:prSet phldrT="[Text]" custT="1"/>
      <dgm:spPr>
        <a:ln>
          <a:noFill/>
        </a:ln>
      </dgm:spPr>
      <dgm:t>
        <a:bodyPr/>
        <a:lstStyle/>
        <a:p>
          <a:r>
            <a:rPr lang="en-GB" sz="1800" b="1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3</a:t>
          </a:r>
          <a:endParaRPr lang="en-GB" sz="1800" b="1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8FE964-7BBD-444B-A66D-975981C9F7C1}" type="parTrans" cxnId="{DB92C7AC-525A-FF4E-9050-6DA08EB11F2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08E19B-3249-C743-9B71-C4A2D7C4BD15}" type="sibTrans" cxnId="{DB92C7AC-525A-FF4E-9050-6DA08EB11F2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471C7D-62F8-4D4F-8F2A-F7C812992F19}">
      <dgm:prSet phldrT="[Text]" custT="1"/>
      <dgm:spPr>
        <a:solidFill>
          <a:schemeClr val="accent4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4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Promote access to technical, managerial and entrepreneurial skills  across the service sector</a:t>
          </a:r>
          <a:endParaRPr lang="en-GB" sz="14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5BCDA4-970C-BC42-80F8-4868FC5E81FD}" type="parTrans" cxnId="{ECE6FE63-B3A4-4746-BC4D-93480D12C42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A30C296-124A-764E-AEB5-9803EBF30CB5}" type="sibTrans" cxnId="{ECE6FE63-B3A4-4746-BC4D-93480D12C423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7EED62-F424-844C-B4C4-902A41D7E8AD}">
      <dgm:prSet custT="1"/>
      <dgm:spPr>
        <a:ln>
          <a:noFill/>
        </a:ln>
      </dgm:spPr>
      <dgm:t>
        <a:bodyPr/>
        <a:lstStyle/>
        <a:p>
          <a:r>
            <a:rPr lang="en-GB" sz="1800" b="1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4</a:t>
          </a:r>
          <a:endParaRPr lang="en-GB" sz="1800" b="1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734B96-CEDB-7C49-883D-C9A8AB03EB80}" type="parTrans" cxnId="{EE037A64-22C2-4740-BF6B-BAF13481D32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D43967-DE84-6940-A68A-1F8FC1F405CE}" type="sibTrans" cxnId="{EE037A64-22C2-4740-BF6B-BAF13481D329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32C6C7F-5354-5D47-A1D2-A97D2C2585C4}">
      <dgm:prSet custT="1"/>
      <dgm:spPr>
        <a:solidFill>
          <a:schemeClr val="accent5">
            <a:alpha val="90000"/>
          </a:schemeClr>
        </a:solidFill>
        <a:ln>
          <a:noFill/>
        </a:ln>
      </dgm:spPr>
      <dgm:t>
        <a:bodyPr/>
        <a:lstStyle/>
        <a:p>
          <a:r>
            <a:rPr lang="en-US" sz="14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Enhanced quality assurance efficiencies to execute QCTO delegated functions for high organisational performance</a:t>
          </a:r>
          <a:endParaRPr lang="en-GB" sz="14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EF83B24-41D1-5C4A-819B-AF8D1A9C51E4}" type="parTrans" cxnId="{2E0FD59A-ABA0-3444-85C7-B5E8E663329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A4D6CB-1267-FD48-93BD-E017E6F2D1F5}" type="sibTrans" cxnId="{2E0FD59A-ABA0-3444-85C7-B5E8E6633296}">
      <dgm:prSet/>
      <dgm:spPr/>
      <dgm:t>
        <a:bodyPr/>
        <a:lstStyle/>
        <a:p>
          <a:endParaRPr lang="en-GB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2708AB-C3FF-A645-BB64-38E9E5D0F5CD}" type="pres">
      <dgm:prSet presAssocID="{D6C98E3A-6291-9D43-BF08-FFAA499EE8B1}" presName="Name0" presStyleCnt="0">
        <dgm:presLayoutVars>
          <dgm:dir/>
          <dgm:animLvl val="lvl"/>
          <dgm:resizeHandles val="exact"/>
        </dgm:presLayoutVars>
      </dgm:prSet>
      <dgm:spPr/>
    </dgm:pt>
    <dgm:pt modelId="{2A9DAD79-069E-1B4C-8643-112E425A156A}" type="pres">
      <dgm:prSet presAssocID="{AD9778AE-18B0-C64D-9283-8EB95029FAA3}" presName="linNode" presStyleCnt="0"/>
      <dgm:spPr/>
    </dgm:pt>
    <dgm:pt modelId="{AFD75257-A6BA-CC45-AB23-DA880DC89F94}" type="pres">
      <dgm:prSet presAssocID="{AD9778AE-18B0-C64D-9283-8EB95029FAA3}" presName="parentText" presStyleLbl="node1" presStyleIdx="0" presStyleCnt="4" custScaleX="46455" custScaleY="52949" custLinFactNeighborX="-2296">
        <dgm:presLayoutVars>
          <dgm:chMax val="1"/>
          <dgm:bulletEnabled val="1"/>
        </dgm:presLayoutVars>
      </dgm:prSet>
      <dgm:spPr/>
    </dgm:pt>
    <dgm:pt modelId="{F8796805-8927-1D44-8367-E28A43EF8150}" type="pres">
      <dgm:prSet presAssocID="{AD9778AE-18B0-C64D-9283-8EB95029FAA3}" presName="descendantText" presStyleLbl="alignAccFollowNode1" presStyleIdx="0" presStyleCnt="4" custScaleX="121350" custScaleY="119771">
        <dgm:presLayoutVars>
          <dgm:bulletEnabled val="1"/>
        </dgm:presLayoutVars>
      </dgm:prSet>
      <dgm:spPr/>
    </dgm:pt>
    <dgm:pt modelId="{81D97C3B-B684-134B-A15A-06FBBFC6B7A6}" type="pres">
      <dgm:prSet presAssocID="{CE20CED5-A096-ED46-9C5B-7DDFC251F63B}" presName="sp" presStyleCnt="0"/>
      <dgm:spPr/>
    </dgm:pt>
    <dgm:pt modelId="{6ECF05D6-30B6-2741-9CC7-9072883FA4A6}" type="pres">
      <dgm:prSet presAssocID="{0961C2D1-CC46-7549-94DE-F7282F4BC1E0}" presName="linNode" presStyleCnt="0"/>
      <dgm:spPr/>
    </dgm:pt>
    <dgm:pt modelId="{FC1C485B-4F51-8742-88D0-0348AD9962D0}" type="pres">
      <dgm:prSet presAssocID="{0961C2D1-CC46-7549-94DE-F7282F4BC1E0}" presName="parentText" presStyleLbl="node1" presStyleIdx="1" presStyleCnt="4" custScaleX="46340" custScaleY="50306" custLinFactNeighborX="-2296">
        <dgm:presLayoutVars>
          <dgm:chMax val="1"/>
          <dgm:bulletEnabled val="1"/>
        </dgm:presLayoutVars>
      </dgm:prSet>
      <dgm:spPr/>
    </dgm:pt>
    <dgm:pt modelId="{101B7743-E835-284C-A356-2446AB067156}" type="pres">
      <dgm:prSet presAssocID="{0961C2D1-CC46-7549-94DE-F7282F4BC1E0}" presName="descendantText" presStyleLbl="alignAccFollowNode1" presStyleIdx="1" presStyleCnt="4" custScaleX="121350">
        <dgm:presLayoutVars>
          <dgm:bulletEnabled val="1"/>
        </dgm:presLayoutVars>
      </dgm:prSet>
      <dgm:spPr/>
    </dgm:pt>
    <dgm:pt modelId="{2170CD9C-80A0-CF45-8060-867E27805578}" type="pres">
      <dgm:prSet presAssocID="{40177FE5-3162-A14B-835A-9E5A0064D7E3}" presName="sp" presStyleCnt="0"/>
      <dgm:spPr/>
    </dgm:pt>
    <dgm:pt modelId="{74962077-F25F-914F-BB81-27AAEA0F0349}" type="pres">
      <dgm:prSet presAssocID="{ED412C06-B10C-FF4C-8A51-780B27F7B55C}" presName="linNode" presStyleCnt="0"/>
      <dgm:spPr/>
    </dgm:pt>
    <dgm:pt modelId="{46C55810-BDB0-7545-B04D-2E92B7D18B54}" type="pres">
      <dgm:prSet presAssocID="{ED412C06-B10C-FF4C-8A51-780B27F7B55C}" presName="parentText" presStyleLbl="node1" presStyleIdx="2" presStyleCnt="4" custScaleX="46340" custScaleY="47654" custLinFactNeighborX="-2296">
        <dgm:presLayoutVars>
          <dgm:chMax val="1"/>
          <dgm:bulletEnabled val="1"/>
        </dgm:presLayoutVars>
      </dgm:prSet>
      <dgm:spPr/>
    </dgm:pt>
    <dgm:pt modelId="{A116E7BC-DE5D-F745-A253-BDE6889BE14E}" type="pres">
      <dgm:prSet presAssocID="{ED412C06-B10C-FF4C-8A51-780B27F7B55C}" presName="descendantText" presStyleLbl="alignAccFollowNode1" presStyleIdx="2" presStyleCnt="4" custScaleX="121350">
        <dgm:presLayoutVars>
          <dgm:bulletEnabled val="1"/>
        </dgm:presLayoutVars>
      </dgm:prSet>
      <dgm:spPr/>
    </dgm:pt>
    <dgm:pt modelId="{FC291C62-068E-FC4F-B8C9-7B76F0381520}" type="pres">
      <dgm:prSet presAssocID="{9308E19B-3249-C743-9B71-C4A2D7C4BD15}" presName="sp" presStyleCnt="0"/>
      <dgm:spPr/>
    </dgm:pt>
    <dgm:pt modelId="{57C331A2-ADA8-C74E-9EA2-C79D0283DA26}" type="pres">
      <dgm:prSet presAssocID="{E57EED62-F424-844C-B4C4-902A41D7E8AD}" presName="linNode" presStyleCnt="0"/>
      <dgm:spPr/>
    </dgm:pt>
    <dgm:pt modelId="{BE8D35A9-89F0-354B-9986-4896FFEF7974}" type="pres">
      <dgm:prSet presAssocID="{E57EED62-F424-844C-B4C4-902A41D7E8AD}" presName="parentText" presStyleLbl="node1" presStyleIdx="3" presStyleCnt="4" custScaleX="46340" custScaleY="44957" custLinFactNeighborX="-2296">
        <dgm:presLayoutVars>
          <dgm:chMax val="1"/>
          <dgm:bulletEnabled val="1"/>
        </dgm:presLayoutVars>
      </dgm:prSet>
      <dgm:spPr/>
    </dgm:pt>
    <dgm:pt modelId="{EBEA5AA1-76ED-2348-8DE0-B0B0FC7DDA2C}" type="pres">
      <dgm:prSet presAssocID="{E57EED62-F424-844C-B4C4-902A41D7E8AD}" presName="descendantText" presStyleLbl="alignAccFollowNode1" presStyleIdx="3" presStyleCnt="4" custScaleX="121350">
        <dgm:presLayoutVars>
          <dgm:bulletEnabled val="1"/>
        </dgm:presLayoutVars>
      </dgm:prSet>
      <dgm:spPr/>
    </dgm:pt>
  </dgm:ptLst>
  <dgm:cxnLst>
    <dgm:cxn modelId="{872EFF05-BB9B-9442-8DA1-BC2E09151280}" srcId="{D6C98E3A-6291-9D43-BF08-FFAA499EE8B1}" destId="{0961C2D1-CC46-7549-94DE-F7282F4BC1E0}" srcOrd="1" destOrd="0" parTransId="{45FD1B0F-0A1F-3342-AC18-49FF64B8B586}" sibTransId="{40177FE5-3162-A14B-835A-9E5A0064D7E3}"/>
    <dgm:cxn modelId="{675B2613-3197-5E4F-9B99-82645A1CDA73}" srcId="{AD9778AE-18B0-C64D-9283-8EB95029FAA3}" destId="{D673A60F-446A-A04E-B0AF-75CDB8CB2785}" srcOrd="0" destOrd="0" parTransId="{0CB9562C-9B30-0D4E-9466-B42532853FEC}" sibTransId="{2C676A8C-64E5-EA43-A285-0D97DA43972D}"/>
    <dgm:cxn modelId="{BA9BF720-ABDC-7D45-97ED-AD40DE397757}" type="presOf" srcId="{7E2A7800-B11C-3E4E-AEDC-6B858E9E8706}" destId="{101B7743-E835-284C-A356-2446AB067156}" srcOrd="0" destOrd="0" presId="urn:microsoft.com/office/officeart/2005/8/layout/vList5"/>
    <dgm:cxn modelId="{ECE6FE63-B3A4-4746-BC4D-93480D12C423}" srcId="{ED412C06-B10C-FF4C-8A51-780B27F7B55C}" destId="{B9471C7D-62F8-4D4F-8F2A-F7C812992F19}" srcOrd="0" destOrd="0" parTransId="{3B5BCDA4-970C-BC42-80F8-4868FC5E81FD}" sibTransId="{3A30C296-124A-764E-AEB5-9803EBF30CB5}"/>
    <dgm:cxn modelId="{EE037A64-22C2-4740-BF6B-BAF13481D329}" srcId="{D6C98E3A-6291-9D43-BF08-FFAA499EE8B1}" destId="{E57EED62-F424-844C-B4C4-902A41D7E8AD}" srcOrd="3" destOrd="0" parTransId="{EC734B96-CEDB-7C49-883D-C9A8AB03EB80}" sibTransId="{2BD43967-DE84-6940-A68A-1F8FC1F405CE}"/>
    <dgm:cxn modelId="{C9A3B566-95A8-7641-A69A-80DD58DB5CE2}" type="presOf" srcId="{0961C2D1-CC46-7549-94DE-F7282F4BC1E0}" destId="{FC1C485B-4F51-8742-88D0-0348AD9962D0}" srcOrd="0" destOrd="0" presId="urn:microsoft.com/office/officeart/2005/8/layout/vList5"/>
    <dgm:cxn modelId="{DA573973-9AD2-7548-B58A-DD7AB5C120C2}" type="presOf" srcId="{D6C98E3A-6291-9D43-BF08-FFAA499EE8B1}" destId="{AC2708AB-C3FF-A645-BB64-38E9E5D0F5CD}" srcOrd="0" destOrd="0" presId="urn:microsoft.com/office/officeart/2005/8/layout/vList5"/>
    <dgm:cxn modelId="{E1AA4355-788E-8449-BC16-DA066B01DF95}" srcId="{0961C2D1-CC46-7549-94DE-F7282F4BC1E0}" destId="{7E2A7800-B11C-3E4E-AEDC-6B858E9E8706}" srcOrd="0" destOrd="0" parTransId="{69B1E1C8-85B5-584B-876D-BDB92CD352D2}" sibTransId="{1AF468D0-B273-C541-8B83-D616B5576D28}"/>
    <dgm:cxn modelId="{FEAF6591-7F11-9F46-9449-AEA5094A101D}" type="presOf" srcId="{B9471C7D-62F8-4D4F-8F2A-F7C812992F19}" destId="{A116E7BC-DE5D-F745-A253-BDE6889BE14E}" srcOrd="0" destOrd="0" presId="urn:microsoft.com/office/officeart/2005/8/layout/vList5"/>
    <dgm:cxn modelId="{2E0FD59A-ABA0-3444-85C7-B5E8E6633296}" srcId="{E57EED62-F424-844C-B4C4-902A41D7E8AD}" destId="{932C6C7F-5354-5D47-A1D2-A97D2C2585C4}" srcOrd="0" destOrd="0" parTransId="{DEF83B24-41D1-5C4A-819B-AF8D1A9C51E4}" sibTransId="{B9A4D6CB-1267-FD48-93BD-E017E6F2D1F5}"/>
    <dgm:cxn modelId="{102B9E9E-B7F6-EF44-BD28-20ABC8411C05}" type="presOf" srcId="{AD9778AE-18B0-C64D-9283-8EB95029FAA3}" destId="{AFD75257-A6BA-CC45-AB23-DA880DC89F94}" srcOrd="0" destOrd="0" presId="urn:microsoft.com/office/officeart/2005/8/layout/vList5"/>
    <dgm:cxn modelId="{DB92C7AC-525A-FF4E-9050-6DA08EB11F26}" srcId="{D6C98E3A-6291-9D43-BF08-FFAA499EE8B1}" destId="{ED412C06-B10C-FF4C-8A51-780B27F7B55C}" srcOrd="2" destOrd="0" parTransId="{BF8FE964-7BBD-444B-A66D-975981C9F7C1}" sibTransId="{9308E19B-3249-C743-9B71-C4A2D7C4BD15}"/>
    <dgm:cxn modelId="{15CE91B1-F695-F84D-95E4-138C4654FE66}" type="presOf" srcId="{D673A60F-446A-A04E-B0AF-75CDB8CB2785}" destId="{F8796805-8927-1D44-8367-E28A43EF8150}" srcOrd="0" destOrd="0" presId="urn:microsoft.com/office/officeart/2005/8/layout/vList5"/>
    <dgm:cxn modelId="{735424C0-5D53-0A4C-9835-426323332787}" type="presOf" srcId="{ED412C06-B10C-FF4C-8A51-780B27F7B55C}" destId="{46C55810-BDB0-7545-B04D-2E92B7D18B54}" srcOrd="0" destOrd="0" presId="urn:microsoft.com/office/officeart/2005/8/layout/vList5"/>
    <dgm:cxn modelId="{17BCE3D3-D48E-8943-9123-798AFB040A87}" type="presOf" srcId="{E57EED62-F424-844C-B4C4-902A41D7E8AD}" destId="{BE8D35A9-89F0-354B-9986-4896FFEF7974}" srcOrd="0" destOrd="0" presId="urn:microsoft.com/office/officeart/2005/8/layout/vList5"/>
    <dgm:cxn modelId="{60C97CDC-439A-C646-A04B-AC55DE52EE6A}" type="presOf" srcId="{932C6C7F-5354-5D47-A1D2-A97D2C2585C4}" destId="{EBEA5AA1-76ED-2348-8DE0-B0B0FC7DDA2C}" srcOrd="0" destOrd="0" presId="urn:microsoft.com/office/officeart/2005/8/layout/vList5"/>
    <dgm:cxn modelId="{0FDEC2F9-2510-1745-BD3E-652BE7F9CCF4}" srcId="{D6C98E3A-6291-9D43-BF08-FFAA499EE8B1}" destId="{AD9778AE-18B0-C64D-9283-8EB95029FAA3}" srcOrd="0" destOrd="0" parTransId="{18AF54C5-C2B9-D044-A587-4BCBAB8FB03B}" sibTransId="{CE20CED5-A096-ED46-9C5B-7DDFC251F63B}"/>
    <dgm:cxn modelId="{140D4D31-0C3E-D647-B070-B3ABF8DC54D3}" type="presParOf" srcId="{AC2708AB-C3FF-A645-BB64-38E9E5D0F5CD}" destId="{2A9DAD79-069E-1B4C-8643-112E425A156A}" srcOrd="0" destOrd="0" presId="urn:microsoft.com/office/officeart/2005/8/layout/vList5"/>
    <dgm:cxn modelId="{BEFD3B5D-0263-6244-8CC5-0F9FD803CBB0}" type="presParOf" srcId="{2A9DAD79-069E-1B4C-8643-112E425A156A}" destId="{AFD75257-A6BA-CC45-AB23-DA880DC89F94}" srcOrd="0" destOrd="0" presId="urn:microsoft.com/office/officeart/2005/8/layout/vList5"/>
    <dgm:cxn modelId="{0FB67DCA-94C5-7F4D-BF62-4988F8F9D280}" type="presParOf" srcId="{2A9DAD79-069E-1B4C-8643-112E425A156A}" destId="{F8796805-8927-1D44-8367-E28A43EF8150}" srcOrd="1" destOrd="0" presId="urn:microsoft.com/office/officeart/2005/8/layout/vList5"/>
    <dgm:cxn modelId="{E4B1C56D-C7E7-7043-A50A-326E66A1989E}" type="presParOf" srcId="{AC2708AB-C3FF-A645-BB64-38E9E5D0F5CD}" destId="{81D97C3B-B684-134B-A15A-06FBBFC6B7A6}" srcOrd="1" destOrd="0" presId="urn:microsoft.com/office/officeart/2005/8/layout/vList5"/>
    <dgm:cxn modelId="{BE8D81FF-E0E1-1848-924C-195547CBBC56}" type="presParOf" srcId="{AC2708AB-C3FF-A645-BB64-38E9E5D0F5CD}" destId="{6ECF05D6-30B6-2741-9CC7-9072883FA4A6}" srcOrd="2" destOrd="0" presId="urn:microsoft.com/office/officeart/2005/8/layout/vList5"/>
    <dgm:cxn modelId="{289E55C2-2953-FB4D-91FC-0038E596049A}" type="presParOf" srcId="{6ECF05D6-30B6-2741-9CC7-9072883FA4A6}" destId="{FC1C485B-4F51-8742-88D0-0348AD9962D0}" srcOrd="0" destOrd="0" presId="urn:microsoft.com/office/officeart/2005/8/layout/vList5"/>
    <dgm:cxn modelId="{5E8EE48C-6A96-4343-BADB-C5F3A942CBBC}" type="presParOf" srcId="{6ECF05D6-30B6-2741-9CC7-9072883FA4A6}" destId="{101B7743-E835-284C-A356-2446AB067156}" srcOrd="1" destOrd="0" presId="urn:microsoft.com/office/officeart/2005/8/layout/vList5"/>
    <dgm:cxn modelId="{E9BD5E02-0C16-A748-8B16-AFE01723E0CD}" type="presParOf" srcId="{AC2708AB-C3FF-A645-BB64-38E9E5D0F5CD}" destId="{2170CD9C-80A0-CF45-8060-867E27805578}" srcOrd="3" destOrd="0" presId="urn:microsoft.com/office/officeart/2005/8/layout/vList5"/>
    <dgm:cxn modelId="{E5E44D11-69F9-1F4A-B081-07F9133EEFB3}" type="presParOf" srcId="{AC2708AB-C3FF-A645-BB64-38E9E5D0F5CD}" destId="{74962077-F25F-914F-BB81-27AAEA0F0349}" srcOrd="4" destOrd="0" presId="urn:microsoft.com/office/officeart/2005/8/layout/vList5"/>
    <dgm:cxn modelId="{F10BAECF-00C6-3A43-AE14-E36B3266AA38}" type="presParOf" srcId="{74962077-F25F-914F-BB81-27AAEA0F0349}" destId="{46C55810-BDB0-7545-B04D-2E92B7D18B54}" srcOrd="0" destOrd="0" presId="urn:microsoft.com/office/officeart/2005/8/layout/vList5"/>
    <dgm:cxn modelId="{AA24CBC2-DB23-A74B-B7F1-06FA7E3C505C}" type="presParOf" srcId="{74962077-F25F-914F-BB81-27AAEA0F0349}" destId="{A116E7BC-DE5D-F745-A253-BDE6889BE14E}" srcOrd="1" destOrd="0" presId="urn:microsoft.com/office/officeart/2005/8/layout/vList5"/>
    <dgm:cxn modelId="{85EEAA07-1623-534A-B6E7-5DB1ED7C0142}" type="presParOf" srcId="{AC2708AB-C3FF-A645-BB64-38E9E5D0F5CD}" destId="{FC291C62-068E-FC4F-B8C9-7B76F0381520}" srcOrd="5" destOrd="0" presId="urn:microsoft.com/office/officeart/2005/8/layout/vList5"/>
    <dgm:cxn modelId="{00E866A3-FBAF-A74C-9832-C24F9015C466}" type="presParOf" srcId="{AC2708AB-C3FF-A645-BB64-38E9E5D0F5CD}" destId="{57C331A2-ADA8-C74E-9EA2-C79D0283DA26}" srcOrd="6" destOrd="0" presId="urn:microsoft.com/office/officeart/2005/8/layout/vList5"/>
    <dgm:cxn modelId="{EAF4FE1F-93BD-914A-90DC-743EF0EB965A}" type="presParOf" srcId="{57C331A2-ADA8-C74E-9EA2-C79D0283DA26}" destId="{BE8D35A9-89F0-354B-9986-4896FFEF7974}" srcOrd="0" destOrd="0" presId="urn:microsoft.com/office/officeart/2005/8/layout/vList5"/>
    <dgm:cxn modelId="{E417C1CE-429E-8D4B-8174-E40A2184F464}" type="presParOf" srcId="{57C331A2-ADA8-C74E-9EA2-C79D0283DA26}" destId="{EBEA5AA1-76ED-2348-8DE0-B0B0FC7DDA2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96805-8927-1D44-8367-E28A43EF8150}">
      <dsp:nvSpPr>
        <dsp:cNvPr id="0" name=""/>
        <dsp:cNvSpPr/>
      </dsp:nvSpPr>
      <dsp:spPr>
        <a:xfrm rot="5400000">
          <a:off x="4654119" y="-2966432"/>
          <a:ext cx="767275" cy="6703900"/>
        </a:xfrm>
        <a:prstGeom prst="round2SameRect">
          <a:avLst/>
        </a:prstGeom>
        <a:solidFill>
          <a:schemeClr val="accent2"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ZA" sz="1400" kern="12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Efficient, effective and developmental organisation with a capable and ethical workforce</a:t>
          </a:r>
          <a:endParaRPr lang="en-GB" sz="1400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685807" y="39335"/>
        <a:ext cx="6666445" cy="692365"/>
      </dsp:txXfrm>
    </dsp:sp>
    <dsp:sp modelId="{AFD75257-A6BA-CC45-AB23-DA880DC89F94}">
      <dsp:nvSpPr>
        <dsp:cNvPr id="0" name=""/>
        <dsp:cNvSpPr/>
      </dsp:nvSpPr>
      <dsp:spPr>
        <a:xfrm>
          <a:off x="115379" y="173517"/>
          <a:ext cx="1443586" cy="42400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Outcome 1 </a:t>
          </a:r>
          <a:endParaRPr lang="en-GB" sz="1800" b="1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6077" y="194215"/>
        <a:ext cx="1402190" cy="382605"/>
      </dsp:txXfrm>
    </dsp:sp>
    <dsp:sp modelId="{101B7743-E835-284C-A356-2446AB067156}">
      <dsp:nvSpPr>
        <dsp:cNvPr id="0" name=""/>
        <dsp:cNvSpPr/>
      </dsp:nvSpPr>
      <dsp:spPr>
        <a:xfrm rot="5400000">
          <a:off x="4713874" y="-2222446"/>
          <a:ext cx="640618" cy="6703900"/>
        </a:xfrm>
        <a:prstGeom prst="round2SameRect">
          <a:avLst/>
        </a:prstGeom>
        <a:solidFill>
          <a:schemeClr val="accent3"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Coherent and aligned skills planning mechanism with accurate forecasting of sector demands for skills and qualifications that promotes evidence-based planning</a:t>
          </a:r>
          <a:endParaRPr lang="en-GB" sz="1400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682233" y="840467"/>
        <a:ext cx="6672628" cy="578074"/>
      </dsp:txXfrm>
    </dsp:sp>
    <dsp:sp modelId="{FC1C485B-4F51-8742-88D0-0348AD9962D0}">
      <dsp:nvSpPr>
        <dsp:cNvPr id="0" name=""/>
        <dsp:cNvSpPr/>
      </dsp:nvSpPr>
      <dsp:spPr>
        <a:xfrm>
          <a:off x="115379" y="928085"/>
          <a:ext cx="1440012" cy="40283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2</a:t>
          </a:r>
          <a:endParaRPr lang="en-GB" sz="1800" b="1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5044" y="947750"/>
        <a:ext cx="1400682" cy="363507"/>
      </dsp:txXfrm>
    </dsp:sp>
    <dsp:sp modelId="{A116E7BC-DE5D-F745-A253-BDE6889BE14E}">
      <dsp:nvSpPr>
        <dsp:cNvPr id="0" name=""/>
        <dsp:cNvSpPr/>
      </dsp:nvSpPr>
      <dsp:spPr>
        <a:xfrm rot="5400000">
          <a:off x="4713874" y="-1541788"/>
          <a:ext cx="640618" cy="6703900"/>
        </a:xfrm>
        <a:prstGeom prst="round2SameRect">
          <a:avLst/>
        </a:prstGeom>
        <a:solidFill>
          <a:schemeClr val="accent4"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Promote access to technical, managerial and entrepreneurial skills  across the service sector</a:t>
          </a:r>
          <a:endParaRPr lang="en-GB" sz="1400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682233" y="1521125"/>
        <a:ext cx="6672628" cy="578074"/>
      </dsp:txXfrm>
    </dsp:sp>
    <dsp:sp modelId="{46C55810-BDB0-7545-B04D-2E92B7D18B54}">
      <dsp:nvSpPr>
        <dsp:cNvPr id="0" name=""/>
        <dsp:cNvSpPr/>
      </dsp:nvSpPr>
      <dsp:spPr>
        <a:xfrm>
          <a:off x="115379" y="1619361"/>
          <a:ext cx="1440012" cy="381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3</a:t>
          </a:r>
          <a:endParaRPr lang="en-GB" sz="1800" b="1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007" y="1637989"/>
        <a:ext cx="1402756" cy="344344"/>
      </dsp:txXfrm>
    </dsp:sp>
    <dsp:sp modelId="{EBEA5AA1-76ED-2348-8DE0-B0B0FC7DDA2C}">
      <dsp:nvSpPr>
        <dsp:cNvPr id="0" name=""/>
        <dsp:cNvSpPr/>
      </dsp:nvSpPr>
      <dsp:spPr>
        <a:xfrm rot="5400000">
          <a:off x="4713874" y="-861131"/>
          <a:ext cx="640618" cy="6703900"/>
        </a:xfrm>
        <a:prstGeom prst="round2SameRect">
          <a:avLst/>
        </a:prstGeom>
        <a:solidFill>
          <a:schemeClr val="accent5">
            <a:alpha val="9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cap="none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Enhanced quality assurance efficiencies to execute QCTO delegated functions for high organisational performance</a:t>
          </a:r>
          <a:endParaRPr lang="en-GB" sz="1400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1682233" y="2201782"/>
        <a:ext cx="6672628" cy="578074"/>
      </dsp:txXfrm>
    </dsp:sp>
    <dsp:sp modelId="{BE8D35A9-89F0-354B-9986-4896FFEF7974}">
      <dsp:nvSpPr>
        <dsp:cNvPr id="0" name=""/>
        <dsp:cNvSpPr/>
      </dsp:nvSpPr>
      <dsp:spPr>
        <a:xfrm>
          <a:off x="115379" y="2310817"/>
          <a:ext cx="1440012" cy="36000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Outcome 4</a:t>
          </a:r>
          <a:endParaRPr lang="en-GB" sz="1800" b="1" kern="1200" dirty="0">
            <a:solidFill>
              <a:schemeClr val="tx2">
                <a:lumMod val="1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2953" y="2328391"/>
        <a:ext cx="1404864" cy="3248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Shape 48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88" name="Shape 48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Montserrat Regular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"/>
          <p:cNvSpPr/>
          <p:nvPr/>
        </p:nvSpPr>
        <p:spPr>
          <a:xfrm>
            <a:off x="-1653342" y="-2269689"/>
            <a:ext cx="6314203" cy="6314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9342" y="0"/>
                  <a:pt x="7928" y="285"/>
                  <a:pt x="6597" y="848"/>
                </a:cubicBezTo>
                <a:cubicBezTo>
                  <a:pt x="5310" y="1392"/>
                  <a:pt x="4155" y="2171"/>
                  <a:pt x="3163" y="3163"/>
                </a:cubicBezTo>
                <a:cubicBezTo>
                  <a:pt x="2171" y="4155"/>
                  <a:pt x="1392" y="5309"/>
                  <a:pt x="848" y="6595"/>
                </a:cubicBezTo>
                <a:cubicBezTo>
                  <a:pt x="285" y="7927"/>
                  <a:pt x="0" y="9342"/>
                  <a:pt x="0" y="10800"/>
                </a:cubicBezTo>
                <a:cubicBezTo>
                  <a:pt x="0" y="12258"/>
                  <a:pt x="285" y="13671"/>
                  <a:pt x="848" y="15003"/>
                </a:cubicBezTo>
                <a:cubicBezTo>
                  <a:pt x="1392" y="16289"/>
                  <a:pt x="2172" y="17444"/>
                  <a:pt x="3163" y="18435"/>
                </a:cubicBezTo>
                <a:cubicBezTo>
                  <a:pt x="4155" y="19427"/>
                  <a:pt x="5310" y="20206"/>
                  <a:pt x="6597" y="20750"/>
                </a:cubicBezTo>
                <a:cubicBezTo>
                  <a:pt x="7928" y="21314"/>
                  <a:pt x="9342" y="21600"/>
                  <a:pt x="10800" y="21600"/>
                </a:cubicBezTo>
                <a:cubicBezTo>
                  <a:pt x="12258" y="21600"/>
                  <a:pt x="13671" y="21314"/>
                  <a:pt x="15003" y="20750"/>
                </a:cubicBezTo>
                <a:cubicBezTo>
                  <a:pt x="16290" y="20206"/>
                  <a:pt x="17445" y="19427"/>
                  <a:pt x="18437" y="18435"/>
                </a:cubicBezTo>
                <a:cubicBezTo>
                  <a:pt x="19429" y="17444"/>
                  <a:pt x="20208" y="16289"/>
                  <a:pt x="20752" y="15003"/>
                </a:cubicBezTo>
                <a:cubicBezTo>
                  <a:pt x="21315" y="13671"/>
                  <a:pt x="21600" y="12258"/>
                  <a:pt x="21600" y="10800"/>
                </a:cubicBezTo>
                <a:cubicBezTo>
                  <a:pt x="21600" y="9342"/>
                  <a:pt x="21315" y="7927"/>
                  <a:pt x="20752" y="6595"/>
                </a:cubicBezTo>
                <a:cubicBezTo>
                  <a:pt x="20208" y="5309"/>
                  <a:pt x="19429" y="4155"/>
                  <a:pt x="18437" y="3163"/>
                </a:cubicBezTo>
                <a:cubicBezTo>
                  <a:pt x="17445" y="2171"/>
                  <a:pt x="16291" y="1392"/>
                  <a:pt x="15005" y="848"/>
                </a:cubicBezTo>
                <a:cubicBezTo>
                  <a:pt x="13673" y="285"/>
                  <a:pt x="12258" y="0"/>
                  <a:pt x="10800" y="0"/>
                </a:cubicBezTo>
                <a:close/>
                <a:moveTo>
                  <a:pt x="10800" y="20"/>
                </a:moveTo>
                <a:cubicBezTo>
                  <a:pt x="16744" y="20"/>
                  <a:pt x="21580" y="4856"/>
                  <a:pt x="21580" y="10800"/>
                </a:cubicBezTo>
                <a:cubicBezTo>
                  <a:pt x="21580" y="16744"/>
                  <a:pt x="16744" y="21580"/>
                  <a:pt x="10800" y="21580"/>
                </a:cubicBezTo>
                <a:lnTo>
                  <a:pt x="10800" y="21578"/>
                </a:lnTo>
                <a:cubicBezTo>
                  <a:pt x="4856" y="21578"/>
                  <a:pt x="22" y="16744"/>
                  <a:pt x="22" y="10800"/>
                </a:cubicBezTo>
                <a:cubicBezTo>
                  <a:pt x="22" y="4856"/>
                  <a:pt x="4856" y="20"/>
                  <a:pt x="10800" y="20"/>
                </a:cubicBezTo>
                <a:close/>
                <a:moveTo>
                  <a:pt x="10782" y="363"/>
                </a:moveTo>
                <a:cubicBezTo>
                  <a:pt x="7997" y="368"/>
                  <a:pt x="5382" y="1456"/>
                  <a:pt x="3415" y="3427"/>
                </a:cubicBezTo>
                <a:cubicBezTo>
                  <a:pt x="1448" y="5398"/>
                  <a:pt x="365" y="8015"/>
                  <a:pt x="365" y="10798"/>
                </a:cubicBezTo>
                <a:lnTo>
                  <a:pt x="365" y="10817"/>
                </a:lnTo>
                <a:cubicBezTo>
                  <a:pt x="370" y="13604"/>
                  <a:pt x="1459" y="16223"/>
                  <a:pt x="3433" y="18190"/>
                </a:cubicBezTo>
                <a:cubicBezTo>
                  <a:pt x="5408" y="20158"/>
                  <a:pt x="8031" y="21239"/>
                  <a:pt x="10818" y="21235"/>
                </a:cubicBezTo>
                <a:cubicBezTo>
                  <a:pt x="13603" y="21230"/>
                  <a:pt x="16218" y="20142"/>
                  <a:pt x="18185" y="18172"/>
                </a:cubicBezTo>
                <a:cubicBezTo>
                  <a:pt x="20152" y="16202"/>
                  <a:pt x="21235" y="13583"/>
                  <a:pt x="21235" y="10800"/>
                </a:cubicBezTo>
                <a:lnTo>
                  <a:pt x="21235" y="10782"/>
                </a:lnTo>
                <a:cubicBezTo>
                  <a:pt x="21230" y="7995"/>
                  <a:pt x="20141" y="5375"/>
                  <a:pt x="18167" y="3408"/>
                </a:cubicBezTo>
                <a:cubicBezTo>
                  <a:pt x="16192" y="1440"/>
                  <a:pt x="13569" y="359"/>
                  <a:pt x="10782" y="363"/>
                </a:cubicBezTo>
                <a:close/>
                <a:moveTo>
                  <a:pt x="10782" y="400"/>
                </a:moveTo>
                <a:cubicBezTo>
                  <a:pt x="16517" y="390"/>
                  <a:pt x="21190" y="5046"/>
                  <a:pt x="21200" y="10782"/>
                </a:cubicBezTo>
                <a:lnTo>
                  <a:pt x="21200" y="10800"/>
                </a:lnTo>
                <a:cubicBezTo>
                  <a:pt x="21200" y="16524"/>
                  <a:pt x="16542" y="21190"/>
                  <a:pt x="10817" y="21200"/>
                </a:cubicBezTo>
                <a:cubicBezTo>
                  <a:pt x="5082" y="21210"/>
                  <a:pt x="410" y="16552"/>
                  <a:pt x="400" y="10817"/>
                </a:cubicBezTo>
                <a:lnTo>
                  <a:pt x="400" y="10798"/>
                </a:lnTo>
                <a:cubicBezTo>
                  <a:pt x="400" y="5074"/>
                  <a:pt x="5057" y="410"/>
                  <a:pt x="10782" y="400"/>
                </a:cubicBezTo>
                <a:close/>
                <a:moveTo>
                  <a:pt x="10765" y="728"/>
                </a:moveTo>
                <a:cubicBezTo>
                  <a:pt x="8082" y="738"/>
                  <a:pt x="5560" y="1791"/>
                  <a:pt x="3667" y="3692"/>
                </a:cubicBezTo>
                <a:cubicBezTo>
                  <a:pt x="1773" y="5591"/>
                  <a:pt x="730" y="8116"/>
                  <a:pt x="730" y="10798"/>
                </a:cubicBezTo>
                <a:lnTo>
                  <a:pt x="730" y="10835"/>
                </a:lnTo>
                <a:cubicBezTo>
                  <a:pt x="750" y="16388"/>
                  <a:pt x="5284" y="20888"/>
                  <a:pt x="10837" y="20868"/>
                </a:cubicBezTo>
                <a:cubicBezTo>
                  <a:pt x="13520" y="20859"/>
                  <a:pt x="16040" y="19807"/>
                  <a:pt x="17933" y="17907"/>
                </a:cubicBezTo>
                <a:cubicBezTo>
                  <a:pt x="19827" y="16006"/>
                  <a:pt x="20870" y="13482"/>
                  <a:pt x="20870" y="10800"/>
                </a:cubicBezTo>
                <a:lnTo>
                  <a:pt x="20870" y="10763"/>
                </a:lnTo>
                <a:cubicBezTo>
                  <a:pt x="20850" y="5210"/>
                  <a:pt x="16318" y="710"/>
                  <a:pt x="10765" y="728"/>
                </a:cubicBezTo>
                <a:close/>
                <a:moveTo>
                  <a:pt x="10765" y="778"/>
                </a:moveTo>
                <a:cubicBezTo>
                  <a:pt x="16291" y="759"/>
                  <a:pt x="20802" y="5238"/>
                  <a:pt x="20822" y="10763"/>
                </a:cubicBezTo>
                <a:lnTo>
                  <a:pt x="20822" y="10800"/>
                </a:lnTo>
                <a:cubicBezTo>
                  <a:pt x="20822" y="16305"/>
                  <a:pt x="16341" y="20802"/>
                  <a:pt x="10835" y="20822"/>
                </a:cubicBezTo>
                <a:cubicBezTo>
                  <a:pt x="5309" y="20841"/>
                  <a:pt x="798" y="16361"/>
                  <a:pt x="778" y="10835"/>
                </a:cubicBezTo>
                <a:lnTo>
                  <a:pt x="778" y="10798"/>
                </a:lnTo>
                <a:cubicBezTo>
                  <a:pt x="778" y="5293"/>
                  <a:pt x="5259" y="798"/>
                  <a:pt x="10765" y="778"/>
                </a:cubicBezTo>
                <a:close/>
                <a:moveTo>
                  <a:pt x="10747" y="1095"/>
                </a:moveTo>
                <a:cubicBezTo>
                  <a:pt x="8164" y="1110"/>
                  <a:pt x="5739" y="2125"/>
                  <a:pt x="3918" y="3957"/>
                </a:cubicBezTo>
                <a:cubicBezTo>
                  <a:pt x="2099" y="5787"/>
                  <a:pt x="1095" y="8217"/>
                  <a:pt x="1095" y="10798"/>
                </a:cubicBezTo>
                <a:lnTo>
                  <a:pt x="1095" y="10853"/>
                </a:lnTo>
                <a:cubicBezTo>
                  <a:pt x="1125" y="16204"/>
                  <a:pt x="5502" y="20534"/>
                  <a:pt x="10853" y="20505"/>
                </a:cubicBezTo>
                <a:cubicBezTo>
                  <a:pt x="13436" y="20490"/>
                  <a:pt x="15861" y="19473"/>
                  <a:pt x="17682" y="17642"/>
                </a:cubicBezTo>
                <a:cubicBezTo>
                  <a:pt x="19501" y="15811"/>
                  <a:pt x="20505" y="13381"/>
                  <a:pt x="20505" y="10800"/>
                </a:cubicBezTo>
                <a:lnTo>
                  <a:pt x="20505" y="10745"/>
                </a:lnTo>
                <a:cubicBezTo>
                  <a:pt x="20491" y="8153"/>
                  <a:pt x="19468" y="5722"/>
                  <a:pt x="17625" y="3900"/>
                </a:cubicBezTo>
                <a:cubicBezTo>
                  <a:pt x="15782" y="2077"/>
                  <a:pt x="13339" y="1081"/>
                  <a:pt x="10747" y="1095"/>
                </a:cubicBezTo>
                <a:close/>
                <a:moveTo>
                  <a:pt x="10747" y="1157"/>
                </a:moveTo>
                <a:cubicBezTo>
                  <a:pt x="13322" y="1143"/>
                  <a:pt x="15749" y="2132"/>
                  <a:pt x="17580" y="3943"/>
                </a:cubicBezTo>
                <a:cubicBezTo>
                  <a:pt x="19411" y="5754"/>
                  <a:pt x="20427" y="8171"/>
                  <a:pt x="20442" y="10747"/>
                </a:cubicBezTo>
                <a:lnTo>
                  <a:pt x="20442" y="10800"/>
                </a:lnTo>
                <a:lnTo>
                  <a:pt x="20443" y="10800"/>
                </a:lnTo>
                <a:cubicBezTo>
                  <a:pt x="20443" y="16087"/>
                  <a:pt x="16141" y="20412"/>
                  <a:pt x="10853" y="20442"/>
                </a:cubicBezTo>
                <a:cubicBezTo>
                  <a:pt x="5537" y="20471"/>
                  <a:pt x="1187" y="16170"/>
                  <a:pt x="1158" y="10853"/>
                </a:cubicBezTo>
                <a:lnTo>
                  <a:pt x="1158" y="10798"/>
                </a:lnTo>
                <a:cubicBezTo>
                  <a:pt x="1158" y="5511"/>
                  <a:pt x="5460" y="1186"/>
                  <a:pt x="10747" y="1157"/>
                </a:cubicBezTo>
                <a:close/>
                <a:moveTo>
                  <a:pt x="10728" y="1460"/>
                </a:moveTo>
                <a:cubicBezTo>
                  <a:pt x="8246" y="1479"/>
                  <a:pt x="5918" y="2461"/>
                  <a:pt x="4170" y="4222"/>
                </a:cubicBezTo>
                <a:cubicBezTo>
                  <a:pt x="2423" y="5983"/>
                  <a:pt x="1460" y="8319"/>
                  <a:pt x="1460" y="10798"/>
                </a:cubicBezTo>
                <a:lnTo>
                  <a:pt x="1460" y="10872"/>
                </a:lnTo>
                <a:cubicBezTo>
                  <a:pt x="1500" y="16022"/>
                  <a:pt x="5722" y="20178"/>
                  <a:pt x="10872" y="20138"/>
                </a:cubicBezTo>
                <a:cubicBezTo>
                  <a:pt x="13354" y="20119"/>
                  <a:pt x="15684" y="19139"/>
                  <a:pt x="17432" y="17377"/>
                </a:cubicBezTo>
                <a:cubicBezTo>
                  <a:pt x="19179" y="15616"/>
                  <a:pt x="20140" y="13280"/>
                  <a:pt x="20140" y="10800"/>
                </a:cubicBezTo>
                <a:lnTo>
                  <a:pt x="20140" y="10728"/>
                </a:lnTo>
                <a:cubicBezTo>
                  <a:pt x="20121" y="8233"/>
                  <a:pt x="19131" y="5895"/>
                  <a:pt x="17353" y="4145"/>
                </a:cubicBezTo>
                <a:cubicBezTo>
                  <a:pt x="15575" y="2393"/>
                  <a:pt x="13223" y="1440"/>
                  <a:pt x="10728" y="1460"/>
                </a:cubicBezTo>
                <a:close/>
                <a:moveTo>
                  <a:pt x="10728" y="1537"/>
                </a:moveTo>
                <a:cubicBezTo>
                  <a:pt x="13203" y="1518"/>
                  <a:pt x="15537" y="2463"/>
                  <a:pt x="17300" y="4198"/>
                </a:cubicBezTo>
                <a:cubicBezTo>
                  <a:pt x="19063" y="5936"/>
                  <a:pt x="20044" y="8254"/>
                  <a:pt x="20063" y="10728"/>
                </a:cubicBezTo>
                <a:lnTo>
                  <a:pt x="20063" y="10800"/>
                </a:lnTo>
                <a:cubicBezTo>
                  <a:pt x="20063" y="15869"/>
                  <a:pt x="15940" y="20024"/>
                  <a:pt x="10872" y="20063"/>
                </a:cubicBezTo>
                <a:cubicBezTo>
                  <a:pt x="5764" y="20102"/>
                  <a:pt x="1576" y="15978"/>
                  <a:pt x="1537" y="10870"/>
                </a:cubicBezTo>
                <a:lnTo>
                  <a:pt x="1537" y="10798"/>
                </a:lnTo>
                <a:cubicBezTo>
                  <a:pt x="1536" y="5729"/>
                  <a:pt x="5659" y="1576"/>
                  <a:pt x="10728" y="1537"/>
                </a:cubicBezTo>
                <a:close/>
                <a:moveTo>
                  <a:pt x="10710" y="1825"/>
                </a:moveTo>
                <a:cubicBezTo>
                  <a:pt x="8329" y="1848"/>
                  <a:pt x="6095" y="2795"/>
                  <a:pt x="4420" y="4487"/>
                </a:cubicBezTo>
                <a:cubicBezTo>
                  <a:pt x="2747" y="6178"/>
                  <a:pt x="1825" y="8419"/>
                  <a:pt x="1825" y="10798"/>
                </a:cubicBezTo>
                <a:lnTo>
                  <a:pt x="1827" y="10888"/>
                </a:lnTo>
                <a:cubicBezTo>
                  <a:pt x="1850" y="13286"/>
                  <a:pt x="2806" y="15530"/>
                  <a:pt x="4518" y="17208"/>
                </a:cubicBezTo>
                <a:cubicBezTo>
                  <a:pt x="6230" y="18886"/>
                  <a:pt x="8493" y="19798"/>
                  <a:pt x="10890" y="19773"/>
                </a:cubicBezTo>
                <a:cubicBezTo>
                  <a:pt x="13271" y="19750"/>
                  <a:pt x="15505" y="18804"/>
                  <a:pt x="17180" y="17112"/>
                </a:cubicBezTo>
                <a:cubicBezTo>
                  <a:pt x="18853" y="15421"/>
                  <a:pt x="19775" y="13179"/>
                  <a:pt x="19775" y="10800"/>
                </a:cubicBezTo>
                <a:lnTo>
                  <a:pt x="19775" y="10710"/>
                </a:lnTo>
                <a:cubicBezTo>
                  <a:pt x="19751" y="8312"/>
                  <a:pt x="18795" y="6068"/>
                  <a:pt x="17083" y="4390"/>
                </a:cubicBezTo>
                <a:cubicBezTo>
                  <a:pt x="15371" y="2712"/>
                  <a:pt x="13109" y="1801"/>
                  <a:pt x="10712" y="1825"/>
                </a:cubicBezTo>
                <a:lnTo>
                  <a:pt x="10710" y="1825"/>
                </a:lnTo>
                <a:close/>
                <a:moveTo>
                  <a:pt x="10712" y="1915"/>
                </a:moveTo>
                <a:cubicBezTo>
                  <a:pt x="13085" y="1892"/>
                  <a:pt x="15326" y="2794"/>
                  <a:pt x="17020" y="4455"/>
                </a:cubicBezTo>
                <a:cubicBezTo>
                  <a:pt x="18715" y="6115"/>
                  <a:pt x="19660" y="8339"/>
                  <a:pt x="19683" y="10712"/>
                </a:cubicBezTo>
                <a:lnTo>
                  <a:pt x="19685" y="10802"/>
                </a:lnTo>
                <a:cubicBezTo>
                  <a:pt x="19685" y="15652"/>
                  <a:pt x="15739" y="19635"/>
                  <a:pt x="10888" y="19683"/>
                </a:cubicBezTo>
                <a:cubicBezTo>
                  <a:pt x="8515" y="19707"/>
                  <a:pt x="6274" y="18805"/>
                  <a:pt x="4580" y="17143"/>
                </a:cubicBezTo>
                <a:cubicBezTo>
                  <a:pt x="2885" y="15483"/>
                  <a:pt x="1939" y="13262"/>
                  <a:pt x="1915" y="10888"/>
                </a:cubicBezTo>
                <a:lnTo>
                  <a:pt x="1915" y="10798"/>
                </a:lnTo>
                <a:cubicBezTo>
                  <a:pt x="1915" y="5948"/>
                  <a:pt x="5861" y="1963"/>
                  <a:pt x="10712" y="1915"/>
                </a:cubicBezTo>
                <a:close/>
                <a:moveTo>
                  <a:pt x="10693" y="2190"/>
                </a:moveTo>
                <a:cubicBezTo>
                  <a:pt x="8413" y="2219"/>
                  <a:pt x="6275" y="3128"/>
                  <a:pt x="4673" y="4752"/>
                </a:cubicBezTo>
                <a:cubicBezTo>
                  <a:pt x="3047" y="6400"/>
                  <a:pt x="2164" y="8586"/>
                  <a:pt x="2192" y="10907"/>
                </a:cubicBezTo>
                <a:cubicBezTo>
                  <a:pt x="2220" y="13206"/>
                  <a:pt x="3142" y="15358"/>
                  <a:pt x="4788" y="16963"/>
                </a:cubicBezTo>
                <a:cubicBezTo>
                  <a:pt x="6435" y="18569"/>
                  <a:pt x="8609" y="19437"/>
                  <a:pt x="10908" y="19408"/>
                </a:cubicBezTo>
                <a:cubicBezTo>
                  <a:pt x="13189" y="19380"/>
                  <a:pt x="15327" y="18472"/>
                  <a:pt x="16928" y="16848"/>
                </a:cubicBezTo>
                <a:cubicBezTo>
                  <a:pt x="18529" y="15226"/>
                  <a:pt x="19410" y="13079"/>
                  <a:pt x="19410" y="10802"/>
                </a:cubicBezTo>
                <a:cubicBezTo>
                  <a:pt x="19410" y="10765"/>
                  <a:pt x="19411" y="10729"/>
                  <a:pt x="19410" y="10692"/>
                </a:cubicBezTo>
                <a:cubicBezTo>
                  <a:pt x="19381" y="8392"/>
                  <a:pt x="18458" y="6241"/>
                  <a:pt x="16812" y="4635"/>
                </a:cubicBezTo>
                <a:cubicBezTo>
                  <a:pt x="15165" y="3030"/>
                  <a:pt x="12993" y="2162"/>
                  <a:pt x="10693" y="2190"/>
                </a:cubicBezTo>
                <a:close/>
                <a:moveTo>
                  <a:pt x="10693" y="2293"/>
                </a:moveTo>
                <a:cubicBezTo>
                  <a:pt x="12965" y="2264"/>
                  <a:pt x="15113" y="3123"/>
                  <a:pt x="16740" y="4710"/>
                </a:cubicBezTo>
                <a:cubicBezTo>
                  <a:pt x="18366" y="6297"/>
                  <a:pt x="19277" y="8422"/>
                  <a:pt x="19305" y="10693"/>
                </a:cubicBezTo>
                <a:cubicBezTo>
                  <a:pt x="19306" y="10730"/>
                  <a:pt x="19307" y="10766"/>
                  <a:pt x="19307" y="10802"/>
                </a:cubicBezTo>
                <a:cubicBezTo>
                  <a:pt x="19307" y="15433"/>
                  <a:pt x="15538" y="19247"/>
                  <a:pt x="10907" y="19305"/>
                </a:cubicBezTo>
                <a:cubicBezTo>
                  <a:pt x="8635" y="19334"/>
                  <a:pt x="6487" y="18475"/>
                  <a:pt x="4860" y="16888"/>
                </a:cubicBezTo>
                <a:cubicBezTo>
                  <a:pt x="3234" y="15302"/>
                  <a:pt x="2323" y="13177"/>
                  <a:pt x="2295" y="10905"/>
                </a:cubicBezTo>
                <a:cubicBezTo>
                  <a:pt x="2295" y="10868"/>
                  <a:pt x="2293" y="10833"/>
                  <a:pt x="2293" y="10797"/>
                </a:cubicBezTo>
                <a:cubicBezTo>
                  <a:pt x="2293" y="6166"/>
                  <a:pt x="6062" y="2351"/>
                  <a:pt x="10693" y="2293"/>
                </a:cubicBezTo>
                <a:close/>
                <a:moveTo>
                  <a:pt x="10675" y="2555"/>
                </a:moveTo>
                <a:cubicBezTo>
                  <a:pt x="8495" y="2589"/>
                  <a:pt x="6452" y="3462"/>
                  <a:pt x="4923" y="5015"/>
                </a:cubicBezTo>
                <a:cubicBezTo>
                  <a:pt x="3366" y="6598"/>
                  <a:pt x="2523" y="8696"/>
                  <a:pt x="2557" y="10925"/>
                </a:cubicBezTo>
                <a:cubicBezTo>
                  <a:pt x="2590" y="13127"/>
                  <a:pt x="3479" y="15183"/>
                  <a:pt x="5060" y="16717"/>
                </a:cubicBezTo>
                <a:cubicBezTo>
                  <a:pt x="6641" y="18250"/>
                  <a:pt x="8723" y="19077"/>
                  <a:pt x="10925" y="19043"/>
                </a:cubicBezTo>
                <a:cubicBezTo>
                  <a:pt x="13105" y="19010"/>
                  <a:pt x="15148" y="18135"/>
                  <a:pt x="16677" y="16582"/>
                </a:cubicBezTo>
                <a:cubicBezTo>
                  <a:pt x="18204" y="15029"/>
                  <a:pt x="19045" y="12978"/>
                  <a:pt x="19045" y="10802"/>
                </a:cubicBezTo>
                <a:cubicBezTo>
                  <a:pt x="19045" y="10759"/>
                  <a:pt x="19044" y="10716"/>
                  <a:pt x="19043" y="10673"/>
                </a:cubicBezTo>
                <a:cubicBezTo>
                  <a:pt x="18974" y="6128"/>
                  <a:pt x="15221" y="2486"/>
                  <a:pt x="10675" y="2555"/>
                </a:cubicBezTo>
                <a:close/>
                <a:moveTo>
                  <a:pt x="10677" y="2673"/>
                </a:moveTo>
                <a:cubicBezTo>
                  <a:pt x="15158" y="2606"/>
                  <a:pt x="18859" y="6194"/>
                  <a:pt x="18927" y="10675"/>
                </a:cubicBezTo>
                <a:cubicBezTo>
                  <a:pt x="18927" y="10717"/>
                  <a:pt x="18927" y="10760"/>
                  <a:pt x="18927" y="10802"/>
                </a:cubicBezTo>
                <a:cubicBezTo>
                  <a:pt x="18927" y="15214"/>
                  <a:pt x="15336" y="18858"/>
                  <a:pt x="10923" y="18925"/>
                </a:cubicBezTo>
                <a:cubicBezTo>
                  <a:pt x="8752" y="18959"/>
                  <a:pt x="6700" y="18145"/>
                  <a:pt x="5142" y="16633"/>
                </a:cubicBezTo>
                <a:cubicBezTo>
                  <a:pt x="3584" y="15121"/>
                  <a:pt x="2706" y="13094"/>
                  <a:pt x="2673" y="10923"/>
                </a:cubicBezTo>
                <a:cubicBezTo>
                  <a:pt x="2673" y="10882"/>
                  <a:pt x="2673" y="10839"/>
                  <a:pt x="2673" y="10797"/>
                </a:cubicBezTo>
                <a:cubicBezTo>
                  <a:pt x="2673" y="6384"/>
                  <a:pt x="6264" y="2741"/>
                  <a:pt x="10677" y="2673"/>
                </a:cubicBezTo>
                <a:close/>
                <a:moveTo>
                  <a:pt x="10657" y="2922"/>
                </a:moveTo>
                <a:cubicBezTo>
                  <a:pt x="8578" y="2959"/>
                  <a:pt x="6631" y="3797"/>
                  <a:pt x="5175" y="5282"/>
                </a:cubicBezTo>
                <a:cubicBezTo>
                  <a:pt x="3721" y="6764"/>
                  <a:pt x="2920" y="8722"/>
                  <a:pt x="2920" y="10797"/>
                </a:cubicBezTo>
                <a:cubicBezTo>
                  <a:pt x="2920" y="10845"/>
                  <a:pt x="2921" y="10894"/>
                  <a:pt x="2922" y="10943"/>
                </a:cubicBezTo>
                <a:cubicBezTo>
                  <a:pt x="2960" y="13048"/>
                  <a:pt x="3815" y="15012"/>
                  <a:pt x="5330" y="16473"/>
                </a:cubicBezTo>
                <a:cubicBezTo>
                  <a:pt x="6845" y="17934"/>
                  <a:pt x="8839" y="18717"/>
                  <a:pt x="10943" y="18678"/>
                </a:cubicBezTo>
                <a:cubicBezTo>
                  <a:pt x="13022" y="18641"/>
                  <a:pt x="14969" y="17802"/>
                  <a:pt x="16425" y="16318"/>
                </a:cubicBezTo>
                <a:cubicBezTo>
                  <a:pt x="17879" y="14836"/>
                  <a:pt x="18680" y="12876"/>
                  <a:pt x="18680" y="10802"/>
                </a:cubicBezTo>
                <a:cubicBezTo>
                  <a:pt x="18680" y="10753"/>
                  <a:pt x="18679" y="10705"/>
                  <a:pt x="18678" y="10657"/>
                </a:cubicBezTo>
                <a:cubicBezTo>
                  <a:pt x="18599" y="6312"/>
                  <a:pt x="15001" y="2842"/>
                  <a:pt x="10657" y="2922"/>
                </a:cubicBezTo>
                <a:close/>
                <a:moveTo>
                  <a:pt x="10658" y="3052"/>
                </a:moveTo>
                <a:cubicBezTo>
                  <a:pt x="14930" y="2973"/>
                  <a:pt x="18470" y="6387"/>
                  <a:pt x="18548" y="10658"/>
                </a:cubicBezTo>
                <a:cubicBezTo>
                  <a:pt x="18549" y="10707"/>
                  <a:pt x="18550" y="10753"/>
                  <a:pt x="18550" y="10802"/>
                </a:cubicBezTo>
                <a:lnTo>
                  <a:pt x="18548" y="10802"/>
                </a:lnTo>
                <a:cubicBezTo>
                  <a:pt x="18548" y="14996"/>
                  <a:pt x="15136" y="18470"/>
                  <a:pt x="10942" y="18547"/>
                </a:cubicBezTo>
                <a:cubicBezTo>
                  <a:pt x="8872" y="18584"/>
                  <a:pt x="6912" y="17815"/>
                  <a:pt x="5422" y="16378"/>
                </a:cubicBezTo>
                <a:cubicBezTo>
                  <a:pt x="3931" y="14941"/>
                  <a:pt x="3090" y="13009"/>
                  <a:pt x="3052" y="10940"/>
                </a:cubicBezTo>
                <a:cubicBezTo>
                  <a:pt x="3051" y="10892"/>
                  <a:pt x="3052" y="10844"/>
                  <a:pt x="3052" y="10797"/>
                </a:cubicBezTo>
                <a:cubicBezTo>
                  <a:pt x="3052" y="6602"/>
                  <a:pt x="6463" y="3127"/>
                  <a:pt x="10658" y="3052"/>
                </a:cubicBezTo>
                <a:close/>
                <a:moveTo>
                  <a:pt x="10638" y="3285"/>
                </a:moveTo>
                <a:cubicBezTo>
                  <a:pt x="8660" y="3328"/>
                  <a:pt x="6809" y="4132"/>
                  <a:pt x="5427" y="5547"/>
                </a:cubicBezTo>
                <a:cubicBezTo>
                  <a:pt x="4008" y="6998"/>
                  <a:pt x="3243" y="8922"/>
                  <a:pt x="3287" y="10962"/>
                </a:cubicBezTo>
                <a:cubicBezTo>
                  <a:pt x="3330" y="12969"/>
                  <a:pt x="4153" y="14839"/>
                  <a:pt x="5602" y="16227"/>
                </a:cubicBezTo>
                <a:cubicBezTo>
                  <a:pt x="7051" y="17616"/>
                  <a:pt x="8955" y="18356"/>
                  <a:pt x="10962" y="18313"/>
                </a:cubicBezTo>
                <a:cubicBezTo>
                  <a:pt x="12940" y="18271"/>
                  <a:pt x="14791" y="17468"/>
                  <a:pt x="16173" y="16053"/>
                </a:cubicBezTo>
                <a:cubicBezTo>
                  <a:pt x="17554" y="14641"/>
                  <a:pt x="18315" y="12775"/>
                  <a:pt x="18315" y="10802"/>
                </a:cubicBezTo>
                <a:cubicBezTo>
                  <a:pt x="18315" y="10747"/>
                  <a:pt x="18315" y="10693"/>
                  <a:pt x="18313" y="10638"/>
                </a:cubicBezTo>
                <a:cubicBezTo>
                  <a:pt x="18224" y="6495"/>
                  <a:pt x="14781" y="3196"/>
                  <a:pt x="10638" y="3285"/>
                </a:cubicBezTo>
                <a:close/>
                <a:moveTo>
                  <a:pt x="10642" y="3430"/>
                </a:moveTo>
                <a:cubicBezTo>
                  <a:pt x="14705" y="3343"/>
                  <a:pt x="18081" y="6577"/>
                  <a:pt x="18168" y="10640"/>
                </a:cubicBezTo>
                <a:cubicBezTo>
                  <a:pt x="18260" y="14689"/>
                  <a:pt x="14989" y="18082"/>
                  <a:pt x="10958" y="18168"/>
                </a:cubicBezTo>
                <a:cubicBezTo>
                  <a:pt x="8990" y="18211"/>
                  <a:pt x="7123" y="17483"/>
                  <a:pt x="5702" y="16122"/>
                </a:cubicBezTo>
                <a:cubicBezTo>
                  <a:pt x="4280" y="14760"/>
                  <a:pt x="3474" y="12926"/>
                  <a:pt x="3432" y="10958"/>
                </a:cubicBezTo>
                <a:cubicBezTo>
                  <a:pt x="3430" y="10904"/>
                  <a:pt x="3430" y="10850"/>
                  <a:pt x="3430" y="10797"/>
                </a:cubicBezTo>
                <a:cubicBezTo>
                  <a:pt x="3430" y="6821"/>
                  <a:pt x="6665" y="3516"/>
                  <a:pt x="10642" y="3430"/>
                </a:cubicBezTo>
                <a:close/>
                <a:moveTo>
                  <a:pt x="10620" y="3652"/>
                </a:moveTo>
                <a:cubicBezTo>
                  <a:pt x="8742" y="3699"/>
                  <a:pt x="6986" y="4465"/>
                  <a:pt x="5677" y="5812"/>
                </a:cubicBezTo>
                <a:cubicBezTo>
                  <a:pt x="4327" y="7198"/>
                  <a:pt x="3603" y="9040"/>
                  <a:pt x="3652" y="10980"/>
                </a:cubicBezTo>
                <a:cubicBezTo>
                  <a:pt x="3751" y="14921"/>
                  <a:pt x="7038" y="18047"/>
                  <a:pt x="10980" y="17948"/>
                </a:cubicBezTo>
                <a:cubicBezTo>
                  <a:pt x="12858" y="17901"/>
                  <a:pt x="14613" y="17134"/>
                  <a:pt x="15923" y="15788"/>
                </a:cubicBezTo>
                <a:cubicBezTo>
                  <a:pt x="17231" y="14445"/>
                  <a:pt x="17952" y="12676"/>
                  <a:pt x="17952" y="10803"/>
                </a:cubicBezTo>
                <a:cubicBezTo>
                  <a:pt x="17952" y="10743"/>
                  <a:pt x="17950" y="10681"/>
                  <a:pt x="17948" y="10620"/>
                </a:cubicBezTo>
                <a:cubicBezTo>
                  <a:pt x="17849" y="6679"/>
                  <a:pt x="14561" y="3553"/>
                  <a:pt x="10620" y="3652"/>
                </a:cubicBezTo>
                <a:close/>
                <a:moveTo>
                  <a:pt x="10623" y="3808"/>
                </a:moveTo>
                <a:cubicBezTo>
                  <a:pt x="14477" y="3712"/>
                  <a:pt x="17693" y="6769"/>
                  <a:pt x="17790" y="10623"/>
                </a:cubicBezTo>
                <a:cubicBezTo>
                  <a:pt x="17886" y="14523"/>
                  <a:pt x="14858" y="17692"/>
                  <a:pt x="10977" y="17790"/>
                </a:cubicBezTo>
                <a:cubicBezTo>
                  <a:pt x="7123" y="17887"/>
                  <a:pt x="3907" y="14829"/>
                  <a:pt x="3810" y="10975"/>
                </a:cubicBezTo>
                <a:cubicBezTo>
                  <a:pt x="3809" y="10915"/>
                  <a:pt x="3808" y="10856"/>
                  <a:pt x="3808" y="10797"/>
                </a:cubicBezTo>
                <a:cubicBezTo>
                  <a:pt x="3808" y="6975"/>
                  <a:pt x="6801" y="3904"/>
                  <a:pt x="10623" y="3808"/>
                </a:cubicBezTo>
                <a:close/>
                <a:moveTo>
                  <a:pt x="10602" y="4017"/>
                </a:moveTo>
                <a:cubicBezTo>
                  <a:pt x="8825" y="4068"/>
                  <a:pt x="7166" y="4800"/>
                  <a:pt x="5928" y="6075"/>
                </a:cubicBezTo>
                <a:cubicBezTo>
                  <a:pt x="4647" y="7397"/>
                  <a:pt x="3962" y="9150"/>
                  <a:pt x="4017" y="10998"/>
                </a:cubicBezTo>
                <a:cubicBezTo>
                  <a:pt x="4070" y="12810"/>
                  <a:pt x="4825" y="14493"/>
                  <a:pt x="6143" y="15737"/>
                </a:cubicBezTo>
                <a:cubicBezTo>
                  <a:pt x="7462" y="16980"/>
                  <a:pt x="9187" y="17636"/>
                  <a:pt x="10998" y="17583"/>
                </a:cubicBezTo>
                <a:cubicBezTo>
                  <a:pt x="12775" y="17531"/>
                  <a:pt x="14435" y="16799"/>
                  <a:pt x="15672" y="15523"/>
                </a:cubicBezTo>
                <a:cubicBezTo>
                  <a:pt x="16906" y="14250"/>
                  <a:pt x="17585" y="12574"/>
                  <a:pt x="17585" y="10803"/>
                </a:cubicBezTo>
                <a:cubicBezTo>
                  <a:pt x="17585" y="10736"/>
                  <a:pt x="17585" y="10669"/>
                  <a:pt x="17583" y="10602"/>
                </a:cubicBezTo>
                <a:cubicBezTo>
                  <a:pt x="17474" y="6862"/>
                  <a:pt x="14342" y="3907"/>
                  <a:pt x="10602" y="4017"/>
                </a:cubicBezTo>
                <a:close/>
                <a:moveTo>
                  <a:pt x="10607" y="4188"/>
                </a:moveTo>
                <a:cubicBezTo>
                  <a:pt x="14252" y="4081"/>
                  <a:pt x="17305" y="6960"/>
                  <a:pt x="17412" y="10605"/>
                </a:cubicBezTo>
                <a:cubicBezTo>
                  <a:pt x="17520" y="14292"/>
                  <a:pt x="14659" y="17302"/>
                  <a:pt x="10993" y="17410"/>
                </a:cubicBezTo>
                <a:cubicBezTo>
                  <a:pt x="9227" y="17461"/>
                  <a:pt x="7546" y="16822"/>
                  <a:pt x="6262" y="15610"/>
                </a:cubicBezTo>
                <a:cubicBezTo>
                  <a:pt x="4977" y="14399"/>
                  <a:pt x="4241" y="12759"/>
                  <a:pt x="4190" y="10993"/>
                </a:cubicBezTo>
                <a:cubicBezTo>
                  <a:pt x="4188" y="10927"/>
                  <a:pt x="4187" y="10860"/>
                  <a:pt x="4187" y="10795"/>
                </a:cubicBezTo>
                <a:cubicBezTo>
                  <a:pt x="4187" y="7195"/>
                  <a:pt x="7007" y="4294"/>
                  <a:pt x="10607" y="4188"/>
                </a:cubicBezTo>
                <a:close/>
                <a:moveTo>
                  <a:pt x="10583" y="4382"/>
                </a:moveTo>
                <a:cubicBezTo>
                  <a:pt x="8907" y="4439"/>
                  <a:pt x="7343" y="5134"/>
                  <a:pt x="6178" y="6340"/>
                </a:cubicBezTo>
                <a:cubicBezTo>
                  <a:pt x="5017" y="7544"/>
                  <a:pt x="4378" y="9126"/>
                  <a:pt x="4378" y="10797"/>
                </a:cubicBezTo>
                <a:cubicBezTo>
                  <a:pt x="4378" y="10870"/>
                  <a:pt x="4379" y="10943"/>
                  <a:pt x="4382" y="11017"/>
                </a:cubicBezTo>
                <a:cubicBezTo>
                  <a:pt x="4440" y="12731"/>
                  <a:pt x="5162" y="14320"/>
                  <a:pt x="6415" y="15492"/>
                </a:cubicBezTo>
                <a:cubicBezTo>
                  <a:pt x="7668" y="16663"/>
                  <a:pt x="9303" y="17274"/>
                  <a:pt x="11017" y="17217"/>
                </a:cubicBezTo>
                <a:cubicBezTo>
                  <a:pt x="12693" y="17159"/>
                  <a:pt x="14256" y="16464"/>
                  <a:pt x="15420" y="15258"/>
                </a:cubicBezTo>
                <a:cubicBezTo>
                  <a:pt x="16581" y="14055"/>
                  <a:pt x="17222" y="12473"/>
                  <a:pt x="17222" y="10803"/>
                </a:cubicBezTo>
                <a:cubicBezTo>
                  <a:pt x="17222" y="10730"/>
                  <a:pt x="17221" y="10657"/>
                  <a:pt x="17218" y="10583"/>
                </a:cubicBezTo>
                <a:cubicBezTo>
                  <a:pt x="17099" y="7044"/>
                  <a:pt x="14122" y="4262"/>
                  <a:pt x="10583" y="4382"/>
                </a:cubicBezTo>
                <a:close/>
                <a:moveTo>
                  <a:pt x="10590" y="4567"/>
                </a:moveTo>
                <a:cubicBezTo>
                  <a:pt x="14026" y="4451"/>
                  <a:pt x="16915" y="7152"/>
                  <a:pt x="17032" y="10588"/>
                </a:cubicBezTo>
                <a:cubicBezTo>
                  <a:pt x="17034" y="10660"/>
                  <a:pt x="17037" y="10732"/>
                  <a:pt x="17037" y="10803"/>
                </a:cubicBezTo>
                <a:lnTo>
                  <a:pt x="17035" y="10803"/>
                </a:lnTo>
                <a:cubicBezTo>
                  <a:pt x="17035" y="14182"/>
                  <a:pt x="14388" y="16918"/>
                  <a:pt x="11010" y="17032"/>
                </a:cubicBezTo>
                <a:cubicBezTo>
                  <a:pt x="9345" y="17088"/>
                  <a:pt x="7760" y="16493"/>
                  <a:pt x="6543" y="15355"/>
                </a:cubicBezTo>
                <a:cubicBezTo>
                  <a:pt x="5326" y="14218"/>
                  <a:pt x="4625" y="12675"/>
                  <a:pt x="4568" y="11010"/>
                </a:cubicBezTo>
                <a:cubicBezTo>
                  <a:pt x="4566" y="10938"/>
                  <a:pt x="4565" y="10866"/>
                  <a:pt x="4565" y="10795"/>
                </a:cubicBezTo>
                <a:cubicBezTo>
                  <a:pt x="4565" y="7416"/>
                  <a:pt x="7212" y="4681"/>
                  <a:pt x="10590" y="4567"/>
                </a:cubicBezTo>
                <a:close/>
                <a:moveTo>
                  <a:pt x="10565" y="4747"/>
                </a:moveTo>
                <a:cubicBezTo>
                  <a:pt x="7221" y="4877"/>
                  <a:pt x="4616" y="7664"/>
                  <a:pt x="4747" y="11035"/>
                </a:cubicBezTo>
                <a:cubicBezTo>
                  <a:pt x="4810" y="12651"/>
                  <a:pt x="5499" y="14146"/>
                  <a:pt x="6687" y="15245"/>
                </a:cubicBezTo>
                <a:cubicBezTo>
                  <a:pt x="7874" y="16344"/>
                  <a:pt x="9418" y="16915"/>
                  <a:pt x="11035" y="16852"/>
                </a:cubicBezTo>
                <a:cubicBezTo>
                  <a:pt x="14300" y="16725"/>
                  <a:pt x="16857" y="14069"/>
                  <a:pt x="16857" y="10803"/>
                </a:cubicBezTo>
                <a:cubicBezTo>
                  <a:pt x="16857" y="10725"/>
                  <a:pt x="16857" y="10643"/>
                  <a:pt x="16853" y="10563"/>
                </a:cubicBezTo>
                <a:cubicBezTo>
                  <a:pt x="16723" y="7226"/>
                  <a:pt x="13902" y="4617"/>
                  <a:pt x="10565" y="4747"/>
                </a:cubicBezTo>
                <a:close/>
                <a:moveTo>
                  <a:pt x="10572" y="4947"/>
                </a:moveTo>
                <a:cubicBezTo>
                  <a:pt x="13799" y="4821"/>
                  <a:pt x="16528" y="7344"/>
                  <a:pt x="16653" y="10572"/>
                </a:cubicBezTo>
                <a:cubicBezTo>
                  <a:pt x="16656" y="10649"/>
                  <a:pt x="16658" y="10728"/>
                  <a:pt x="16658" y="10803"/>
                </a:cubicBezTo>
                <a:cubicBezTo>
                  <a:pt x="16658" y="13961"/>
                  <a:pt x="14185" y="16528"/>
                  <a:pt x="11028" y="16652"/>
                </a:cubicBezTo>
                <a:cubicBezTo>
                  <a:pt x="9465" y="16712"/>
                  <a:pt x="7970" y="16162"/>
                  <a:pt x="6822" y="15100"/>
                </a:cubicBezTo>
                <a:cubicBezTo>
                  <a:pt x="5673" y="14037"/>
                  <a:pt x="5007" y="12590"/>
                  <a:pt x="4947" y="11027"/>
                </a:cubicBezTo>
                <a:cubicBezTo>
                  <a:pt x="4944" y="10949"/>
                  <a:pt x="4942" y="10873"/>
                  <a:pt x="4942" y="10797"/>
                </a:cubicBezTo>
                <a:cubicBezTo>
                  <a:pt x="4942" y="7639"/>
                  <a:pt x="7415" y="5070"/>
                  <a:pt x="10572" y="4947"/>
                </a:cubicBezTo>
                <a:close/>
                <a:moveTo>
                  <a:pt x="10545" y="5112"/>
                </a:moveTo>
                <a:cubicBezTo>
                  <a:pt x="7410" y="5253"/>
                  <a:pt x="4969" y="7892"/>
                  <a:pt x="5112" y="11053"/>
                </a:cubicBezTo>
                <a:cubicBezTo>
                  <a:pt x="5252" y="14190"/>
                  <a:pt x="7917" y="16627"/>
                  <a:pt x="11053" y="16487"/>
                </a:cubicBezTo>
                <a:cubicBezTo>
                  <a:pt x="14103" y="16350"/>
                  <a:pt x="16493" y="13854"/>
                  <a:pt x="16493" y="10803"/>
                </a:cubicBezTo>
                <a:cubicBezTo>
                  <a:pt x="16493" y="10718"/>
                  <a:pt x="16491" y="10631"/>
                  <a:pt x="16487" y="10545"/>
                </a:cubicBezTo>
                <a:cubicBezTo>
                  <a:pt x="16346" y="7409"/>
                  <a:pt x="13682" y="4972"/>
                  <a:pt x="10547" y="5112"/>
                </a:cubicBezTo>
                <a:lnTo>
                  <a:pt x="10545" y="5112"/>
                </a:lnTo>
                <a:close/>
                <a:moveTo>
                  <a:pt x="10555" y="5325"/>
                </a:moveTo>
                <a:cubicBezTo>
                  <a:pt x="13574" y="5191"/>
                  <a:pt x="16140" y="7536"/>
                  <a:pt x="16275" y="10555"/>
                </a:cubicBezTo>
                <a:cubicBezTo>
                  <a:pt x="16410" y="13603"/>
                  <a:pt x="14063" y="16138"/>
                  <a:pt x="11045" y="16273"/>
                </a:cubicBezTo>
                <a:cubicBezTo>
                  <a:pt x="8027" y="16408"/>
                  <a:pt x="5461" y="14062"/>
                  <a:pt x="5327" y="11043"/>
                </a:cubicBezTo>
                <a:cubicBezTo>
                  <a:pt x="5323" y="10960"/>
                  <a:pt x="5320" y="10877"/>
                  <a:pt x="5320" y="10795"/>
                </a:cubicBezTo>
                <a:cubicBezTo>
                  <a:pt x="5320" y="7858"/>
                  <a:pt x="7619" y="5456"/>
                  <a:pt x="10555" y="5325"/>
                </a:cubicBezTo>
                <a:close/>
                <a:moveTo>
                  <a:pt x="10527" y="5477"/>
                </a:moveTo>
                <a:cubicBezTo>
                  <a:pt x="7691" y="5622"/>
                  <a:pt x="5470" y="7958"/>
                  <a:pt x="5470" y="10795"/>
                </a:cubicBezTo>
                <a:cubicBezTo>
                  <a:pt x="5470" y="10887"/>
                  <a:pt x="5474" y="10980"/>
                  <a:pt x="5478" y="11072"/>
                </a:cubicBezTo>
                <a:cubicBezTo>
                  <a:pt x="5629" y="14006"/>
                  <a:pt x="8139" y="16272"/>
                  <a:pt x="11073" y="16122"/>
                </a:cubicBezTo>
                <a:cubicBezTo>
                  <a:pt x="13909" y="15976"/>
                  <a:pt x="16130" y="13640"/>
                  <a:pt x="16130" y="10803"/>
                </a:cubicBezTo>
                <a:cubicBezTo>
                  <a:pt x="16130" y="10711"/>
                  <a:pt x="16126" y="10619"/>
                  <a:pt x="16122" y="10527"/>
                </a:cubicBezTo>
                <a:cubicBezTo>
                  <a:pt x="15971" y="7592"/>
                  <a:pt x="13462" y="5326"/>
                  <a:pt x="10527" y="5477"/>
                </a:cubicBezTo>
                <a:close/>
                <a:moveTo>
                  <a:pt x="10538" y="5703"/>
                </a:moveTo>
                <a:cubicBezTo>
                  <a:pt x="13348" y="5559"/>
                  <a:pt x="15751" y="7729"/>
                  <a:pt x="15895" y="10538"/>
                </a:cubicBezTo>
                <a:cubicBezTo>
                  <a:pt x="16041" y="13371"/>
                  <a:pt x="13864" y="15751"/>
                  <a:pt x="11062" y="15895"/>
                </a:cubicBezTo>
                <a:cubicBezTo>
                  <a:pt x="8252" y="16039"/>
                  <a:pt x="5849" y="13871"/>
                  <a:pt x="5705" y="11062"/>
                </a:cubicBezTo>
                <a:cubicBezTo>
                  <a:pt x="5701" y="10972"/>
                  <a:pt x="5698" y="10883"/>
                  <a:pt x="5698" y="10795"/>
                </a:cubicBezTo>
                <a:cubicBezTo>
                  <a:pt x="5698" y="8079"/>
                  <a:pt x="7824" y="5842"/>
                  <a:pt x="10538" y="5703"/>
                </a:cubicBezTo>
                <a:close/>
                <a:moveTo>
                  <a:pt x="11015" y="5838"/>
                </a:moveTo>
                <a:cubicBezTo>
                  <a:pt x="10848" y="5831"/>
                  <a:pt x="10679" y="5832"/>
                  <a:pt x="10508" y="5842"/>
                </a:cubicBezTo>
                <a:cubicBezTo>
                  <a:pt x="7888" y="5997"/>
                  <a:pt x="5835" y="8172"/>
                  <a:pt x="5835" y="10795"/>
                </a:cubicBezTo>
                <a:cubicBezTo>
                  <a:pt x="5835" y="10893"/>
                  <a:pt x="5837" y="10993"/>
                  <a:pt x="5843" y="11092"/>
                </a:cubicBezTo>
                <a:cubicBezTo>
                  <a:pt x="6004" y="13826"/>
                  <a:pt x="8359" y="15917"/>
                  <a:pt x="11092" y="15757"/>
                </a:cubicBezTo>
                <a:cubicBezTo>
                  <a:pt x="13712" y="15602"/>
                  <a:pt x="15765" y="13426"/>
                  <a:pt x="15765" y="10803"/>
                </a:cubicBezTo>
                <a:cubicBezTo>
                  <a:pt x="15765" y="10705"/>
                  <a:pt x="15763" y="10607"/>
                  <a:pt x="15757" y="10508"/>
                </a:cubicBezTo>
                <a:cubicBezTo>
                  <a:pt x="15606" y="7946"/>
                  <a:pt x="13526" y="5946"/>
                  <a:pt x="11015" y="5838"/>
                </a:cubicBezTo>
                <a:close/>
                <a:moveTo>
                  <a:pt x="11005" y="6078"/>
                </a:moveTo>
                <a:cubicBezTo>
                  <a:pt x="13395" y="6180"/>
                  <a:pt x="15373" y="8083"/>
                  <a:pt x="15517" y="10522"/>
                </a:cubicBezTo>
                <a:cubicBezTo>
                  <a:pt x="15522" y="10615"/>
                  <a:pt x="15525" y="10710"/>
                  <a:pt x="15525" y="10803"/>
                </a:cubicBezTo>
                <a:cubicBezTo>
                  <a:pt x="15525" y="13299"/>
                  <a:pt x="13572" y="15368"/>
                  <a:pt x="11078" y="15515"/>
                </a:cubicBezTo>
                <a:cubicBezTo>
                  <a:pt x="8478" y="15668"/>
                  <a:pt x="6237" y="13678"/>
                  <a:pt x="6083" y="11077"/>
                </a:cubicBezTo>
                <a:cubicBezTo>
                  <a:pt x="6078" y="10983"/>
                  <a:pt x="6075" y="10888"/>
                  <a:pt x="6075" y="10795"/>
                </a:cubicBezTo>
                <a:cubicBezTo>
                  <a:pt x="6075" y="8299"/>
                  <a:pt x="8030" y="6230"/>
                  <a:pt x="10523" y="6083"/>
                </a:cubicBezTo>
                <a:cubicBezTo>
                  <a:pt x="10686" y="6074"/>
                  <a:pt x="10846" y="6072"/>
                  <a:pt x="11005" y="6078"/>
                </a:cubicBezTo>
                <a:close/>
                <a:moveTo>
                  <a:pt x="10958" y="6200"/>
                </a:moveTo>
                <a:cubicBezTo>
                  <a:pt x="10803" y="6195"/>
                  <a:pt x="10647" y="6196"/>
                  <a:pt x="10488" y="6207"/>
                </a:cubicBezTo>
                <a:cubicBezTo>
                  <a:pt x="8082" y="6370"/>
                  <a:pt x="6197" y="8385"/>
                  <a:pt x="6197" y="10795"/>
                </a:cubicBezTo>
                <a:cubicBezTo>
                  <a:pt x="6197" y="10899"/>
                  <a:pt x="6201" y="11007"/>
                  <a:pt x="6208" y="11112"/>
                </a:cubicBezTo>
                <a:cubicBezTo>
                  <a:pt x="6380" y="13644"/>
                  <a:pt x="8580" y="15563"/>
                  <a:pt x="11112" y="15392"/>
                </a:cubicBezTo>
                <a:cubicBezTo>
                  <a:pt x="13518" y="15228"/>
                  <a:pt x="15403" y="13213"/>
                  <a:pt x="15403" y="10803"/>
                </a:cubicBezTo>
                <a:cubicBezTo>
                  <a:pt x="15403" y="10699"/>
                  <a:pt x="15399" y="10593"/>
                  <a:pt x="15392" y="10488"/>
                </a:cubicBezTo>
                <a:cubicBezTo>
                  <a:pt x="15231" y="8114"/>
                  <a:pt x="13287" y="6279"/>
                  <a:pt x="10958" y="6200"/>
                </a:cubicBezTo>
                <a:close/>
                <a:moveTo>
                  <a:pt x="10950" y="6453"/>
                </a:moveTo>
                <a:cubicBezTo>
                  <a:pt x="13150" y="6528"/>
                  <a:pt x="14985" y="8263"/>
                  <a:pt x="15137" y="10505"/>
                </a:cubicBezTo>
                <a:cubicBezTo>
                  <a:pt x="15144" y="10604"/>
                  <a:pt x="15147" y="10705"/>
                  <a:pt x="15147" y="10803"/>
                </a:cubicBezTo>
                <a:lnTo>
                  <a:pt x="15148" y="10803"/>
                </a:lnTo>
                <a:cubicBezTo>
                  <a:pt x="15148" y="13079"/>
                  <a:pt x="13368" y="14982"/>
                  <a:pt x="11095" y="15137"/>
                </a:cubicBezTo>
                <a:cubicBezTo>
                  <a:pt x="8703" y="15298"/>
                  <a:pt x="6626" y="13485"/>
                  <a:pt x="6463" y="11093"/>
                </a:cubicBezTo>
                <a:cubicBezTo>
                  <a:pt x="6456" y="10994"/>
                  <a:pt x="6452" y="10893"/>
                  <a:pt x="6452" y="10795"/>
                </a:cubicBezTo>
                <a:cubicBezTo>
                  <a:pt x="6452" y="8519"/>
                  <a:pt x="8232" y="6616"/>
                  <a:pt x="10505" y="6462"/>
                </a:cubicBezTo>
                <a:cubicBezTo>
                  <a:pt x="10654" y="6452"/>
                  <a:pt x="10803" y="6448"/>
                  <a:pt x="10950" y="6453"/>
                </a:cubicBezTo>
                <a:close/>
                <a:moveTo>
                  <a:pt x="10902" y="6562"/>
                </a:moveTo>
                <a:cubicBezTo>
                  <a:pt x="10759" y="6558"/>
                  <a:pt x="10614" y="6562"/>
                  <a:pt x="10468" y="6573"/>
                </a:cubicBezTo>
                <a:cubicBezTo>
                  <a:pt x="8277" y="6745"/>
                  <a:pt x="6560" y="8599"/>
                  <a:pt x="6560" y="10795"/>
                </a:cubicBezTo>
                <a:cubicBezTo>
                  <a:pt x="6560" y="10906"/>
                  <a:pt x="6565" y="11019"/>
                  <a:pt x="6573" y="11130"/>
                </a:cubicBezTo>
                <a:cubicBezTo>
                  <a:pt x="6756" y="13460"/>
                  <a:pt x="8801" y="15208"/>
                  <a:pt x="11132" y="15025"/>
                </a:cubicBezTo>
                <a:cubicBezTo>
                  <a:pt x="13323" y="14853"/>
                  <a:pt x="15040" y="12999"/>
                  <a:pt x="15040" y="10803"/>
                </a:cubicBezTo>
                <a:cubicBezTo>
                  <a:pt x="15040" y="10692"/>
                  <a:pt x="15035" y="10580"/>
                  <a:pt x="15027" y="10468"/>
                </a:cubicBezTo>
                <a:cubicBezTo>
                  <a:pt x="14855" y="8284"/>
                  <a:pt x="13047" y="6611"/>
                  <a:pt x="10902" y="6562"/>
                </a:cubicBezTo>
                <a:close/>
                <a:moveTo>
                  <a:pt x="10897" y="6828"/>
                </a:moveTo>
                <a:cubicBezTo>
                  <a:pt x="12906" y="6876"/>
                  <a:pt x="14598" y="8442"/>
                  <a:pt x="14758" y="10488"/>
                </a:cubicBezTo>
                <a:cubicBezTo>
                  <a:pt x="14767" y="10593"/>
                  <a:pt x="14772" y="10699"/>
                  <a:pt x="14772" y="10803"/>
                </a:cubicBezTo>
                <a:cubicBezTo>
                  <a:pt x="14772" y="12861"/>
                  <a:pt x="13163" y="14597"/>
                  <a:pt x="11110" y="14758"/>
                </a:cubicBezTo>
                <a:cubicBezTo>
                  <a:pt x="8927" y="14929"/>
                  <a:pt x="7013" y="13292"/>
                  <a:pt x="6842" y="11110"/>
                </a:cubicBezTo>
                <a:cubicBezTo>
                  <a:pt x="6834" y="11006"/>
                  <a:pt x="6828" y="10899"/>
                  <a:pt x="6828" y="10795"/>
                </a:cubicBezTo>
                <a:cubicBezTo>
                  <a:pt x="6828" y="8738"/>
                  <a:pt x="8437" y="7002"/>
                  <a:pt x="10490" y="6840"/>
                </a:cubicBezTo>
                <a:cubicBezTo>
                  <a:pt x="10626" y="6829"/>
                  <a:pt x="10763" y="6825"/>
                  <a:pt x="10897" y="6828"/>
                </a:cubicBezTo>
                <a:close/>
                <a:moveTo>
                  <a:pt x="10833" y="6922"/>
                </a:moveTo>
                <a:cubicBezTo>
                  <a:pt x="10706" y="6921"/>
                  <a:pt x="10577" y="6927"/>
                  <a:pt x="10448" y="6938"/>
                </a:cubicBezTo>
                <a:cubicBezTo>
                  <a:pt x="8438" y="7121"/>
                  <a:pt x="6923" y="8779"/>
                  <a:pt x="6923" y="10795"/>
                </a:cubicBezTo>
                <a:cubicBezTo>
                  <a:pt x="6923" y="10912"/>
                  <a:pt x="6928" y="11032"/>
                  <a:pt x="6938" y="11150"/>
                </a:cubicBezTo>
                <a:cubicBezTo>
                  <a:pt x="7132" y="13279"/>
                  <a:pt x="9022" y="14854"/>
                  <a:pt x="11152" y="14660"/>
                </a:cubicBezTo>
                <a:cubicBezTo>
                  <a:pt x="13162" y="14478"/>
                  <a:pt x="14677" y="12820"/>
                  <a:pt x="14677" y="10803"/>
                </a:cubicBezTo>
                <a:cubicBezTo>
                  <a:pt x="14677" y="10686"/>
                  <a:pt x="14672" y="10566"/>
                  <a:pt x="14662" y="10448"/>
                </a:cubicBezTo>
                <a:cubicBezTo>
                  <a:pt x="14568" y="9417"/>
                  <a:pt x="14077" y="8483"/>
                  <a:pt x="13282" y="7820"/>
                </a:cubicBezTo>
                <a:cubicBezTo>
                  <a:pt x="12585" y="7240"/>
                  <a:pt x="11728" y="6928"/>
                  <a:pt x="10833" y="6922"/>
                </a:cubicBezTo>
                <a:close/>
                <a:moveTo>
                  <a:pt x="10832" y="7205"/>
                </a:moveTo>
                <a:cubicBezTo>
                  <a:pt x="11661" y="7211"/>
                  <a:pt x="12456" y="7501"/>
                  <a:pt x="13102" y="8038"/>
                </a:cubicBezTo>
                <a:cubicBezTo>
                  <a:pt x="13839" y="8654"/>
                  <a:pt x="14293" y="9517"/>
                  <a:pt x="14380" y="10473"/>
                </a:cubicBezTo>
                <a:cubicBezTo>
                  <a:pt x="14390" y="10583"/>
                  <a:pt x="14395" y="10694"/>
                  <a:pt x="14395" y="10803"/>
                </a:cubicBezTo>
                <a:cubicBezTo>
                  <a:pt x="14395" y="12672"/>
                  <a:pt x="12990" y="14209"/>
                  <a:pt x="11127" y="14380"/>
                </a:cubicBezTo>
                <a:cubicBezTo>
                  <a:pt x="9152" y="14559"/>
                  <a:pt x="7399" y="13099"/>
                  <a:pt x="7220" y="11125"/>
                </a:cubicBezTo>
                <a:cubicBezTo>
                  <a:pt x="7210" y="11015"/>
                  <a:pt x="7205" y="10904"/>
                  <a:pt x="7205" y="10795"/>
                </a:cubicBezTo>
                <a:cubicBezTo>
                  <a:pt x="7205" y="8926"/>
                  <a:pt x="8612" y="7390"/>
                  <a:pt x="10475" y="7220"/>
                </a:cubicBezTo>
                <a:cubicBezTo>
                  <a:pt x="10595" y="7209"/>
                  <a:pt x="10713" y="7204"/>
                  <a:pt x="10832" y="7205"/>
                </a:cubicBezTo>
                <a:close/>
                <a:moveTo>
                  <a:pt x="10787" y="7283"/>
                </a:moveTo>
                <a:cubicBezTo>
                  <a:pt x="10668" y="7284"/>
                  <a:pt x="10549" y="7291"/>
                  <a:pt x="10428" y="7303"/>
                </a:cubicBezTo>
                <a:cubicBezTo>
                  <a:pt x="8636" y="7495"/>
                  <a:pt x="7283" y="8995"/>
                  <a:pt x="7283" y="10795"/>
                </a:cubicBezTo>
                <a:cubicBezTo>
                  <a:pt x="7283" y="10920"/>
                  <a:pt x="7292" y="11045"/>
                  <a:pt x="7305" y="11170"/>
                </a:cubicBezTo>
                <a:cubicBezTo>
                  <a:pt x="7404" y="12104"/>
                  <a:pt x="7861" y="12944"/>
                  <a:pt x="8592" y="13533"/>
                </a:cubicBezTo>
                <a:cubicBezTo>
                  <a:pt x="9322" y="14123"/>
                  <a:pt x="10238" y="14394"/>
                  <a:pt x="11172" y="14295"/>
                </a:cubicBezTo>
                <a:cubicBezTo>
                  <a:pt x="12964" y="14104"/>
                  <a:pt x="14315" y="12604"/>
                  <a:pt x="14315" y="10803"/>
                </a:cubicBezTo>
                <a:cubicBezTo>
                  <a:pt x="14315" y="10679"/>
                  <a:pt x="14308" y="10551"/>
                  <a:pt x="14295" y="10427"/>
                </a:cubicBezTo>
                <a:cubicBezTo>
                  <a:pt x="14102" y="8620"/>
                  <a:pt x="12566" y="7276"/>
                  <a:pt x="10787" y="7283"/>
                </a:cubicBezTo>
                <a:close/>
                <a:moveTo>
                  <a:pt x="10788" y="7580"/>
                </a:moveTo>
                <a:cubicBezTo>
                  <a:pt x="12418" y="7573"/>
                  <a:pt x="13825" y="8804"/>
                  <a:pt x="14002" y="10458"/>
                </a:cubicBezTo>
                <a:cubicBezTo>
                  <a:pt x="14014" y="10573"/>
                  <a:pt x="14020" y="10690"/>
                  <a:pt x="14020" y="10803"/>
                </a:cubicBezTo>
                <a:cubicBezTo>
                  <a:pt x="14020" y="12452"/>
                  <a:pt x="12781" y="13825"/>
                  <a:pt x="11140" y="14000"/>
                </a:cubicBezTo>
                <a:cubicBezTo>
                  <a:pt x="10285" y="14091"/>
                  <a:pt x="9446" y="13844"/>
                  <a:pt x="8777" y="13303"/>
                </a:cubicBezTo>
                <a:cubicBezTo>
                  <a:pt x="8108" y="12763"/>
                  <a:pt x="7689" y="11995"/>
                  <a:pt x="7598" y="11140"/>
                </a:cubicBezTo>
                <a:cubicBezTo>
                  <a:pt x="7586" y="11026"/>
                  <a:pt x="7580" y="10909"/>
                  <a:pt x="7580" y="10795"/>
                </a:cubicBezTo>
                <a:cubicBezTo>
                  <a:pt x="7580" y="9146"/>
                  <a:pt x="8819" y="7772"/>
                  <a:pt x="10460" y="7597"/>
                </a:cubicBezTo>
                <a:cubicBezTo>
                  <a:pt x="10570" y="7585"/>
                  <a:pt x="10680" y="7580"/>
                  <a:pt x="10788" y="7580"/>
                </a:cubicBezTo>
                <a:close/>
                <a:moveTo>
                  <a:pt x="10728" y="7645"/>
                </a:moveTo>
                <a:cubicBezTo>
                  <a:pt x="10622" y="7647"/>
                  <a:pt x="10515" y="7655"/>
                  <a:pt x="10407" y="7668"/>
                </a:cubicBezTo>
                <a:cubicBezTo>
                  <a:pt x="8832" y="7866"/>
                  <a:pt x="7645" y="9211"/>
                  <a:pt x="7645" y="10795"/>
                </a:cubicBezTo>
                <a:cubicBezTo>
                  <a:pt x="7645" y="10926"/>
                  <a:pt x="7654" y="11061"/>
                  <a:pt x="7670" y="11192"/>
                </a:cubicBezTo>
                <a:cubicBezTo>
                  <a:pt x="7887" y="12919"/>
                  <a:pt x="9467" y="14147"/>
                  <a:pt x="11193" y="13930"/>
                </a:cubicBezTo>
                <a:cubicBezTo>
                  <a:pt x="12768" y="13732"/>
                  <a:pt x="13955" y="12388"/>
                  <a:pt x="13955" y="10803"/>
                </a:cubicBezTo>
                <a:cubicBezTo>
                  <a:pt x="13955" y="10672"/>
                  <a:pt x="13946" y="10538"/>
                  <a:pt x="13930" y="10407"/>
                </a:cubicBezTo>
                <a:cubicBezTo>
                  <a:pt x="13726" y="8788"/>
                  <a:pt x="12325" y="7608"/>
                  <a:pt x="10728" y="7645"/>
                </a:cubicBezTo>
                <a:close/>
                <a:moveTo>
                  <a:pt x="10735" y="7955"/>
                </a:moveTo>
                <a:cubicBezTo>
                  <a:pt x="12175" y="7922"/>
                  <a:pt x="13440" y="8986"/>
                  <a:pt x="13623" y="10445"/>
                </a:cubicBezTo>
                <a:cubicBezTo>
                  <a:pt x="13638" y="10564"/>
                  <a:pt x="13645" y="10684"/>
                  <a:pt x="13645" y="10803"/>
                </a:cubicBezTo>
                <a:cubicBezTo>
                  <a:pt x="13645" y="12232"/>
                  <a:pt x="12575" y="13443"/>
                  <a:pt x="11155" y="13622"/>
                </a:cubicBezTo>
                <a:cubicBezTo>
                  <a:pt x="9598" y="13817"/>
                  <a:pt x="8172" y="12710"/>
                  <a:pt x="7977" y="11153"/>
                </a:cubicBezTo>
                <a:cubicBezTo>
                  <a:pt x="7962" y="11035"/>
                  <a:pt x="7955" y="10915"/>
                  <a:pt x="7955" y="10797"/>
                </a:cubicBezTo>
                <a:cubicBezTo>
                  <a:pt x="7955" y="9368"/>
                  <a:pt x="9025" y="8155"/>
                  <a:pt x="10445" y="7977"/>
                </a:cubicBezTo>
                <a:cubicBezTo>
                  <a:pt x="10542" y="7964"/>
                  <a:pt x="10639" y="7957"/>
                  <a:pt x="10735" y="7955"/>
                </a:cubicBezTo>
                <a:close/>
                <a:moveTo>
                  <a:pt x="10668" y="8007"/>
                </a:moveTo>
                <a:cubicBezTo>
                  <a:pt x="10574" y="8011"/>
                  <a:pt x="10480" y="8021"/>
                  <a:pt x="10385" y="8035"/>
                </a:cubicBezTo>
                <a:cubicBezTo>
                  <a:pt x="9028" y="8239"/>
                  <a:pt x="8003" y="9427"/>
                  <a:pt x="8003" y="10797"/>
                </a:cubicBezTo>
                <a:cubicBezTo>
                  <a:pt x="8003" y="10936"/>
                  <a:pt x="8014" y="11076"/>
                  <a:pt x="8035" y="11215"/>
                </a:cubicBezTo>
                <a:cubicBezTo>
                  <a:pt x="8265" y="12739"/>
                  <a:pt x="9692" y="13793"/>
                  <a:pt x="11217" y="13563"/>
                </a:cubicBezTo>
                <a:cubicBezTo>
                  <a:pt x="12574" y="13359"/>
                  <a:pt x="13597" y="12173"/>
                  <a:pt x="13597" y="10803"/>
                </a:cubicBezTo>
                <a:cubicBezTo>
                  <a:pt x="13597" y="10664"/>
                  <a:pt x="13586" y="10522"/>
                  <a:pt x="13565" y="10383"/>
                </a:cubicBezTo>
                <a:cubicBezTo>
                  <a:pt x="13350" y="8955"/>
                  <a:pt x="12082" y="7939"/>
                  <a:pt x="10668" y="8007"/>
                </a:cubicBezTo>
                <a:close/>
                <a:moveTo>
                  <a:pt x="10932" y="8332"/>
                </a:moveTo>
                <a:cubicBezTo>
                  <a:pt x="12079" y="8393"/>
                  <a:pt x="13067" y="9252"/>
                  <a:pt x="13245" y="10432"/>
                </a:cubicBezTo>
                <a:cubicBezTo>
                  <a:pt x="13263" y="10555"/>
                  <a:pt x="13272" y="10681"/>
                  <a:pt x="13272" y="10803"/>
                </a:cubicBezTo>
                <a:cubicBezTo>
                  <a:pt x="13272" y="12015"/>
                  <a:pt x="12368" y="13063"/>
                  <a:pt x="11168" y="13243"/>
                </a:cubicBezTo>
                <a:cubicBezTo>
                  <a:pt x="9821" y="13446"/>
                  <a:pt x="8559" y="12515"/>
                  <a:pt x="8357" y="11167"/>
                </a:cubicBezTo>
                <a:cubicBezTo>
                  <a:pt x="8338" y="11044"/>
                  <a:pt x="8328" y="10919"/>
                  <a:pt x="8328" y="10797"/>
                </a:cubicBezTo>
                <a:cubicBezTo>
                  <a:pt x="8328" y="9585"/>
                  <a:pt x="9234" y="8536"/>
                  <a:pt x="10433" y="8355"/>
                </a:cubicBezTo>
                <a:cubicBezTo>
                  <a:pt x="10602" y="8330"/>
                  <a:pt x="10768" y="8323"/>
                  <a:pt x="10932" y="8332"/>
                </a:cubicBezTo>
                <a:close/>
                <a:moveTo>
                  <a:pt x="10852" y="8362"/>
                </a:moveTo>
                <a:cubicBezTo>
                  <a:pt x="10690" y="8358"/>
                  <a:pt x="10525" y="8370"/>
                  <a:pt x="10360" y="8400"/>
                </a:cubicBezTo>
                <a:lnTo>
                  <a:pt x="10360" y="8402"/>
                </a:lnTo>
                <a:cubicBezTo>
                  <a:pt x="9202" y="8615"/>
                  <a:pt x="8362" y="9621"/>
                  <a:pt x="8362" y="10797"/>
                </a:cubicBezTo>
                <a:cubicBezTo>
                  <a:pt x="8362" y="10944"/>
                  <a:pt x="8375" y="11094"/>
                  <a:pt x="8402" y="11240"/>
                </a:cubicBezTo>
                <a:cubicBezTo>
                  <a:pt x="8644" y="12563"/>
                  <a:pt x="9918" y="13441"/>
                  <a:pt x="11240" y="13198"/>
                </a:cubicBezTo>
                <a:cubicBezTo>
                  <a:pt x="12398" y="12985"/>
                  <a:pt x="13240" y="11977"/>
                  <a:pt x="13240" y="10802"/>
                </a:cubicBezTo>
                <a:cubicBezTo>
                  <a:pt x="13240" y="10654"/>
                  <a:pt x="13225" y="10505"/>
                  <a:pt x="13198" y="10358"/>
                </a:cubicBezTo>
                <a:cubicBezTo>
                  <a:pt x="12986" y="9201"/>
                  <a:pt x="11985" y="8385"/>
                  <a:pt x="10852" y="8362"/>
                </a:cubicBezTo>
                <a:close/>
                <a:moveTo>
                  <a:pt x="10845" y="8698"/>
                </a:moveTo>
                <a:cubicBezTo>
                  <a:pt x="11821" y="8719"/>
                  <a:pt x="12684" y="9423"/>
                  <a:pt x="12867" y="10420"/>
                </a:cubicBezTo>
                <a:cubicBezTo>
                  <a:pt x="12890" y="10547"/>
                  <a:pt x="12902" y="10675"/>
                  <a:pt x="12902" y="10802"/>
                </a:cubicBezTo>
                <a:cubicBezTo>
                  <a:pt x="12902" y="11814"/>
                  <a:pt x="12178" y="12683"/>
                  <a:pt x="11180" y="12867"/>
                </a:cubicBezTo>
                <a:cubicBezTo>
                  <a:pt x="10040" y="13076"/>
                  <a:pt x="8943" y="12318"/>
                  <a:pt x="8733" y="11178"/>
                </a:cubicBezTo>
                <a:cubicBezTo>
                  <a:pt x="8710" y="11052"/>
                  <a:pt x="8698" y="10924"/>
                  <a:pt x="8698" y="10797"/>
                </a:cubicBezTo>
                <a:cubicBezTo>
                  <a:pt x="8698" y="9784"/>
                  <a:pt x="9422" y="8917"/>
                  <a:pt x="10420" y="8733"/>
                </a:cubicBezTo>
                <a:cubicBezTo>
                  <a:pt x="10562" y="8707"/>
                  <a:pt x="10706" y="8695"/>
                  <a:pt x="10845" y="8698"/>
                </a:cubicBezTo>
                <a:close/>
                <a:moveTo>
                  <a:pt x="10752" y="8732"/>
                </a:moveTo>
                <a:cubicBezTo>
                  <a:pt x="10614" y="8735"/>
                  <a:pt x="10476" y="8751"/>
                  <a:pt x="10337" y="8783"/>
                </a:cubicBezTo>
                <a:cubicBezTo>
                  <a:pt x="9392" y="9000"/>
                  <a:pt x="8732" y="9830"/>
                  <a:pt x="8732" y="10798"/>
                </a:cubicBezTo>
                <a:cubicBezTo>
                  <a:pt x="8732" y="10954"/>
                  <a:pt x="8750" y="11110"/>
                  <a:pt x="8785" y="11263"/>
                </a:cubicBezTo>
                <a:cubicBezTo>
                  <a:pt x="8909" y="11802"/>
                  <a:pt x="9235" y="12259"/>
                  <a:pt x="9703" y="12552"/>
                </a:cubicBezTo>
                <a:cubicBezTo>
                  <a:pt x="10171" y="12845"/>
                  <a:pt x="10725" y="12938"/>
                  <a:pt x="11263" y="12815"/>
                </a:cubicBezTo>
                <a:cubicBezTo>
                  <a:pt x="12208" y="12598"/>
                  <a:pt x="12868" y="11768"/>
                  <a:pt x="12868" y="10800"/>
                </a:cubicBezTo>
                <a:cubicBezTo>
                  <a:pt x="12868" y="10644"/>
                  <a:pt x="12851" y="10490"/>
                  <a:pt x="12817" y="10337"/>
                </a:cubicBezTo>
                <a:cubicBezTo>
                  <a:pt x="12593" y="9365"/>
                  <a:pt x="11713" y="8709"/>
                  <a:pt x="10752" y="8732"/>
                </a:cubicBezTo>
                <a:close/>
              </a:path>
            </a:pathLst>
          </a:custGeom>
          <a:solidFill>
            <a:srgbClr val="98A1AC">
              <a:alpha val="10000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Group"/>
          <p:cNvGrpSpPr/>
          <p:nvPr/>
        </p:nvGrpSpPr>
        <p:grpSpPr>
          <a:xfrm>
            <a:off x="972083" y="354673"/>
            <a:ext cx="1063352" cy="1262572"/>
            <a:chOff x="0" y="0"/>
            <a:chExt cx="1063350" cy="1262570"/>
          </a:xfrm>
        </p:grpSpPr>
        <p:sp>
          <p:nvSpPr>
            <p:cNvPr id="17" name="Shape"/>
            <p:cNvSpPr/>
            <p:nvPr/>
          </p:nvSpPr>
          <p:spPr>
            <a:xfrm>
              <a:off x="154787" y="469903"/>
              <a:ext cx="749039" cy="26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35" y="12336"/>
                  </a:moveTo>
                  <a:lnTo>
                    <a:pt x="13485" y="12336"/>
                  </a:lnTo>
                  <a:lnTo>
                    <a:pt x="13485" y="13938"/>
                  </a:lnTo>
                  <a:lnTo>
                    <a:pt x="12629" y="13938"/>
                  </a:lnTo>
                  <a:lnTo>
                    <a:pt x="12629" y="21530"/>
                  </a:lnTo>
                  <a:lnTo>
                    <a:pt x="11990" y="21530"/>
                  </a:lnTo>
                  <a:lnTo>
                    <a:pt x="11990" y="13938"/>
                  </a:lnTo>
                  <a:lnTo>
                    <a:pt x="11133" y="13938"/>
                  </a:lnTo>
                  <a:lnTo>
                    <a:pt x="11133" y="12336"/>
                  </a:lnTo>
                  <a:close/>
                  <a:moveTo>
                    <a:pt x="10616" y="13938"/>
                  </a:moveTo>
                  <a:lnTo>
                    <a:pt x="10616" y="12336"/>
                  </a:lnTo>
                  <a:lnTo>
                    <a:pt x="8457" y="12336"/>
                  </a:lnTo>
                  <a:lnTo>
                    <a:pt x="8457" y="21525"/>
                  </a:lnTo>
                  <a:lnTo>
                    <a:pt x="10616" y="21525"/>
                  </a:lnTo>
                  <a:lnTo>
                    <a:pt x="10616" y="19924"/>
                  </a:lnTo>
                  <a:lnTo>
                    <a:pt x="9097" y="19924"/>
                  </a:lnTo>
                  <a:lnTo>
                    <a:pt x="9097" y="17689"/>
                  </a:lnTo>
                  <a:lnTo>
                    <a:pt x="10390" y="17689"/>
                  </a:lnTo>
                  <a:lnTo>
                    <a:pt x="10390" y="16088"/>
                  </a:lnTo>
                  <a:lnTo>
                    <a:pt x="9097" y="16088"/>
                  </a:lnTo>
                  <a:lnTo>
                    <a:pt x="9097" y="13933"/>
                  </a:lnTo>
                  <a:lnTo>
                    <a:pt x="10616" y="13933"/>
                  </a:lnTo>
                  <a:close/>
                  <a:moveTo>
                    <a:pt x="14466" y="19904"/>
                  </a:moveTo>
                  <a:lnTo>
                    <a:pt x="14269" y="21530"/>
                  </a:lnTo>
                  <a:lnTo>
                    <a:pt x="13602" y="21530"/>
                  </a:lnTo>
                  <a:lnTo>
                    <a:pt x="14794" y="12341"/>
                  </a:lnTo>
                  <a:lnTo>
                    <a:pt x="15296" y="12341"/>
                  </a:lnTo>
                  <a:lnTo>
                    <a:pt x="16492" y="21530"/>
                  </a:lnTo>
                  <a:lnTo>
                    <a:pt x="15825" y="21530"/>
                  </a:lnTo>
                  <a:lnTo>
                    <a:pt x="15632" y="19904"/>
                  </a:lnTo>
                  <a:lnTo>
                    <a:pt x="14468" y="19904"/>
                  </a:lnTo>
                  <a:close/>
                  <a:moveTo>
                    <a:pt x="14647" y="18392"/>
                  </a:moveTo>
                  <a:lnTo>
                    <a:pt x="15461" y="18392"/>
                  </a:lnTo>
                  <a:lnTo>
                    <a:pt x="15062" y="15050"/>
                  </a:lnTo>
                  <a:lnTo>
                    <a:pt x="14647" y="18392"/>
                  </a:lnTo>
                  <a:close/>
                  <a:moveTo>
                    <a:pt x="6944" y="19714"/>
                  </a:moveTo>
                  <a:cubicBezTo>
                    <a:pt x="6846" y="19909"/>
                    <a:pt x="6701" y="20004"/>
                    <a:pt x="6511" y="20004"/>
                  </a:cubicBezTo>
                  <a:cubicBezTo>
                    <a:pt x="6357" y="20004"/>
                    <a:pt x="6213" y="19949"/>
                    <a:pt x="6078" y="19834"/>
                  </a:cubicBezTo>
                  <a:cubicBezTo>
                    <a:pt x="5944" y="19724"/>
                    <a:pt x="5823" y="19520"/>
                    <a:pt x="5718" y="19225"/>
                  </a:cubicBezTo>
                  <a:lnTo>
                    <a:pt x="5305" y="20388"/>
                  </a:lnTo>
                  <a:cubicBezTo>
                    <a:pt x="5465" y="20842"/>
                    <a:pt x="5642" y="21161"/>
                    <a:pt x="5837" y="21336"/>
                  </a:cubicBezTo>
                  <a:cubicBezTo>
                    <a:pt x="6032" y="21515"/>
                    <a:pt x="6254" y="21600"/>
                    <a:pt x="6502" y="21600"/>
                  </a:cubicBezTo>
                  <a:cubicBezTo>
                    <a:pt x="6674" y="21600"/>
                    <a:pt x="6834" y="21535"/>
                    <a:pt x="6981" y="21410"/>
                  </a:cubicBezTo>
                  <a:cubicBezTo>
                    <a:pt x="7128" y="21286"/>
                    <a:pt x="7256" y="21106"/>
                    <a:pt x="7366" y="20867"/>
                  </a:cubicBezTo>
                  <a:cubicBezTo>
                    <a:pt x="7474" y="20632"/>
                    <a:pt x="7561" y="20343"/>
                    <a:pt x="7623" y="19994"/>
                  </a:cubicBezTo>
                  <a:cubicBezTo>
                    <a:pt x="7685" y="19650"/>
                    <a:pt x="7717" y="19255"/>
                    <a:pt x="7717" y="18806"/>
                  </a:cubicBezTo>
                  <a:cubicBezTo>
                    <a:pt x="7717" y="18392"/>
                    <a:pt x="7698" y="18023"/>
                    <a:pt x="7657" y="17694"/>
                  </a:cubicBezTo>
                  <a:cubicBezTo>
                    <a:pt x="7616" y="17370"/>
                    <a:pt x="7552" y="17090"/>
                    <a:pt x="7464" y="16856"/>
                  </a:cubicBezTo>
                  <a:cubicBezTo>
                    <a:pt x="7393" y="16676"/>
                    <a:pt x="7309" y="16527"/>
                    <a:pt x="7210" y="16412"/>
                  </a:cubicBezTo>
                  <a:cubicBezTo>
                    <a:pt x="7112" y="16297"/>
                    <a:pt x="6988" y="16207"/>
                    <a:pt x="6838" y="16148"/>
                  </a:cubicBezTo>
                  <a:lnTo>
                    <a:pt x="6451" y="15993"/>
                  </a:lnTo>
                  <a:cubicBezTo>
                    <a:pt x="6384" y="15968"/>
                    <a:pt x="6325" y="15923"/>
                    <a:pt x="6274" y="15858"/>
                  </a:cubicBezTo>
                  <a:cubicBezTo>
                    <a:pt x="6222" y="15793"/>
                    <a:pt x="6181" y="15719"/>
                    <a:pt x="6148" y="15629"/>
                  </a:cubicBezTo>
                  <a:cubicBezTo>
                    <a:pt x="6114" y="15534"/>
                    <a:pt x="6089" y="15429"/>
                    <a:pt x="6073" y="15320"/>
                  </a:cubicBezTo>
                  <a:cubicBezTo>
                    <a:pt x="6059" y="15205"/>
                    <a:pt x="6050" y="15090"/>
                    <a:pt x="6050" y="14970"/>
                  </a:cubicBezTo>
                  <a:cubicBezTo>
                    <a:pt x="6050" y="14651"/>
                    <a:pt x="6091" y="14377"/>
                    <a:pt x="6174" y="14152"/>
                  </a:cubicBezTo>
                  <a:cubicBezTo>
                    <a:pt x="6258" y="13923"/>
                    <a:pt x="6385" y="13808"/>
                    <a:pt x="6556" y="13808"/>
                  </a:cubicBezTo>
                  <a:cubicBezTo>
                    <a:pt x="6662" y="13808"/>
                    <a:pt x="6775" y="13848"/>
                    <a:pt x="6893" y="13918"/>
                  </a:cubicBezTo>
                  <a:cubicBezTo>
                    <a:pt x="7010" y="13993"/>
                    <a:pt x="7121" y="14167"/>
                    <a:pt x="7226" y="14442"/>
                  </a:cubicBezTo>
                  <a:lnTo>
                    <a:pt x="7630" y="13319"/>
                  </a:lnTo>
                  <a:cubicBezTo>
                    <a:pt x="7489" y="12930"/>
                    <a:pt x="7334" y="12656"/>
                    <a:pt x="7166" y="12491"/>
                  </a:cubicBezTo>
                  <a:cubicBezTo>
                    <a:pt x="6997" y="12326"/>
                    <a:pt x="6799" y="12247"/>
                    <a:pt x="6572" y="12247"/>
                  </a:cubicBezTo>
                  <a:cubicBezTo>
                    <a:pt x="6394" y="12247"/>
                    <a:pt x="6235" y="12316"/>
                    <a:pt x="6093" y="12456"/>
                  </a:cubicBezTo>
                  <a:cubicBezTo>
                    <a:pt x="5953" y="12591"/>
                    <a:pt x="5832" y="12785"/>
                    <a:pt x="5734" y="13030"/>
                  </a:cubicBezTo>
                  <a:cubicBezTo>
                    <a:pt x="5635" y="13274"/>
                    <a:pt x="5561" y="13569"/>
                    <a:pt x="5509" y="13908"/>
                  </a:cubicBezTo>
                  <a:cubicBezTo>
                    <a:pt x="5456" y="14247"/>
                    <a:pt x="5431" y="14626"/>
                    <a:pt x="5431" y="15040"/>
                  </a:cubicBezTo>
                  <a:cubicBezTo>
                    <a:pt x="5431" y="15803"/>
                    <a:pt x="5509" y="16407"/>
                    <a:pt x="5665" y="16846"/>
                  </a:cubicBezTo>
                  <a:cubicBezTo>
                    <a:pt x="5809" y="17240"/>
                    <a:pt x="6022" y="17495"/>
                    <a:pt x="6300" y="17609"/>
                  </a:cubicBezTo>
                  <a:lnTo>
                    <a:pt x="6696" y="17764"/>
                  </a:lnTo>
                  <a:cubicBezTo>
                    <a:pt x="6772" y="17799"/>
                    <a:pt x="6830" y="17839"/>
                    <a:pt x="6873" y="17889"/>
                  </a:cubicBezTo>
                  <a:cubicBezTo>
                    <a:pt x="6914" y="17933"/>
                    <a:pt x="6953" y="18003"/>
                    <a:pt x="6987" y="18088"/>
                  </a:cubicBezTo>
                  <a:cubicBezTo>
                    <a:pt x="7054" y="18268"/>
                    <a:pt x="7088" y="18527"/>
                    <a:pt x="7088" y="18861"/>
                  </a:cubicBezTo>
                  <a:cubicBezTo>
                    <a:pt x="7088" y="19230"/>
                    <a:pt x="7038" y="19510"/>
                    <a:pt x="6940" y="19704"/>
                  </a:cubicBezTo>
                  <a:moveTo>
                    <a:pt x="3152" y="9264"/>
                  </a:moveTo>
                  <a:lnTo>
                    <a:pt x="5310" y="9264"/>
                  </a:lnTo>
                  <a:lnTo>
                    <a:pt x="5310" y="7662"/>
                  </a:lnTo>
                  <a:lnTo>
                    <a:pt x="3792" y="7662"/>
                  </a:lnTo>
                  <a:lnTo>
                    <a:pt x="3792" y="5427"/>
                  </a:lnTo>
                  <a:lnTo>
                    <a:pt x="5085" y="5427"/>
                  </a:lnTo>
                  <a:lnTo>
                    <a:pt x="5085" y="3826"/>
                  </a:lnTo>
                  <a:lnTo>
                    <a:pt x="3792" y="3826"/>
                  </a:lnTo>
                  <a:lnTo>
                    <a:pt x="3792" y="1671"/>
                  </a:lnTo>
                  <a:lnTo>
                    <a:pt x="5310" y="1671"/>
                  </a:lnTo>
                  <a:lnTo>
                    <a:pt x="5310" y="70"/>
                  </a:lnTo>
                  <a:lnTo>
                    <a:pt x="3152" y="70"/>
                  </a:lnTo>
                  <a:lnTo>
                    <a:pt x="3152" y="9259"/>
                  </a:lnTo>
                  <a:close/>
                  <a:moveTo>
                    <a:pt x="1639" y="7453"/>
                  </a:moveTo>
                  <a:cubicBezTo>
                    <a:pt x="1541" y="7647"/>
                    <a:pt x="1396" y="7742"/>
                    <a:pt x="1206" y="7742"/>
                  </a:cubicBezTo>
                  <a:cubicBezTo>
                    <a:pt x="1052" y="7742"/>
                    <a:pt x="908" y="7687"/>
                    <a:pt x="773" y="7572"/>
                  </a:cubicBezTo>
                  <a:cubicBezTo>
                    <a:pt x="639" y="7463"/>
                    <a:pt x="518" y="7258"/>
                    <a:pt x="415" y="6969"/>
                  </a:cubicBezTo>
                  <a:lnTo>
                    <a:pt x="0" y="8131"/>
                  </a:lnTo>
                  <a:cubicBezTo>
                    <a:pt x="160" y="8585"/>
                    <a:pt x="337" y="8904"/>
                    <a:pt x="532" y="9079"/>
                  </a:cubicBezTo>
                  <a:cubicBezTo>
                    <a:pt x="727" y="9259"/>
                    <a:pt x="949" y="9343"/>
                    <a:pt x="1197" y="9343"/>
                  </a:cubicBezTo>
                  <a:cubicBezTo>
                    <a:pt x="1369" y="9343"/>
                    <a:pt x="1529" y="9284"/>
                    <a:pt x="1676" y="9159"/>
                  </a:cubicBezTo>
                  <a:cubicBezTo>
                    <a:pt x="1823" y="9034"/>
                    <a:pt x="1951" y="8855"/>
                    <a:pt x="2061" y="8615"/>
                  </a:cubicBezTo>
                  <a:cubicBezTo>
                    <a:pt x="2169" y="8381"/>
                    <a:pt x="2256" y="8091"/>
                    <a:pt x="2318" y="7742"/>
                  </a:cubicBezTo>
                  <a:cubicBezTo>
                    <a:pt x="2380" y="7398"/>
                    <a:pt x="2412" y="7004"/>
                    <a:pt x="2412" y="6555"/>
                  </a:cubicBezTo>
                  <a:cubicBezTo>
                    <a:pt x="2412" y="6141"/>
                    <a:pt x="2393" y="5772"/>
                    <a:pt x="2352" y="5442"/>
                  </a:cubicBezTo>
                  <a:cubicBezTo>
                    <a:pt x="2311" y="5118"/>
                    <a:pt x="2247" y="4834"/>
                    <a:pt x="2159" y="4604"/>
                  </a:cubicBezTo>
                  <a:cubicBezTo>
                    <a:pt x="2088" y="4425"/>
                    <a:pt x="2004" y="4275"/>
                    <a:pt x="1905" y="4160"/>
                  </a:cubicBezTo>
                  <a:cubicBezTo>
                    <a:pt x="1807" y="4046"/>
                    <a:pt x="1681" y="3956"/>
                    <a:pt x="1532" y="3896"/>
                  </a:cubicBezTo>
                  <a:lnTo>
                    <a:pt x="1146" y="3741"/>
                  </a:lnTo>
                  <a:cubicBezTo>
                    <a:pt x="1078" y="3716"/>
                    <a:pt x="1020" y="3672"/>
                    <a:pt x="968" y="3607"/>
                  </a:cubicBezTo>
                  <a:cubicBezTo>
                    <a:pt x="917" y="3542"/>
                    <a:pt x="876" y="3467"/>
                    <a:pt x="843" y="3382"/>
                  </a:cubicBezTo>
                  <a:cubicBezTo>
                    <a:pt x="809" y="3287"/>
                    <a:pt x="784" y="3183"/>
                    <a:pt x="770" y="3073"/>
                  </a:cubicBezTo>
                  <a:cubicBezTo>
                    <a:pt x="756" y="2958"/>
                    <a:pt x="747" y="2843"/>
                    <a:pt x="747" y="2724"/>
                  </a:cubicBezTo>
                  <a:cubicBezTo>
                    <a:pt x="747" y="2404"/>
                    <a:pt x="788" y="2130"/>
                    <a:pt x="871" y="1906"/>
                  </a:cubicBezTo>
                  <a:cubicBezTo>
                    <a:pt x="952" y="1676"/>
                    <a:pt x="1080" y="1561"/>
                    <a:pt x="1252" y="1561"/>
                  </a:cubicBezTo>
                  <a:cubicBezTo>
                    <a:pt x="1359" y="1561"/>
                    <a:pt x="1472" y="1601"/>
                    <a:pt x="1589" y="1671"/>
                  </a:cubicBezTo>
                  <a:cubicBezTo>
                    <a:pt x="1706" y="1746"/>
                    <a:pt x="1818" y="1921"/>
                    <a:pt x="1923" y="2195"/>
                  </a:cubicBezTo>
                  <a:lnTo>
                    <a:pt x="2329" y="1073"/>
                  </a:lnTo>
                  <a:cubicBezTo>
                    <a:pt x="2187" y="683"/>
                    <a:pt x="2033" y="409"/>
                    <a:pt x="1864" y="244"/>
                  </a:cubicBezTo>
                  <a:cubicBezTo>
                    <a:pt x="1696" y="80"/>
                    <a:pt x="1499" y="0"/>
                    <a:pt x="1270" y="0"/>
                  </a:cubicBezTo>
                  <a:cubicBezTo>
                    <a:pt x="1093" y="0"/>
                    <a:pt x="933" y="70"/>
                    <a:pt x="791" y="210"/>
                  </a:cubicBezTo>
                  <a:cubicBezTo>
                    <a:pt x="651" y="344"/>
                    <a:pt x="530" y="539"/>
                    <a:pt x="433" y="783"/>
                  </a:cubicBezTo>
                  <a:cubicBezTo>
                    <a:pt x="335" y="1028"/>
                    <a:pt x="259" y="1322"/>
                    <a:pt x="208" y="1661"/>
                  </a:cubicBezTo>
                  <a:cubicBezTo>
                    <a:pt x="154" y="2000"/>
                    <a:pt x="129" y="2379"/>
                    <a:pt x="129" y="2794"/>
                  </a:cubicBezTo>
                  <a:cubicBezTo>
                    <a:pt x="129" y="3557"/>
                    <a:pt x="208" y="4160"/>
                    <a:pt x="364" y="4599"/>
                  </a:cubicBezTo>
                  <a:cubicBezTo>
                    <a:pt x="507" y="4993"/>
                    <a:pt x="720" y="5248"/>
                    <a:pt x="999" y="5363"/>
                  </a:cubicBezTo>
                  <a:lnTo>
                    <a:pt x="1394" y="5517"/>
                  </a:lnTo>
                  <a:cubicBezTo>
                    <a:pt x="1470" y="5552"/>
                    <a:pt x="1529" y="5592"/>
                    <a:pt x="1571" y="5642"/>
                  </a:cubicBezTo>
                  <a:cubicBezTo>
                    <a:pt x="1612" y="5687"/>
                    <a:pt x="1651" y="5757"/>
                    <a:pt x="1685" y="5841"/>
                  </a:cubicBezTo>
                  <a:cubicBezTo>
                    <a:pt x="1752" y="6021"/>
                    <a:pt x="1786" y="6280"/>
                    <a:pt x="1786" y="6615"/>
                  </a:cubicBezTo>
                  <a:cubicBezTo>
                    <a:pt x="1786" y="6984"/>
                    <a:pt x="1736" y="7263"/>
                    <a:pt x="1639" y="7458"/>
                  </a:cubicBezTo>
                  <a:moveTo>
                    <a:pt x="8239" y="4455"/>
                  </a:moveTo>
                  <a:cubicBezTo>
                    <a:pt x="8184" y="4654"/>
                    <a:pt x="8120" y="4829"/>
                    <a:pt x="8047" y="4973"/>
                  </a:cubicBezTo>
                  <a:cubicBezTo>
                    <a:pt x="7976" y="5113"/>
                    <a:pt x="7900" y="5223"/>
                    <a:pt x="7820" y="5303"/>
                  </a:cubicBezTo>
                  <a:lnTo>
                    <a:pt x="8551" y="9269"/>
                  </a:lnTo>
                  <a:lnTo>
                    <a:pt x="7810" y="9269"/>
                  </a:lnTo>
                  <a:lnTo>
                    <a:pt x="7169" y="5602"/>
                  </a:lnTo>
                  <a:lnTo>
                    <a:pt x="6708" y="5602"/>
                  </a:lnTo>
                  <a:lnTo>
                    <a:pt x="6708" y="9269"/>
                  </a:lnTo>
                  <a:lnTo>
                    <a:pt x="6070" y="9269"/>
                  </a:lnTo>
                  <a:lnTo>
                    <a:pt x="6070" y="80"/>
                  </a:lnTo>
                  <a:lnTo>
                    <a:pt x="7354" y="80"/>
                  </a:lnTo>
                  <a:cubicBezTo>
                    <a:pt x="7519" y="80"/>
                    <a:pt x="7668" y="155"/>
                    <a:pt x="7801" y="304"/>
                  </a:cubicBezTo>
                  <a:cubicBezTo>
                    <a:pt x="7932" y="454"/>
                    <a:pt x="8045" y="658"/>
                    <a:pt x="8136" y="913"/>
                  </a:cubicBezTo>
                  <a:cubicBezTo>
                    <a:pt x="8228" y="1167"/>
                    <a:pt x="8297" y="1462"/>
                    <a:pt x="8345" y="1801"/>
                  </a:cubicBezTo>
                  <a:cubicBezTo>
                    <a:pt x="8393" y="2140"/>
                    <a:pt x="8416" y="2504"/>
                    <a:pt x="8416" y="2893"/>
                  </a:cubicBezTo>
                  <a:cubicBezTo>
                    <a:pt x="8416" y="3223"/>
                    <a:pt x="8400" y="3512"/>
                    <a:pt x="8368" y="3771"/>
                  </a:cubicBezTo>
                  <a:cubicBezTo>
                    <a:pt x="8336" y="4031"/>
                    <a:pt x="8292" y="4260"/>
                    <a:pt x="8237" y="4460"/>
                  </a:cubicBezTo>
                  <a:moveTo>
                    <a:pt x="7653" y="3756"/>
                  </a:moveTo>
                  <a:cubicBezTo>
                    <a:pt x="7739" y="3532"/>
                    <a:pt x="7781" y="3242"/>
                    <a:pt x="7781" y="2883"/>
                  </a:cubicBezTo>
                  <a:cubicBezTo>
                    <a:pt x="7781" y="2524"/>
                    <a:pt x="7739" y="2235"/>
                    <a:pt x="7653" y="2010"/>
                  </a:cubicBezTo>
                  <a:cubicBezTo>
                    <a:pt x="7570" y="1791"/>
                    <a:pt x="7457" y="1676"/>
                    <a:pt x="7315" y="1676"/>
                  </a:cubicBezTo>
                  <a:lnTo>
                    <a:pt x="6712" y="1676"/>
                  </a:lnTo>
                  <a:lnTo>
                    <a:pt x="6712" y="4091"/>
                  </a:lnTo>
                  <a:lnTo>
                    <a:pt x="7315" y="4091"/>
                  </a:lnTo>
                  <a:cubicBezTo>
                    <a:pt x="7457" y="4091"/>
                    <a:pt x="7568" y="3981"/>
                    <a:pt x="7653" y="3756"/>
                  </a:cubicBezTo>
                  <a:moveTo>
                    <a:pt x="12031" y="9264"/>
                  </a:moveTo>
                  <a:lnTo>
                    <a:pt x="12671" y="9264"/>
                  </a:lnTo>
                  <a:lnTo>
                    <a:pt x="12671" y="75"/>
                  </a:lnTo>
                  <a:lnTo>
                    <a:pt x="12031" y="75"/>
                  </a:lnTo>
                  <a:lnTo>
                    <a:pt x="12031" y="9264"/>
                  </a:lnTo>
                  <a:close/>
                  <a:moveTo>
                    <a:pt x="14133" y="2848"/>
                  </a:moveTo>
                  <a:cubicBezTo>
                    <a:pt x="14145" y="2659"/>
                    <a:pt x="14163" y="2504"/>
                    <a:pt x="14184" y="2389"/>
                  </a:cubicBezTo>
                  <a:cubicBezTo>
                    <a:pt x="14205" y="2275"/>
                    <a:pt x="14232" y="2170"/>
                    <a:pt x="14262" y="2075"/>
                  </a:cubicBezTo>
                  <a:cubicBezTo>
                    <a:pt x="14308" y="1931"/>
                    <a:pt x="14365" y="1816"/>
                    <a:pt x="14434" y="1726"/>
                  </a:cubicBezTo>
                  <a:cubicBezTo>
                    <a:pt x="14503" y="1641"/>
                    <a:pt x="14582" y="1596"/>
                    <a:pt x="14672" y="1596"/>
                  </a:cubicBezTo>
                  <a:cubicBezTo>
                    <a:pt x="14835" y="1596"/>
                    <a:pt x="14958" y="1721"/>
                    <a:pt x="15044" y="1970"/>
                  </a:cubicBezTo>
                  <a:cubicBezTo>
                    <a:pt x="15130" y="2220"/>
                    <a:pt x="15190" y="2529"/>
                    <a:pt x="15224" y="2898"/>
                  </a:cubicBezTo>
                  <a:lnTo>
                    <a:pt x="15873" y="2898"/>
                  </a:lnTo>
                  <a:cubicBezTo>
                    <a:pt x="15844" y="2419"/>
                    <a:pt x="15795" y="1995"/>
                    <a:pt x="15724" y="1636"/>
                  </a:cubicBezTo>
                  <a:cubicBezTo>
                    <a:pt x="15651" y="1272"/>
                    <a:pt x="15562" y="973"/>
                    <a:pt x="15456" y="728"/>
                  </a:cubicBezTo>
                  <a:cubicBezTo>
                    <a:pt x="15350" y="484"/>
                    <a:pt x="15231" y="299"/>
                    <a:pt x="15098" y="180"/>
                  </a:cubicBezTo>
                  <a:cubicBezTo>
                    <a:pt x="14965" y="60"/>
                    <a:pt x="14821" y="0"/>
                    <a:pt x="14668" y="0"/>
                  </a:cubicBezTo>
                  <a:cubicBezTo>
                    <a:pt x="14488" y="0"/>
                    <a:pt x="14324" y="90"/>
                    <a:pt x="14179" y="259"/>
                  </a:cubicBezTo>
                  <a:cubicBezTo>
                    <a:pt x="14033" y="434"/>
                    <a:pt x="13902" y="683"/>
                    <a:pt x="13785" y="1008"/>
                  </a:cubicBezTo>
                  <a:cubicBezTo>
                    <a:pt x="13702" y="1242"/>
                    <a:pt x="13638" y="1487"/>
                    <a:pt x="13594" y="1751"/>
                  </a:cubicBezTo>
                  <a:cubicBezTo>
                    <a:pt x="13549" y="2015"/>
                    <a:pt x="13517" y="2295"/>
                    <a:pt x="13500" y="2594"/>
                  </a:cubicBezTo>
                  <a:cubicBezTo>
                    <a:pt x="13482" y="2898"/>
                    <a:pt x="13471" y="3223"/>
                    <a:pt x="13468" y="3562"/>
                  </a:cubicBezTo>
                  <a:cubicBezTo>
                    <a:pt x="13464" y="3906"/>
                    <a:pt x="13464" y="4275"/>
                    <a:pt x="13464" y="4669"/>
                  </a:cubicBezTo>
                  <a:cubicBezTo>
                    <a:pt x="13464" y="5063"/>
                    <a:pt x="13464" y="5437"/>
                    <a:pt x="13468" y="5782"/>
                  </a:cubicBezTo>
                  <a:cubicBezTo>
                    <a:pt x="13471" y="6126"/>
                    <a:pt x="13482" y="6450"/>
                    <a:pt x="13500" y="6749"/>
                  </a:cubicBezTo>
                  <a:cubicBezTo>
                    <a:pt x="13517" y="7049"/>
                    <a:pt x="13549" y="7333"/>
                    <a:pt x="13594" y="7592"/>
                  </a:cubicBezTo>
                  <a:cubicBezTo>
                    <a:pt x="13638" y="7857"/>
                    <a:pt x="13702" y="8101"/>
                    <a:pt x="13785" y="8336"/>
                  </a:cubicBezTo>
                  <a:cubicBezTo>
                    <a:pt x="13902" y="8660"/>
                    <a:pt x="14033" y="8914"/>
                    <a:pt x="14179" y="9084"/>
                  </a:cubicBezTo>
                  <a:cubicBezTo>
                    <a:pt x="14324" y="9254"/>
                    <a:pt x="14488" y="9343"/>
                    <a:pt x="14668" y="9343"/>
                  </a:cubicBezTo>
                  <a:cubicBezTo>
                    <a:pt x="14819" y="9343"/>
                    <a:pt x="14961" y="9284"/>
                    <a:pt x="15096" y="9164"/>
                  </a:cubicBezTo>
                  <a:cubicBezTo>
                    <a:pt x="15231" y="9044"/>
                    <a:pt x="15351" y="8859"/>
                    <a:pt x="15456" y="8615"/>
                  </a:cubicBezTo>
                  <a:cubicBezTo>
                    <a:pt x="15562" y="8371"/>
                    <a:pt x="15651" y="8066"/>
                    <a:pt x="15724" y="7707"/>
                  </a:cubicBezTo>
                  <a:cubicBezTo>
                    <a:pt x="15796" y="7343"/>
                    <a:pt x="15846" y="6924"/>
                    <a:pt x="15873" y="6440"/>
                  </a:cubicBezTo>
                  <a:lnTo>
                    <a:pt x="15224" y="6440"/>
                  </a:lnTo>
                  <a:cubicBezTo>
                    <a:pt x="15190" y="6809"/>
                    <a:pt x="15130" y="7119"/>
                    <a:pt x="15044" y="7368"/>
                  </a:cubicBezTo>
                  <a:cubicBezTo>
                    <a:pt x="14958" y="7617"/>
                    <a:pt x="14835" y="7742"/>
                    <a:pt x="14672" y="7742"/>
                  </a:cubicBezTo>
                  <a:cubicBezTo>
                    <a:pt x="14583" y="7742"/>
                    <a:pt x="14503" y="7702"/>
                    <a:pt x="14434" y="7612"/>
                  </a:cubicBezTo>
                  <a:cubicBezTo>
                    <a:pt x="14365" y="7523"/>
                    <a:pt x="14308" y="7408"/>
                    <a:pt x="14262" y="7263"/>
                  </a:cubicBezTo>
                  <a:cubicBezTo>
                    <a:pt x="14232" y="7168"/>
                    <a:pt x="14205" y="7064"/>
                    <a:pt x="14184" y="6944"/>
                  </a:cubicBezTo>
                  <a:cubicBezTo>
                    <a:pt x="14163" y="6829"/>
                    <a:pt x="14145" y="6675"/>
                    <a:pt x="14133" y="6490"/>
                  </a:cubicBezTo>
                  <a:cubicBezTo>
                    <a:pt x="14120" y="6300"/>
                    <a:pt x="14113" y="6061"/>
                    <a:pt x="14108" y="5767"/>
                  </a:cubicBezTo>
                  <a:cubicBezTo>
                    <a:pt x="14103" y="5472"/>
                    <a:pt x="14101" y="5108"/>
                    <a:pt x="14101" y="4669"/>
                  </a:cubicBezTo>
                  <a:cubicBezTo>
                    <a:pt x="14101" y="4230"/>
                    <a:pt x="14103" y="3866"/>
                    <a:pt x="14108" y="3572"/>
                  </a:cubicBezTo>
                  <a:cubicBezTo>
                    <a:pt x="14113" y="3277"/>
                    <a:pt x="14120" y="3038"/>
                    <a:pt x="14133" y="2848"/>
                  </a:cubicBezTo>
                  <a:moveTo>
                    <a:pt x="18720" y="1676"/>
                  </a:moveTo>
                  <a:lnTo>
                    <a:pt x="18720" y="75"/>
                  </a:lnTo>
                  <a:lnTo>
                    <a:pt x="16561" y="75"/>
                  </a:lnTo>
                  <a:lnTo>
                    <a:pt x="16561" y="9264"/>
                  </a:lnTo>
                  <a:lnTo>
                    <a:pt x="18720" y="9264"/>
                  </a:lnTo>
                  <a:lnTo>
                    <a:pt x="18720" y="7662"/>
                  </a:lnTo>
                  <a:lnTo>
                    <a:pt x="17290" y="7662"/>
                  </a:lnTo>
                  <a:lnTo>
                    <a:pt x="17203" y="7183"/>
                  </a:lnTo>
                  <a:lnTo>
                    <a:pt x="17203" y="5427"/>
                  </a:lnTo>
                  <a:lnTo>
                    <a:pt x="18494" y="5427"/>
                  </a:lnTo>
                  <a:lnTo>
                    <a:pt x="18494" y="3826"/>
                  </a:lnTo>
                  <a:lnTo>
                    <a:pt x="17203" y="3826"/>
                  </a:lnTo>
                  <a:lnTo>
                    <a:pt x="17203" y="1671"/>
                  </a:lnTo>
                  <a:lnTo>
                    <a:pt x="18721" y="1671"/>
                  </a:lnTo>
                  <a:close/>
                  <a:moveTo>
                    <a:pt x="20827" y="7453"/>
                  </a:moveTo>
                  <a:cubicBezTo>
                    <a:pt x="20729" y="7647"/>
                    <a:pt x="20584" y="7742"/>
                    <a:pt x="20394" y="7742"/>
                  </a:cubicBezTo>
                  <a:cubicBezTo>
                    <a:pt x="20240" y="7742"/>
                    <a:pt x="20096" y="7687"/>
                    <a:pt x="19961" y="7572"/>
                  </a:cubicBezTo>
                  <a:cubicBezTo>
                    <a:pt x="19826" y="7463"/>
                    <a:pt x="19707" y="7258"/>
                    <a:pt x="19603" y="6969"/>
                  </a:cubicBezTo>
                  <a:lnTo>
                    <a:pt x="19188" y="8131"/>
                  </a:lnTo>
                  <a:cubicBezTo>
                    <a:pt x="19347" y="8585"/>
                    <a:pt x="19525" y="8904"/>
                    <a:pt x="19720" y="9079"/>
                  </a:cubicBezTo>
                  <a:cubicBezTo>
                    <a:pt x="19915" y="9259"/>
                    <a:pt x="20137" y="9343"/>
                    <a:pt x="20385" y="9343"/>
                  </a:cubicBezTo>
                  <a:cubicBezTo>
                    <a:pt x="20557" y="9343"/>
                    <a:pt x="20717" y="9284"/>
                    <a:pt x="20864" y="9159"/>
                  </a:cubicBezTo>
                  <a:cubicBezTo>
                    <a:pt x="21011" y="9034"/>
                    <a:pt x="21139" y="8855"/>
                    <a:pt x="21249" y="8615"/>
                  </a:cubicBezTo>
                  <a:cubicBezTo>
                    <a:pt x="21357" y="8381"/>
                    <a:pt x="21444" y="8091"/>
                    <a:pt x="21506" y="7742"/>
                  </a:cubicBezTo>
                  <a:cubicBezTo>
                    <a:pt x="21568" y="7398"/>
                    <a:pt x="21600" y="7004"/>
                    <a:pt x="21600" y="6555"/>
                  </a:cubicBezTo>
                  <a:cubicBezTo>
                    <a:pt x="21600" y="6141"/>
                    <a:pt x="21580" y="5772"/>
                    <a:pt x="21540" y="5442"/>
                  </a:cubicBezTo>
                  <a:cubicBezTo>
                    <a:pt x="21499" y="5118"/>
                    <a:pt x="21435" y="4834"/>
                    <a:pt x="21346" y="4604"/>
                  </a:cubicBezTo>
                  <a:cubicBezTo>
                    <a:pt x="21275" y="4425"/>
                    <a:pt x="21192" y="4275"/>
                    <a:pt x="21093" y="4160"/>
                  </a:cubicBezTo>
                  <a:cubicBezTo>
                    <a:pt x="20995" y="4046"/>
                    <a:pt x="20869" y="3956"/>
                    <a:pt x="20720" y="3896"/>
                  </a:cubicBezTo>
                  <a:lnTo>
                    <a:pt x="20334" y="3741"/>
                  </a:lnTo>
                  <a:cubicBezTo>
                    <a:pt x="20266" y="3716"/>
                    <a:pt x="20208" y="3672"/>
                    <a:pt x="20156" y="3607"/>
                  </a:cubicBezTo>
                  <a:cubicBezTo>
                    <a:pt x="20105" y="3542"/>
                    <a:pt x="20064" y="3467"/>
                    <a:pt x="20030" y="3382"/>
                  </a:cubicBezTo>
                  <a:cubicBezTo>
                    <a:pt x="19997" y="3287"/>
                    <a:pt x="19972" y="3183"/>
                    <a:pt x="19958" y="3073"/>
                  </a:cubicBezTo>
                  <a:cubicBezTo>
                    <a:pt x="19942" y="2958"/>
                    <a:pt x="19935" y="2843"/>
                    <a:pt x="19935" y="2724"/>
                  </a:cubicBezTo>
                  <a:cubicBezTo>
                    <a:pt x="19935" y="2404"/>
                    <a:pt x="19975" y="2130"/>
                    <a:pt x="20059" y="1906"/>
                  </a:cubicBezTo>
                  <a:cubicBezTo>
                    <a:pt x="20142" y="1676"/>
                    <a:pt x="20268" y="1561"/>
                    <a:pt x="20440" y="1561"/>
                  </a:cubicBezTo>
                  <a:cubicBezTo>
                    <a:pt x="20548" y="1561"/>
                    <a:pt x="20660" y="1601"/>
                    <a:pt x="20779" y="1671"/>
                  </a:cubicBezTo>
                  <a:cubicBezTo>
                    <a:pt x="20896" y="1746"/>
                    <a:pt x="21008" y="1921"/>
                    <a:pt x="21112" y="2195"/>
                  </a:cubicBezTo>
                  <a:lnTo>
                    <a:pt x="21517" y="1073"/>
                  </a:lnTo>
                  <a:cubicBezTo>
                    <a:pt x="21377" y="683"/>
                    <a:pt x="21220" y="409"/>
                    <a:pt x="21052" y="244"/>
                  </a:cubicBezTo>
                  <a:cubicBezTo>
                    <a:pt x="20883" y="80"/>
                    <a:pt x="20687" y="0"/>
                    <a:pt x="20458" y="0"/>
                  </a:cubicBezTo>
                  <a:cubicBezTo>
                    <a:pt x="20280" y="0"/>
                    <a:pt x="20121" y="70"/>
                    <a:pt x="19979" y="210"/>
                  </a:cubicBezTo>
                  <a:cubicBezTo>
                    <a:pt x="19839" y="344"/>
                    <a:pt x="19718" y="539"/>
                    <a:pt x="19621" y="783"/>
                  </a:cubicBezTo>
                  <a:cubicBezTo>
                    <a:pt x="19523" y="1028"/>
                    <a:pt x="19447" y="1322"/>
                    <a:pt x="19395" y="1661"/>
                  </a:cubicBezTo>
                  <a:cubicBezTo>
                    <a:pt x="19342" y="2000"/>
                    <a:pt x="19317" y="2379"/>
                    <a:pt x="19317" y="2794"/>
                  </a:cubicBezTo>
                  <a:cubicBezTo>
                    <a:pt x="19317" y="3557"/>
                    <a:pt x="19395" y="4160"/>
                    <a:pt x="19551" y="4599"/>
                  </a:cubicBezTo>
                  <a:cubicBezTo>
                    <a:pt x="19695" y="4993"/>
                    <a:pt x="19908" y="5248"/>
                    <a:pt x="20186" y="5363"/>
                  </a:cubicBezTo>
                  <a:lnTo>
                    <a:pt x="20582" y="5517"/>
                  </a:lnTo>
                  <a:cubicBezTo>
                    <a:pt x="20658" y="5552"/>
                    <a:pt x="20717" y="5592"/>
                    <a:pt x="20759" y="5642"/>
                  </a:cubicBezTo>
                  <a:cubicBezTo>
                    <a:pt x="20800" y="5687"/>
                    <a:pt x="20839" y="5757"/>
                    <a:pt x="20873" y="5841"/>
                  </a:cubicBezTo>
                  <a:cubicBezTo>
                    <a:pt x="20940" y="6021"/>
                    <a:pt x="20974" y="6280"/>
                    <a:pt x="20974" y="6615"/>
                  </a:cubicBezTo>
                  <a:cubicBezTo>
                    <a:pt x="20974" y="6984"/>
                    <a:pt x="20924" y="7263"/>
                    <a:pt x="20827" y="7458"/>
                  </a:cubicBezTo>
                  <a:moveTo>
                    <a:pt x="11497" y="75"/>
                  </a:moveTo>
                  <a:lnTo>
                    <a:pt x="10830" y="75"/>
                  </a:lnTo>
                  <a:lnTo>
                    <a:pt x="10172" y="6066"/>
                  </a:lnTo>
                  <a:lnTo>
                    <a:pt x="9514" y="75"/>
                  </a:lnTo>
                  <a:lnTo>
                    <a:pt x="8851" y="75"/>
                  </a:lnTo>
                  <a:lnTo>
                    <a:pt x="9933" y="9264"/>
                  </a:lnTo>
                  <a:lnTo>
                    <a:pt x="10412" y="9264"/>
                  </a:lnTo>
                  <a:lnTo>
                    <a:pt x="11497" y="75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Shape"/>
            <p:cNvSpPr/>
            <p:nvPr/>
          </p:nvSpPr>
          <p:spPr>
            <a:xfrm>
              <a:off x="0" y="0"/>
              <a:ext cx="1063351" cy="126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extrusionOk="0">
                  <a:moveTo>
                    <a:pt x="10800" y="0"/>
                  </a:moveTo>
                  <a:cubicBezTo>
                    <a:pt x="4844" y="0"/>
                    <a:pt x="0" y="4061"/>
                    <a:pt x="0" y="9054"/>
                  </a:cubicBezTo>
                  <a:cubicBezTo>
                    <a:pt x="0" y="12783"/>
                    <a:pt x="2699" y="15993"/>
                    <a:pt x="6549" y="17378"/>
                  </a:cubicBezTo>
                  <a:cubicBezTo>
                    <a:pt x="6576" y="17367"/>
                    <a:pt x="6604" y="17358"/>
                    <a:pt x="6631" y="17346"/>
                  </a:cubicBezTo>
                  <a:cubicBezTo>
                    <a:pt x="6699" y="17320"/>
                    <a:pt x="6764" y="17290"/>
                    <a:pt x="6839" y="17262"/>
                  </a:cubicBezTo>
                  <a:lnTo>
                    <a:pt x="6902" y="17240"/>
                  </a:lnTo>
                  <a:cubicBezTo>
                    <a:pt x="6954" y="17220"/>
                    <a:pt x="7008" y="17198"/>
                    <a:pt x="7059" y="17177"/>
                  </a:cubicBezTo>
                  <a:cubicBezTo>
                    <a:pt x="7233" y="17108"/>
                    <a:pt x="7414" y="17035"/>
                    <a:pt x="7601" y="16981"/>
                  </a:cubicBezTo>
                  <a:cubicBezTo>
                    <a:pt x="7767" y="16934"/>
                    <a:pt x="7928" y="16881"/>
                    <a:pt x="8080" y="16822"/>
                  </a:cubicBezTo>
                  <a:cubicBezTo>
                    <a:pt x="4075" y="15835"/>
                    <a:pt x="1140" y="12726"/>
                    <a:pt x="1140" y="9054"/>
                  </a:cubicBezTo>
                  <a:cubicBezTo>
                    <a:pt x="1140" y="4590"/>
                    <a:pt x="5476" y="963"/>
                    <a:pt x="10800" y="963"/>
                  </a:cubicBezTo>
                  <a:cubicBezTo>
                    <a:pt x="11832" y="963"/>
                    <a:pt x="12828" y="1096"/>
                    <a:pt x="13760" y="1349"/>
                  </a:cubicBezTo>
                  <a:cubicBezTo>
                    <a:pt x="13795" y="1357"/>
                    <a:pt x="14197" y="1450"/>
                    <a:pt x="14799" y="1688"/>
                  </a:cubicBezTo>
                  <a:lnTo>
                    <a:pt x="14780" y="1704"/>
                  </a:lnTo>
                  <a:cubicBezTo>
                    <a:pt x="14122" y="2175"/>
                    <a:pt x="13351" y="2371"/>
                    <a:pt x="12494" y="2286"/>
                  </a:cubicBezTo>
                  <a:cubicBezTo>
                    <a:pt x="12163" y="2253"/>
                    <a:pt x="11816" y="2207"/>
                    <a:pt x="11562" y="2175"/>
                  </a:cubicBezTo>
                  <a:lnTo>
                    <a:pt x="11461" y="2159"/>
                  </a:lnTo>
                  <a:cubicBezTo>
                    <a:pt x="11303" y="2139"/>
                    <a:pt x="11120" y="2117"/>
                    <a:pt x="10939" y="2096"/>
                  </a:cubicBezTo>
                  <a:cubicBezTo>
                    <a:pt x="10475" y="2043"/>
                    <a:pt x="10115" y="2085"/>
                    <a:pt x="9799" y="2228"/>
                  </a:cubicBezTo>
                  <a:cubicBezTo>
                    <a:pt x="9596" y="2318"/>
                    <a:pt x="9384" y="2396"/>
                    <a:pt x="9169" y="2455"/>
                  </a:cubicBezTo>
                  <a:cubicBezTo>
                    <a:pt x="8743" y="2574"/>
                    <a:pt x="8323" y="2684"/>
                    <a:pt x="8004" y="2768"/>
                  </a:cubicBezTo>
                  <a:lnTo>
                    <a:pt x="7979" y="2778"/>
                  </a:lnTo>
                  <a:lnTo>
                    <a:pt x="7802" y="2826"/>
                  </a:lnTo>
                  <a:cubicBezTo>
                    <a:pt x="7640" y="2869"/>
                    <a:pt x="7472" y="2912"/>
                    <a:pt x="7305" y="2958"/>
                  </a:cubicBezTo>
                  <a:cubicBezTo>
                    <a:pt x="7156" y="2998"/>
                    <a:pt x="6948" y="3067"/>
                    <a:pt x="6858" y="3228"/>
                  </a:cubicBezTo>
                  <a:cubicBezTo>
                    <a:pt x="6773" y="3377"/>
                    <a:pt x="6710" y="3544"/>
                    <a:pt x="6656" y="3678"/>
                  </a:cubicBezTo>
                  <a:lnTo>
                    <a:pt x="6650" y="3688"/>
                  </a:lnTo>
                  <a:cubicBezTo>
                    <a:pt x="6633" y="3731"/>
                    <a:pt x="6618" y="3778"/>
                    <a:pt x="6600" y="3821"/>
                  </a:cubicBezTo>
                  <a:cubicBezTo>
                    <a:pt x="7042" y="3516"/>
                    <a:pt x="7465" y="3282"/>
                    <a:pt x="7903" y="3106"/>
                  </a:cubicBezTo>
                  <a:cubicBezTo>
                    <a:pt x="8422" y="2899"/>
                    <a:pt x="8913" y="2757"/>
                    <a:pt x="9402" y="2678"/>
                  </a:cubicBezTo>
                  <a:lnTo>
                    <a:pt x="9692" y="2630"/>
                  </a:lnTo>
                  <a:lnTo>
                    <a:pt x="9440" y="2757"/>
                  </a:lnTo>
                  <a:cubicBezTo>
                    <a:pt x="9399" y="2777"/>
                    <a:pt x="9358" y="2788"/>
                    <a:pt x="9326" y="2794"/>
                  </a:cubicBezTo>
                  <a:cubicBezTo>
                    <a:pt x="8697" y="2928"/>
                    <a:pt x="8170" y="3095"/>
                    <a:pt x="7714" y="3313"/>
                  </a:cubicBezTo>
                  <a:cubicBezTo>
                    <a:pt x="6923" y="3690"/>
                    <a:pt x="6179" y="4191"/>
                    <a:pt x="5302" y="4937"/>
                  </a:cubicBezTo>
                  <a:cubicBezTo>
                    <a:pt x="5141" y="5074"/>
                    <a:pt x="4984" y="5236"/>
                    <a:pt x="4811" y="5445"/>
                  </a:cubicBezTo>
                  <a:cubicBezTo>
                    <a:pt x="4751" y="5520"/>
                    <a:pt x="4729" y="5576"/>
                    <a:pt x="4748" y="5620"/>
                  </a:cubicBezTo>
                  <a:cubicBezTo>
                    <a:pt x="4768" y="5666"/>
                    <a:pt x="4839" y="5700"/>
                    <a:pt x="4950" y="5726"/>
                  </a:cubicBezTo>
                  <a:cubicBezTo>
                    <a:pt x="5223" y="5788"/>
                    <a:pt x="5463" y="5761"/>
                    <a:pt x="5680" y="5641"/>
                  </a:cubicBezTo>
                  <a:lnTo>
                    <a:pt x="5787" y="5577"/>
                  </a:lnTo>
                  <a:cubicBezTo>
                    <a:pt x="6007" y="5457"/>
                    <a:pt x="6233" y="5332"/>
                    <a:pt x="6474" y="5228"/>
                  </a:cubicBezTo>
                  <a:cubicBezTo>
                    <a:pt x="6850" y="5064"/>
                    <a:pt x="7170" y="4892"/>
                    <a:pt x="7443" y="4694"/>
                  </a:cubicBezTo>
                  <a:cubicBezTo>
                    <a:pt x="7661" y="4535"/>
                    <a:pt x="7908" y="4455"/>
                    <a:pt x="8199" y="4450"/>
                  </a:cubicBezTo>
                  <a:cubicBezTo>
                    <a:pt x="8509" y="4445"/>
                    <a:pt x="8806" y="4391"/>
                    <a:pt x="9087" y="4292"/>
                  </a:cubicBezTo>
                  <a:cubicBezTo>
                    <a:pt x="9331" y="4204"/>
                    <a:pt x="9587" y="4164"/>
                    <a:pt x="9837" y="4175"/>
                  </a:cubicBezTo>
                  <a:cubicBezTo>
                    <a:pt x="10118" y="4189"/>
                    <a:pt x="10404" y="4159"/>
                    <a:pt x="10687" y="4085"/>
                  </a:cubicBezTo>
                  <a:cubicBezTo>
                    <a:pt x="10864" y="4037"/>
                    <a:pt x="11024" y="4064"/>
                    <a:pt x="11172" y="4165"/>
                  </a:cubicBezTo>
                  <a:cubicBezTo>
                    <a:pt x="11269" y="4230"/>
                    <a:pt x="11352" y="4303"/>
                    <a:pt x="11417" y="4371"/>
                  </a:cubicBezTo>
                  <a:cubicBezTo>
                    <a:pt x="11555" y="4516"/>
                    <a:pt x="11684" y="4652"/>
                    <a:pt x="11839" y="4821"/>
                  </a:cubicBezTo>
                  <a:lnTo>
                    <a:pt x="11902" y="4890"/>
                  </a:lnTo>
                  <a:cubicBezTo>
                    <a:pt x="11920" y="4908"/>
                    <a:pt x="11941" y="4929"/>
                    <a:pt x="11959" y="4948"/>
                  </a:cubicBezTo>
                  <a:cubicBezTo>
                    <a:pt x="11969" y="4959"/>
                    <a:pt x="11974" y="4968"/>
                    <a:pt x="11984" y="4979"/>
                  </a:cubicBezTo>
                  <a:lnTo>
                    <a:pt x="12072" y="5075"/>
                  </a:lnTo>
                  <a:cubicBezTo>
                    <a:pt x="12102" y="5056"/>
                    <a:pt x="12129" y="5034"/>
                    <a:pt x="12160" y="5017"/>
                  </a:cubicBezTo>
                  <a:lnTo>
                    <a:pt x="12211" y="4990"/>
                  </a:lnTo>
                  <a:cubicBezTo>
                    <a:pt x="12298" y="4938"/>
                    <a:pt x="12393" y="4883"/>
                    <a:pt x="12481" y="4826"/>
                  </a:cubicBezTo>
                  <a:cubicBezTo>
                    <a:pt x="12576" y="4764"/>
                    <a:pt x="12669" y="4700"/>
                    <a:pt x="12758" y="4636"/>
                  </a:cubicBezTo>
                  <a:lnTo>
                    <a:pt x="12796" y="4604"/>
                  </a:lnTo>
                  <a:cubicBezTo>
                    <a:pt x="12824" y="4584"/>
                    <a:pt x="12856" y="4566"/>
                    <a:pt x="12884" y="4546"/>
                  </a:cubicBezTo>
                  <a:lnTo>
                    <a:pt x="12966" y="4487"/>
                  </a:lnTo>
                  <a:lnTo>
                    <a:pt x="12966" y="4572"/>
                  </a:lnTo>
                  <a:cubicBezTo>
                    <a:pt x="12969" y="4612"/>
                    <a:pt x="12946" y="4637"/>
                    <a:pt x="12929" y="4651"/>
                  </a:cubicBezTo>
                  <a:cubicBezTo>
                    <a:pt x="12370" y="5080"/>
                    <a:pt x="11796" y="5377"/>
                    <a:pt x="11178" y="5556"/>
                  </a:cubicBezTo>
                  <a:cubicBezTo>
                    <a:pt x="10767" y="5675"/>
                    <a:pt x="10290" y="5831"/>
                    <a:pt x="9862" y="6085"/>
                  </a:cubicBezTo>
                  <a:cubicBezTo>
                    <a:pt x="9526" y="6286"/>
                    <a:pt x="9334" y="6542"/>
                    <a:pt x="9282" y="6869"/>
                  </a:cubicBezTo>
                  <a:cubicBezTo>
                    <a:pt x="9251" y="7065"/>
                    <a:pt x="9372" y="7210"/>
                    <a:pt x="9610" y="7276"/>
                  </a:cubicBezTo>
                  <a:cubicBezTo>
                    <a:pt x="9681" y="7296"/>
                    <a:pt x="9750" y="7308"/>
                    <a:pt x="9830" y="7308"/>
                  </a:cubicBezTo>
                  <a:cubicBezTo>
                    <a:pt x="9931" y="7308"/>
                    <a:pt x="10027" y="7292"/>
                    <a:pt x="10107" y="7276"/>
                  </a:cubicBezTo>
                  <a:cubicBezTo>
                    <a:pt x="10218" y="7254"/>
                    <a:pt x="10314" y="7235"/>
                    <a:pt x="10391" y="7218"/>
                  </a:cubicBezTo>
                  <a:lnTo>
                    <a:pt x="10397" y="7218"/>
                  </a:lnTo>
                  <a:cubicBezTo>
                    <a:pt x="10684" y="7158"/>
                    <a:pt x="10980" y="7100"/>
                    <a:pt x="11279" y="7064"/>
                  </a:cubicBezTo>
                  <a:cubicBezTo>
                    <a:pt x="11560" y="7030"/>
                    <a:pt x="11771" y="6958"/>
                    <a:pt x="11965" y="6837"/>
                  </a:cubicBezTo>
                  <a:cubicBezTo>
                    <a:pt x="12304" y="6626"/>
                    <a:pt x="12689" y="6459"/>
                    <a:pt x="13143" y="6329"/>
                  </a:cubicBezTo>
                  <a:cubicBezTo>
                    <a:pt x="13324" y="6277"/>
                    <a:pt x="13502" y="6211"/>
                    <a:pt x="13672" y="6144"/>
                  </a:cubicBezTo>
                  <a:lnTo>
                    <a:pt x="13728" y="6117"/>
                  </a:lnTo>
                  <a:cubicBezTo>
                    <a:pt x="13765" y="6103"/>
                    <a:pt x="13799" y="6089"/>
                    <a:pt x="13835" y="6075"/>
                  </a:cubicBezTo>
                  <a:cubicBezTo>
                    <a:pt x="14131" y="5959"/>
                    <a:pt x="14389" y="5857"/>
                    <a:pt x="14641" y="5752"/>
                  </a:cubicBezTo>
                  <a:lnTo>
                    <a:pt x="14774" y="5699"/>
                  </a:lnTo>
                  <a:cubicBezTo>
                    <a:pt x="14967" y="5619"/>
                    <a:pt x="15139" y="5543"/>
                    <a:pt x="15303" y="5456"/>
                  </a:cubicBezTo>
                  <a:cubicBezTo>
                    <a:pt x="15561" y="5316"/>
                    <a:pt x="15740" y="5120"/>
                    <a:pt x="15838" y="4868"/>
                  </a:cubicBezTo>
                  <a:cubicBezTo>
                    <a:pt x="15948" y="4580"/>
                    <a:pt x="16132" y="4334"/>
                    <a:pt x="16386" y="4143"/>
                  </a:cubicBezTo>
                  <a:cubicBezTo>
                    <a:pt x="16574" y="4001"/>
                    <a:pt x="16778" y="3848"/>
                    <a:pt x="16940" y="3725"/>
                  </a:cubicBezTo>
                  <a:lnTo>
                    <a:pt x="16953" y="3715"/>
                  </a:lnTo>
                  <a:cubicBezTo>
                    <a:pt x="17110" y="3595"/>
                    <a:pt x="17351" y="3419"/>
                    <a:pt x="17538" y="3281"/>
                  </a:cubicBezTo>
                  <a:lnTo>
                    <a:pt x="17576" y="3302"/>
                  </a:lnTo>
                  <a:cubicBezTo>
                    <a:pt x="17991" y="3645"/>
                    <a:pt x="18367" y="4019"/>
                    <a:pt x="18703" y="4419"/>
                  </a:cubicBezTo>
                  <a:cubicBezTo>
                    <a:pt x="19806" y="5734"/>
                    <a:pt x="20460" y="7332"/>
                    <a:pt x="20460" y="9059"/>
                  </a:cubicBezTo>
                  <a:cubicBezTo>
                    <a:pt x="20460" y="13372"/>
                    <a:pt x="16412" y="16906"/>
                    <a:pt x="11335" y="17140"/>
                  </a:cubicBezTo>
                  <a:cubicBezTo>
                    <a:pt x="11317" y="17161"/>
                    <a:pt x="11300" y="17184"/>
                    <a:pt x="11279" y="17203"/>
                  </a:cubicBezTo>
                  <a:cubicBezTo>
                    <a:pt x="11195" y="17284"/>
                    <a:pt x="11098" y="17357"/>
                    <a:pt x="10983" y="17426"/>
                  </a:cubicBezTo>
                  <a:cubicBezTo>
                    <a:pt x="10542" y="17687"/>
                    <a:pt x="10056" y="17846"/>
                    <a:pt x="9641" y="17965"/>
                  </a:cubicBezTo>
                  <a:cubicBezTo>
                    <a:pt x="9565" y="17987"/>
                    <a:pt x="9492" y="18013"/>
                    <a:pt x="9415" y="18039"/>
                  </a:cubicBezTo>
                  <a:cubicBezTo>
                    <a:pt x="9869" y="18089"/>
                    <a:pt x="10329" y="18114"/>
                    <a:pt x="10800" y="18114"/>
                  </a:cubicBezTo>
                  <a:cubicBezTo>
                    <a:pt x="11199" y="18114"/>
                    <a:pt x="11597" y="18095"/>
                    <a:pt x="11984" y="18061"/>
                  </a:cubicBezTo>
                  <a:cubicBezTo>
                    <a:pt x="11934" y="18120"/>
                    <a:pt x="11883" y="18184"/>
                    <a:pt x="11839" y="18246"/>
                  </a:cubicBezTo>
                  <a:cubicBezTo>
                    <a:pt x="11665" y="18494"/>
                    <a:pt x="11445" y="18702"/>
                    <a:pt x="11190" y="18870"/>
                  </a:cubicBezTo>
                  <a:cubicBezTo>
                    <a:pt x="11103" y="18928"/>
                    <a:pt x="10968" y="18968"/>
                    <a:pt x="10844" y="18971"/>
                  </a:cubicBezTo>
                  <a:cubicBezTo>
                    <a:pt x="10632" y="18976"/>
                    <a:pt x="10468" y="19011"/>
                    <a:pt x="10315" y="19087"/>
                  </a:cubicBezTo>
                  <a:cubicBezTo>
                    <a:pt x="10153" y="19169"/>
                    <a:pt x="9962" y="19199"/>
                    <a:pt x="9755" y="19172"/>
                  </a:cubicBezTo>
                  <a:cubicBezTo>
                    <a:pt x="9847" y="19215"/>
                    <a:pt x="9942" y="19242"/>
                    <a:pt x="10051" y="19214"/>
                  </a:cubicBezTo>
                  <a:cubicBezTo>
                    <a:pt x="10344" y="19137"/>
                    <a:pt x="10641" y="19105"/>
                    <a:pt x="10939" y="19119"/>
                  </a:cubicBezTo>
                  <a:cubicBezTo>
                    <a:pt x="11167" y="19129"/>
                    <a:pt x="11400" y="19093"/>
                    <a:pt x="11625" y="19013"/>
                  </a:cubicBezTo>
                  <a:cubicBezTo>
                    <a:pt x="11760" y="18965"/>
                    <a:pt x="11899" y="18929"/>
                    <a:pt x="12041" y="18902"/>
                  </a:cubicBezTo>
                  <a:cubicBezTo>
                    <a:pt x="12048" y="18895"/>
                    <a:pt x="12056" y="18884"/>
                    <a:pt x="12059" y="18876"/>
                  </a:cubicBezTo>
                  <a:cubicBezTo>
                    <a:pt x="12106" y="18794"/>
                    <a:pt x="12144" y="18709"/>
                    <a:pt x="12185" y="18627"/>
                  </a:cubicBezTo>
                  <a:cubicBezTo>
                    <a:pt x="12223" y="18551"/>
                    <a:pt x="12264" y="18474"/>
                    <a:pt x="12305" y="18399"/>
                  </a:cubicBezTo>
                  <a:cubicBezTo>
                    <a:pt x="12383" y="18256"/>
                    <a:pt x="12417" y="18133"/>
                    <a:pt x="12418" y="18013"/>
                  </a:cubicBezTo>
                  <a:cubicBezTo>
                    <a:pt x="12447" y="18010"/>
                    <a:pt x="12478" y="18007"/>
                    <a:pt x="12507" y="18002"/>
                  </a:cubicBezTo>
                  <a:cubicBezTo>
                    <a:pt x="12503" y="18108"/>
                    <a:pt x="12476" y="18214"/>
                    <a:pt x="12425" y="18320"/>
                  </a:cubicBezTo>
                  <a:cubicBezTo>
                    <a:pt x="12357" y="18461"/>
                    <a:pt x="12286" y="18598"/>
                    <a:pt x="12211" y="18743"/>
                  </a:cubicBezTo>
                  <a:cubicBezTo>
                    <a:pt x="12187" y="18789"/>
                    <a:pt x="12165" y="18839"/>
                    <a:pt x="12141" y="18886"/>
                  </a:cubicBezTo>
                  <a:cubicBezTo>
                    <a:pt x="12278" y="18865"/>
                    <a:pt x="12417" y="18851"/>
                    <a:pt x="12557" y="18849"/>
                  </a:cubicBezTo>
                  <a:cubicBezTo>
                    <a:pt x="12786" y="18845"/>
                    <a:pt x="12979" y="18789"/>
                    <a:pt x="13155" y="18680"/>
                  </a:cubicBezTo>
                  <a:cubicBezTo>
                    <a:pt x="13160" y="18670"/>
                    <a:pt x="13167" y="18662"/>
                    <a:pt x="13168" y="18653"/>
                  </a:cubicBezTo>
                  <a:cubicBezTo>
                    <a:pt x="13175" y="18620"/>
                    <a:pt x="13179" y="18582"/>
                    <a:pt x="13187" y="18547"/>
                  </a:cubicBezTo>
                  <a:cubicBezTo>
                    <a:pt x="13237" y="18328"/>
                    <a:pt x="13293" y="18100"/>
                    <a:pt x="13313" y="17875"/>
                  </a:cubicBezTo>
                  <a:cubicBezTo>
                    <a:pt x="13313" y="17873"/>
                    <a:pt x="13313" y="17873"/>
                    <a:pt x="13313" y="17870"/>
                  </a:cubicBezTo>
                  <a:cubicBezTo>
                    <a:pt x="13389" y="17855"/>
                    <a:pt x="13459" y="17839"/>
                    <a:pt x="13533" y="17822"/>
                  </a:cubicBezTo>
                  <a:cubicBezTo>
                    <a:pt x="13458" y="18029"/>
                    <a:pt x="13439" y="18244"/>
                    <a:pt x="13470" y="18468"/>
                  </a:cubicBezTo>
                  <a:cubicBezTo>
                    <a:pt x="13689" y="18331"/>
                    <a:pt x="13933" y="18207"/>
                    <a:pt x="14207" y="18087"/>
                  </a:cubicBezTo>
                  <a:cubicBezTo>
                    <a:pt x="14256" y="18066"/>
                    <a:pt x="14303" y="18042"/>
                    <a:pt x="14352" y="18018"/>
                  </a:cubicBezTo>
                  <a:cubicBezTo>
                    <a:pt x="14352" y="17998"/>
                    <a:pt x="14352" y="17980"/>
                    <a:pt x="14352" y="17960"/>
                  </a:cubicBezTo>
                  <a:cubicBezTo>
                    <a:pt x="14353" y="17850"/>
                    <a:pt x="14355" y="17735"/>
                    <a:pt x="14333" y="17627"/>
                  </a:cubicBezTo>
                  <a:cubicBezTo>
                    <a:pt x="14333" y="17624"/>
                    <a:pt x="14328" y="17619"/>
                    <a:pt x="14327" y="17616"/>
                  </a:cubicBezTo>
                  <a:cubicBezTo>
                    <a:pt x="18556" y="16388"/>
                    <a:pt x="21600" y="13016"/>
                    <a:pt x="21600" y="9059"/>
                  </a:cubicBezTo>
                  <a:cubicBezTo>
                    <a:pt x="21600" y="4066"/>
                    <a:pt x="16757" y="5"/>
                    <a:pt x="10800" y="5"/>
                  </a:cubicBezTo>
                  <a:lnTo>
                    <a:pt x="10800" y="0"/>
                  </a:lnTo>
                  <a:close/>
                  <a:moveTo>
                    <a:pt x="10712" y="4165"/>
                  </a:moveTo>
                  <a:cubicBezTo>
                    <a:pt x="10422" y="4242"/>
                    <a:pt x="10128" y="4259"/>
                    <a:pt x="9824" y="4260"/>
                  </a:cubicBezTo>
                  <a:cubicBezTo>
                    <a:pt x="9612" y="4260"/>
                    <a:pt x="9393" y="4315"/>
                    <a:pt x="9182" y="4355"/>
                  </a:cubicBezTo>
                  <a:cubicBezTo>
                    <a:pt x="9057" y="4378"/>
                    <a:pt x="8940" y="4419"/>
                    <a:pt x="8823" y="4461"/>
                  </a:cubicBezTo>
                  <a:cubicBezTo>
                    <a:pt x="8773" y="4479"/>
                    <a:pt x="8713" y="4511"/>
                    <a:pt x="8690" y="4551"/>
                  </a:cubicBezTo>
                  <a:cubicBezTo>
                    <a:pt x="8602" y="4708"/>
                    <a:pt x="8531" y="4874"/>
                    <a:pt x="8445" y="5032"/>
                  </a:cubicBezTo>
                  <a:cubicBezTo>
                    <a:pt x="8351" y="5206"/>
                    <a:pt x="8299" y="5382"/>
                    <a:pt x="8344" y="5572"/>
                  </a:cubicBezTo>
                  <a:cubicBezTo>
                    <a:pt x="8360" y="5644"/>
                    <a:pt x="8368" y="5717"/>
                    <a:pt x="8382" y="5789"/>
                  </a:cubicBezTo>
                  <a:cubicBezTo>
                    <a:pt x="8392" y="5795"/>
                    <a:pt x="8397" y="5804"/>
                    <a:pt x="8407" y="5810"/>
                  </a:cubicBezTo>
                  <a:cubicBezTo>
                    <a:pt x="8584" y="5609"/>
                    <a:pt x="8785" y="5417"/>
                    <a:pt x="8936" y="5202"/>
                  </a:cubicBezTo>
                  <a:cubicBezTo>
                    <a:pt x="9107" y="4956"/>
                    <a:pt x="9322" y="4745"/>
                    <a:pt x="9585" y="4572"/>
                  </a:cubicBezTo>
                  <a:cubicBezTo>
                    <a:pt x="9675" y="4514"/>
                    <a:pt x="9810" y="4475"/>
                    <a:pt x="9925" y="4471"/>
                  </a:cubicBezTo>
                  <a:cubicBezTo>
                    <a:pt x="10122" y="4467"/>
                    <a:pt x="10296" y="4435"/>
                    <a:pt x="10466" y="4350"/>
                  </a:cubicBezTo>
                  <a:cubicBezTo>
                    <a:pt x="10636" y="4265"/>
                    <a:pt x="10825" y="4244"/>
                    <a:pt x="11020" y="4270"/>
                  </a:cubicBezTo>
                  <a:cubicBezTo>
                    <a:pt x="11080" y="4278"/>
                    <a:pt x="11138" y="4284"/>
                    <a:pt x="11228" y="4297"/>
                  </a:cubicBezTo>
                  <a:cubicBezTo>
                    <a:pt x="11063" y="4170"/>
                    <a:pt x="10908" y="4112"/>
                    <a:pt x="10712" y="4165"/>
                  </a:cubicBezTo>
                  <a:close/>
                  <a:moveTo>
                    <a:pt x="8615" y="4530"/>
                  </a:moveTo>
                  <a:cubicBezTo>
                    <a:pt x="8412" y="4542"/>
                    <a:pt x="8230" y="4542"/>
                    <a:pt x="8048" y="4567"/>
                  </a:cubicBezTo>
                  <a:cubicBezTo>
                    <a:pt x="7914" y="4585"/>
                    <a:pt x="7783" y="4622"/>
                    <a:pt x="7658" y="4667"/>
                  </a:cubicBezTo>
                  <a:cubicBezTo>
                    <a:pt x="7606" y="4686"/>
                    <a:pt x="7548" y="4743"/>
                    <a:pt x="7538" y="4789"/>
                  </a:cubicBezTo>
                  <a:cubicBezTo>
                    <a:pt x="7480" y="5048"/>
                    <a:pt x="7417" y="5310"/>
                    <a:pt x="7393" y="5572"/>
                  </a:cubicBezTo>
                  <a:cubicBezTo>
                    <a:pt x="7374" y="5788"/>
                    <a:pt x="7382" y="6010"/>
                    <a:pt x="7425" y="6223"/>
                  </a:cubicBezTo>
                  <a:cubicBezTo>
                    <a:pt x="7471" y="6450"/>
                    <a:pt x="7689" y="6523"/>
                    <a:pt x="7928" y="6408"/>
                  </a:cubicBezTo>
                  <a:cubicBezTo>
                    <a:pt x="8006" y="6372"/>
                    <a:pt x="8084" y="6313"/>
                    <a:pt x="8130" y="6250"/>
                  </a:cubicBezTo>
                  <a:cubicBezTo>
                    <a:pt x="8267" y="6062"/>
                    <a:pt x="8297" y="5851"/>
                    <a:pt x="8250" y="5641"/>
                  </a:cubicBezTo>
                  <a:cubicBezTo>
                    <a:pt x="8207" y="5460"/>
                    <a:pt x="8233" y="5297"/>
                    <a:pt x="8313" y="5133"/>
                  </a:cubicBezTo>
                  <a:cubicBezTo>
                    <a:pt x="8409" y="4933"/>
                    <a:pt x="8511" y="4737"/>
                    <a:pt x="8615" y="4530"/>
                  </a:cubicBezTo>
                  <a:close/>
                  <a:moveTo>
                    <a:pt x="7286" y="4927"/>
                  </a:moveTo>
                  <a:cubicBezTo>
                    <a:pt x="6999" y="5063"/>
                    <a:pt x="6725" y="5194"/>
                    <a:pt x="6449" y="5329"/>
                  </a:cubicBezTo>
                  <a:cubicBezTo>
                    <a:pt x="6419" y="5343"/>
                    <a:pt x="6379" y="5374"/>
                    <a:pt x="6379" y="5398"/>
                  </a:cubicBezTo>
                  <a:cubicBezTo>
                    <a:pt x="6379" y="5531"/>
                    <a:pt x="6369" y="5671"/>
                    <a:pt x="6398" y="5800"/>
                  </a:cubicBezTo>
                  <a:cubicBezTo>
                    <a:pt x="6432" y="5949"/>
                    <a:pt x="6561" y="6026"/>
                    <a:pt x="6738" y="6054"/>
                  </a:cubicBezTo>
                  <a:lnTo>
                    <a:pt x="6744" y="6059"/>
                  </a:lnTo>
                  <a:cubicBezTo>
                    <a:pt x="6891" y="6081"/>
                    <a:pt x="6999" y="6023"/>
                    <a:pt x="7066" y="5921"/>
                  </a:cubicBezTo>
                  <a:cubicBezTo>
                    <a:pt x="7271" y="5610"/>
                    <a:pt x="7341" y="5274"/>
                    <a:pt x="7286" y="4927"/>
                  </a:cubicBezTo>
                  <a:close/>
                  <a:moveTo>
                    <a:pt x="3268" y="10224"/>
                  </a:moveTo>
                  <a:lnTo>
                    <a:pt x="3268" y="10335"/>
                  </a:lnTo>
                  <a:lnTo>
                    <a:pt x="18332" y="10335"/>
                  </a:lnTo>
                  <a:lnTo>
                    <a:pt x="18332" y="10224"/>
                  </a:lnTo>
                  <a:lnTo>
                    <a:pt x="3268" y="10224"/>
                  </a:lnTo>
                  <a:close/>
                  <a:moveTo>
                    <a:pt x="8010" y="13504"/>
                  </a:moveTo>
                  <a:lnTo>
                    <a:pt x="8010" y="13811"/>
                  </a:lnTo>
                  <a:lnTo>
                    <a:pt x="10693" y="13811"/>
                  </a:lnTo>
                  <a:lnTo>
                    <a:pt x="10693" y="13504"/>
                  </a:lnTo>
                  <a:lnTo>
                    <a:pt x="8010" y="13504"/>
                  </a:lnTo>
                  <a:close/>
                  <a:moveTo>
                    <a:pt x="11077" y="13504"/>
                  </a:moveTo>
                  <a:lnTo>
                    <a:pt x="11077" y="13811"/>
                  </a:lnTo>
                  <a:lnTo>
                    <a:pt x="13760" y="13811"/>
                  </a:lnTo>
                  <a:lnTo>
                    <a:pt x="13760" y="13504"/>
                  </a:lnTo>
                  <a:lnTo>
                    <a:pt x="11077" y="13504"/>
                  </a:lnTo>
                  <a:close/>
                  <a:moveTo>
                    <a:pt x="6977" y="14044"/>
                  </a:moveTo>
                  <a:lnTo>
                    <a:pt x="6977" y="14351"/>
                  </a:lnTo>
                  <a:lnTo>
                    <a:pt x="10693" y="14351"/>
                  </a:lnTo>
                  <a:lnTo>
                    <a:pt x="10693" y="14044"/>
                  </a:lnTo>
                  <a:lnTo>
                    <a:pt x="6977" y="14044"/>
                  </a:lnTo>
                  <a:close/>
                  <a:moveTo>
                    <a:pt x="11077" y="14044"/>
                  </a:moveTo>
                  <a:lnTo>
                    <a:pt x="11077" y="14351"/>
                  </a:lnTo>
                  <a:lnTo>
                    <a:pt x="14793" y="14351"/>
                  </a:lnTo>
                  <a:lnTo>
                    <a:pt x="14793" y="14044"/>
                  </a:lnTo>
                  <a:lnTo>
                    <a:pt x="11077" y="14044"/>
                  </a:lnTo>
                  <a:close/>
                  <a:moveTo>
                    <a:pt x="8010" y="14584"/>
                  </a:moveTo>
                  <a:lnTo>
                    <a:pt x="8010" y="14891"/>
                  </a:lnTo>
                  <a:lnTo>
                    <a:pt x="10693" y="14891"/>
                  </a:lnTo>
                  <a:lnTo>
                    <a:pt x="10693" y="14584"/>
                  </a:lnTo>
                  <a:lnTo>
                    <a:pt x="8010" y="14584"/>
                  </a:lnTo>
                  <a:close/>
                  <a:moveTo>
                    <a:pt x="11077" y="14584"/>
                  </a:moveTo>
                  <a:lnTo>
                    <a:pt x="11077" y="14891"/>
                  </a:lnTo>
                  <a:lnTo>
                    <a:pt x="13760" y="14891"/>
                  </a:lnTo>
                  <a:lnTo>
                    <a:pt x="13760" y="14584"/>
                  </a:lnTo>
                  <a:lnTo>
                    <a:pt x="11077" y="14584"/>
                  </a:lnTo>
                  <a:close/>
                  <a:moveTo>
                    <a:pt x="10655" y="16145"/>
                  </a:moveTo>
                  <a:cubicBezTo>
                    <a:pt x="10564" y="16163"/>
                    <a:pt x="10473" y="16185"/>
                    <a:pt x="10384" y="16203"/>
                  </a:cubicBezTo>
                  <a:lnTo>
                    <a:pt x="10359" y="16209"/>
                  </a:lnTo>
                  <a:cubicBezTo>
                    <a:pt x="10077" y="16266"/>
                    <a:pt x="9783" y="16326"/>
                    <a:pt x="9490" y="16362"/>
                  </a:cubicBezTo>
                  <a:cubicBezTo>
                    <a:pt x="9212" y="16396"/>
                    <a:pt x="9002" y="16463"/>
                    <a:pt x="8810" y="16584"/>
                  </a:cubicBezTo>
                  <a:cubicBezTo>
                    <a:pt x="8629" y="16698"/>
                    <a:pt x="8438" y="16792"/>
                    <a:pt x="8231" y="16881"/>
                  </a:cubicBezTo>
                  <a:cubicBezTo>
                    <a:pt x="8047" y="16957"/>
                    <a:pt x="7847" y="17028"/>
                    <a:pt x="7639" y="17087"/>
                  </a:cubicBezTo>
                  <a:cubicBezTo>
                    <a:pt x="7459" y="17138"/>
                    <a:pt x="7287" y="17209"/>
                    <a:pt x="7116" y="17277"/>
                  </a:cubicBezTo>
                  <a:cubicBezTo>
                    <a:pt x="7064" y="17298"/>
                    <a:pt x="7011" y="17321"/>
                    <a:pt x="6959" y="17341"/>
                  </a:cubicBezTo>
                  <a:lnTo>
                    <a:pt x="6896" y="17362"/>
                  </a:lnTo>
                  <a:cubicBezTo>
                    <a:pt x="6822" y="17391"/>
                    <a:pt x="6750" y="17421"/>
                    <a:pt x="6682" y="17447"/>
                  </a:cubicBezTo>
                  <a:cubicBezTo>
                    <a:pt x="6485" y="17524"/>
                    <a:pt x="6315" y="17593"/>
                    <a:pt x="6159" y="17658"/>
                  </a:cubicBezTo>
                  <a:lnTo>
                    <a:pt x="6033" y="17711"/>
                  </a:lnTo>
                  <a:cubicBezTo>
                    <a:pt x="5853" y="17786"/>
                    <a:pt x="5668" y="17863"/>
                    <a:pt x="5498" y="17955"/>
                  </a:cubicBezTo>
                  <a:cubicBezTo>
                    <a:pt x="5239" y="18094"/>
                    <a:pt x="5065" y="18288"/>
                    <a:pt x="4969" y="18537"/>
                  </a:cubicBezTo>
                  <a:cubicBezTo>
                    <a:pt x="4859" y="18825"/>
                    <a:pt x="4671" y="19068"/>
                    <a:pt x="4421" y="19257"/>
                  </a:cubicBezTo>
                  <a:cubicBezTo>
                    <a:pt x="4226" y="19402"/>
                    <a:pt x="4031" y="19551"/>
                    <a:pt x="3841" y="19696"/>
                  </a:cubicBezTo>
                  <a:lnTo>
                    <a:pt x="3760" y="19759"/>
                  </a:lnTo>
                  <a:cubicBezTo>
                    <a:pt x="3572" y="19902"/>
                    <a:pt x="3376" y="20050"/>
                    <a:pt x="3186" y="20193"/>
                  </a:cubicBezTo>
                  <a:cubicBezTo>
                    <a:pt x="3110" y="20250"/>
                    <a:pt x="2804" y="20441"/>
                    <a:pt x="2506" y="20627"/>
                  </a:cubicBezTo>
                  <a:lnTo>
                    <a:pt x="2412" y="20685"/>
                  </a:lnTo>
                  <a:cubicBezTo>
                    <a:pt x="2241" y="20792"/>
                    <a:pt x="2098" y="20887"/>
                    <a:pt x="2028" y="20934"/>
                  </a:cubicBezTo>
                  <a:cubicBezTo>
                    <a:pt x="2198" y="20905"/>
                    <a:pt x="2365" y="20892"/>
                    <a:pt x="2538" y="20892"/>
                  </a:cubicBezTo>
                  <a:cubicBezTo>
                    <a:pt x="3166" y="20892"/>
                    <a:pt x="3727" y="21082"/>
                    <a:pt x="4219" y="21252"/>
                  </a:cubicBezTo>
                  <a:cubicBezTo>
                    <a:pt x="4530" y="21359"/>
                    <a:pt x="4827" y="21457"/>
                    <a:pt x="5113" y="21506"/>
                  </a:cubicBezTo>
                  <a:cubicBezTo>
                    <a:pt x="5678" y="21600"/>
                    <a:pt x="6118" y="21530"/>
                    <a:pt x="6392" y="21453"/>
                  </a:cubicBezTo>
                  <a:cubicBezTo>
                    <a:pt x="6952" y="21152"/>
                    <a:pt x="7593" y="21030"/>
                    <a:pt x="8287" y="21098"/>
                  </a:cubicBezTo>
                  <a:cubicBezTo>
                    <a:pt x="8585" y="21127"/>
                    <a:pt x="8884" y="21166"/>
                    <a:pt x="9175" y="21204"/>
                  </a:cubicBezTo>
                  <a:lnTo>
                    <a:pt x="9213" y="21209"/>
                  </a:lnTo>
                  <a:cubicBezTo>
                    <a:pt x="9405" y="21233"/>
                    <a:pt x="9620" y="21264"/>
                    <a:pt x="9830" y="21289"/>
                  </a:cubicBezTo>
                  <a:cubicBezTo>
                    <a:pt x="10289" y="21341"/>
                    <a:pt x="10650" y="21296"/>
                    <a:pt x="10964" y="21156"/>
                  </a:cubicBezTo>
                  <a:cubicBezTo>
                    <a:pt x="11164" y="21066"/>
                    <a:pt x="11374" y="20993"/>
                    <a:pt x="11587" y="20934"/>
                  </a:cubicBezTo>
                  <a:cubicBezTo>
                    <a:pt x="11962" y="20829"/>
                    <a:pt x="12343" y="20726"/>
                    <a:pt x="12714" y="20627"/>
                  </a:cubicBezTo>
                  <a:lnTo>
                    <a:pt x="12828" y="20601"/>
                  </a:lnTo>
                  <a:cubicBezTo>
                    <a:pt x="13029" y="20547"/>
                    <a:pt x="13235" y="20492"/>
                    <a:pt x="13439" y="20437"/>
                  </a:cubicBezTo>
                  <a:cubicBezTo>
                    <a:pt x="13586" y="20397"/>
                    <a:pt x="13791" y="20325"/>
                    <a:pt x="13879" y="20167"/>
                  </a:cubicBezTo>
                  <a:cubicBezTo>
                    <a:pt x="13959" y="20025"/>
                    <a:pt x="14021" y="19869"/>
                    <a:pt x="14081" y="19722"/>
                  </a:cubicBezTo>
                  <a:lnTo>
                    <a:pt x="14100" y="19675"/>
                  </a:lnTo>
                  <a:cubicBezTo>
                    <a:pt x="14112" y="19643"/>
                    <a:pt x="14130" y="19611"/>
                    <a:pt x="14144" y="19579"/>
                  </a:cubicBezTo>
                  <a:cubicBezTo>
                    <a:pt x="13705" y="19883"/>
                    <a:pt x="13275" y="20115"/>
                    <a:pt x="12840" y="20288"/>
                  </a:cubicBezTo>
                  <a:cubicBezTo>
                    <a:pt x="12318" y="20497"/>
                    <a:pt x="11822" y="20638"/>
                    <a:pt x="11323" y="20717"/>
                  </a:cubicBezTo>
                  <a:lnTo>
                    <a:pt x="11140" y="20744"/>
                  </a:lnTo>
                  <a:lnTo>
                    <a:pt x="11291" y="20654"/>
                  </a:lnTo>
                  <a:cubicBezTo>
                    <a:pt x="11337" y="20624"/>
                    <a:pt x="11392" y="20610"/>
                    <a:pt x="11436" y="20601"/>
                  </a:cubicBezTo>
                  <a:cubicBezTo>
                    <a:pt x="12059" y="20468"/>
                    <a:pt x="12581" y="20298"/>
                    <a:pt x="13036" y="20082"/>
                  </a:cubicBezTo>
                  <a:cubicBezTo>
                    <a:pt x="13821" y="19708"/>
                    <a:pt x="14563" y="19205"/>
                    <a:pt x="15435" y="18463"/>
                  </a:cubicBezTo>
                  <a:cubicBezTo>
                    <a:pt x="15594" y="18327"/>
                    <a:pt x="15742" y="18168"/>
                    <a:pt x="15913" y="17960"/>
                  </a:cubicBezTo>
                  <a:cubicBezTo>
                    <a:pt x="15972" y="17888"/>
                    <a:pt x="15995" y="17834"/>
                    <a:pt x="15976" y="17791"/>
                  </a:cubicBezTo>
                  <a:cubicBezTo>
                    <a:pt x="15956" y="17746"/>
                    <a:pt x="15891" y="17709"/>
                    <a:pt x="15781" y="17685"/>
                  </a:cubicBezTo>
                  <a:cubicBezTo>
                    <a:pt x="15505" y="17623"/>
                    <a:pt x="15274" y="17650"/>
                    <a:pt x="15057" y="17770"/>
                  </a:cubicBezTo>
                  <a:lnTo>
                    <a:pt x="14963" y="17822"/>
                  </a:lnTo>
                  <a:cubicBezTo>
                    <a:pt x="14738" y="17946"/>
                    <a:pt x="14503" y="18073"/>
                    <a:pt x="14264" y="18177"/>
                  </a:cubicBezTo>
                  <a:cubicBezTo>
                    <a:pt x="13890" y="18339"/>
                    <a:pt x="13572" y="18513"/>
                    <a:pt x="13300" y="18711"/>
                  </a:cubicBezTo>
                  <a:cubicBezTo>
                    <a:pt x="13083" y="18869"/>
                    <a:pt x="12841" y="18950"/>
                    <a:pt x="12551" y="18955"/>
                  </a:cubicBezTo>
                  <a:cubicBezTo>
                    <a:pt x="12245" y="18960"/>
                    <a:pt x="11949" y="19010"/>
                    <a:pt x="11669" y="19108"/>
                  </a:cubicBezTo>
                  <a:cubicBezTo>
                    <a:pt x="11425" y="19194"/>
                    <a:pt x="11173" y="19231"/>
                    <a:pt x="10926" y="19219"/>
                  </a:cubicBezTo>
                  <a:cubicBezTo>
                    <a:pt x="10645" y="19206"/>
                    <a:pt x="10361" y="19241"/>
                    <a:pt x="10082" y="19315"/>
                  </a:cubicBezTo>
                  <a:cubicBezTo>
                    <a:pt x="9905" y="19361"/>
                    <a:pt x="9742" y="19334"/>
                    <a:pt x="9597" y="19235"/>
                  </a:cubicBezTo>
                  <a:cubicBezTo>
                    <a:pt x="9498" y="19168"/>
                    <a:pt x="9422" y="19103"/>
                    <a:pt x="9358" y="19034"/>
                  </a:cubicBezTo>
                  <a:cubicBezTo>
                    <a:pt x="9204" y="18873"/>
                    <a:pt x="9053" y="18715"/>
                    <a:pt x="8898" y="18547"/>
                  </a:cubicBezTo>
                  <a:lnTo>
                    <a:pt x="8816" y="18452"/>
                  </a:lnTo>
                  <a:cubicBezTo>
                    <a:pt x="8780" y="18412"/>
                    <a:pt x="8746" y="18376"/>
                    <a:pt x="8709" y="18336"/>
                  </a:cubicBezTo>
                  <a:cubicBezTo>
                    <a:pt x="8687" y="18350"/>
                    <a:pt x="8657" y="18364"/>
                    <a:pt x="8634" y="18378"/>
                  </a:cubicBezTo>
                  <a:lnTo>
                    <a:pt x="8609" y="18394"/>
                  </a:lnTo>
                  <a:cubicBezTo>
                    <a:pt x="8507" y="18454"/>
                    <a:pt x="8402" y="18513"/>
                    <a:pt x="8300" y="18579"/>
                  </a:cubicBezTo>
                  <a:cubicBezTo>
                    <a:pt x="8205" y="18641"/>
                    <a:pt x="8113" y="18712"/>
                    <a:pt x="8017" y="18780"/>
                  </a:cubicBezTo>
                  <a:lnTo>
                    <a:pt x="8004" y="18786"/>
                  </a:lnTo>
                  <a:cubicBezTo>
                    <a:pt x="7964" y="18814"/>
                    <a:pt x="7928" y="18839"/>
                    <a:pt x="7891" y="18865"/>
                  </a:cubicBezTo>
                  <a:lnTo>
                    <a:pt x="7828" y="18907"/>
                  </a:lnTo>
                  <a:lnTo>
                    <a:pt x="7821" y="18844"/>
                  </a:lnTo>
                  <a:cubicBezTo>
                    <a:pt x="7814" y="18794"/>
                    <a:pt x="7839" y="18769"/>
                    <a:pt x="7859" y="18754"/>
                  </a:cubicBezTo>
                  <a:cubicBezTo>
                    <a:pt x="8295" y="18418"/>
                    <a:pt x="8734" y="18170"/>
                    <a:pt x="9200" y="17992"/>
                  </a:cubicBezTo>
                  <a:cubicBezTo>
                    <a:pt x="9330" y="17941"/>
                    <a:pt x="9460" y="17893"/>
                    <a:pt x="9591" y="17854"/>
                  </a:cubicBezTo>
                  <a:cubicBezTo>
                    <a:pt x="9997" y="17737"/>
                    <a:pt x="10473" y="17584"/>
                    <a:pt x="10901" y="17330"/>
                  </a:cubicBezTo>
                  <a:cubicBezTo>
                    <a:pt x="11007" y="17266"/>
                    <a:pt x="11095" y="17199"/>
                    <a:pt x="11172" y="17124"/>
                  </a:cubicBezTo>
                  <a:cubicBezTo>
                    <a:pt x="11338" y="16963"/>
                    <a:pt x="11438" y="16775"/>
                    <a:pt x="11474" y="16552"/>
                  </a:cubicBezTo>
                  <a:cubicBezTo>
                    <a:pt x="11505" y="16357"/>
                    <a:pt x="11388" y="16210"/>
                    <a:pt x="11153" y="16145"/>
                  </a:cubicBezTo>
                  <a:cubicBezTo>
                    <a:pt x="10974" y="16096"/>
                    <a:pt x="10800" y="16117"/>
                    <a:pt x="10655" y="16145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" name="2023 | 2024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943360" y="3692864"/>
            <a:ext cx="7746269" cy="251568"/>
          </a:xfrm>
          <a:prstGeom prst="rect">
            <a:avLst/>
          </a:prstGeom>
        </p:spPr>
        <p:txBody>
          <a:bodyPr lIns="17144" tIns="17144" rIns="17144" bIns="17144" anchor="ctr"/>
          <a:lstStyle>
            <a:lvl1pPr marL="0" indent="0" defTabSz="306466">
              <a:spcBef>
                <a:spcPts val="0"/>
              </a:spcBef>
              <a:buSzTx/>
              <a:buNone/>
              <a:defRPr sz="1386">
                <a:solidFill>
                  <a:srgbClr val="D9CCA7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Montserrat Medium"/>
              </a:defRPr>
            </a:lvl1pPr>
          </a:lstStyle>
          <a:p>
            <a:r>
              <a:t>Author and Date</a:t>
            </a:r>
          </a:p>
        </p:txBody>
      </p:sp>
      <p:sp>
        <p:nvSpPr>
          <p:cNvPr id="21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864330" y="1444625"/>
            <a:ext cx="7814806" cy="1516579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943360" y="2984500"/>
            <a:ext cx="7746269" cy="714375"/>
          </a:xfrm>
          <a:prstGeom prst="rect">
            <a:avLst/>
          </a:prstGeom>
        </p:spPr>
        <p:txBody>
          <a:bodyPr/>
          <a:lstStyle>
            <a:lvl1pPr marL="0" indent="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45720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91440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0" indent="137160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0" indent="182880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r>
              <a:rPr dirty="0"/>
              <a:t>Presentation Subtitle</a:t>
            </a:r>
          </a:p>
          <a:p>
            <a:pPr lvl="1"/>
            <a:endParaRPr dirty="0"/>
          </a:p>
          <a:p>
            <a:pPr lvl="2"/>
            <a:endParaRPr dirty="0"/>
          </a:p>
          <a:p>
            <a:pPr lvl="3"/>
            <a:endParaRPr dirty="0"/>
          </a:p>
          <a:p>
            <a:pPr lvl="4"/>
            <a:endParaRPr dirty="0"/>
          </a:p>
        </p:txBody>
      </p:sp>
      <p:grpSp>
        <p:nvGrpSpPr>
          <p:cNvPr id="293" name="Graphic 1"/>
          <p:cNvGrpSpPr/>
          <p:nvPr/>
        </p:nvGrpSpPr>
        <p:grpSpPr>
          <a:xfrm>
            <a:off x="399234" y="4191015"/>
            <a:ext cx="1746978" cy="613535"/>
            <a:chOff x="0" y="0"/>
            <a:chExt cx="1746976" cy="613533"/>
          </a:xfrm>
        </p:grpSpPr>
        <p:sp>
          <p:nvSpPr>
            <p:cNvPr id="23" name="Freeform 3"/>
            <p:cNvSpPr/>
            <p:nvPr/>
          </p:nvSpPr>
          <p:spPr>
            <a:xfrm>
              <a:off x="563669" y="320938"/>
              <a:ext cx="1183308" cy="2588"/>
            </a:xfrm>
            <a:prstGeom prst="rect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4"/>
            <p:cNvSpPr/>
            <p:nvPr/>
          </p:nvSpPr>
          <p:spPr>
            <a:xfrm>
              <a:off x="563669" y="320231"/>
              <a:ext cx="1183308" cy="4111"/>
            </a:xfrm>
            <a:prstGeom prst="rect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5"/>
            <p:cNvSpPr/>
            <p:nvPr/>
          </p:nvSpPr>
          <p:spPr>
            <a:xfrm>
              <a:off x="147776" y="338508"/>
              <a:ext cx="180595" cy="209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82" y="0"/>
                  </a:moveTo>
                  <a:cubicBezTo>
                    <a:pt x="10682" y="0"/>
                    <a:pt x="20115" y="1453"/>
                    <a:pt x="20102" y="1464"/>
                  </a:cubicBezTo>
                  <a:cubicBezTo>
                    <a:pt x="21083" y="3331"/>
                    <a:pt x="21593" y="5352"/>
                    <a:pt x="21600" y="7397"/>
                  </a:cubicBezTo>
                  <a:cubicBezTo>
                    <a:pt x="21433" y="13381"/>
                    <a:pt x="17388" y="18796"/>
                    <a:pt x="11089" y="21466"/>
                  </a:cubicBezTo>
                  <a:lnTo>
                    <a:pt x="10800" y="21600"/>
                  </a:lnTo>
                  <a:lnTo>
                    <a:pt x="10511" y="21466"/>
                  </a:lnTo>
                  <a:cubicBezTo>
                    <a:pt x="4208" y="18800"/>
                    <a:pt x="161" y="13383"/>
                    <a:pt x="0" y="7397"/>
                  </a:cubicBezTo>
                  <a:cubicBezTo>
                    <a:pt x="5" y="5333"/>
                    <a:pt x="520" y="3292"/>
                    <a:pt x="1511" y="1408"/>
                  </a:cubicBezTo>
                  <a:cubicBezTo>
                    <a:pt x="1511" y="1408"/>
                    <a:pt x="10629" y="0"/>
                    <a:pt x="10629" y="0"/>
                  </a:cubicBezTo>
                </a:path>
              </a:pathLst>
            </a:custGeom>
            <a:solidFill>
              <a:srgbClr val="741906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6"/>
            <p:cNvSpPr/>
            <p:nvPr/>
          </p:nvSpPr>
          <p:spPr>
            <a:xfrm>
              <a:off x="156454" y="346079"/>
              <a:ext cx="163568" cy="192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7164"/>
                  </a:moveTo>
                  <a:cubicBezTo>
                    <a:pt x="26" y="5176"/>
                    <a:pt x="519" y="3211"/>
                    <a:pt x="1451" y="1382"/>
                  </a:cubicBezTo>
                  <a:cubicBezTo>
                    <a:pt x="1451" y="1382"/>
                    <a:pt x="10662" y="0"/>
                    <a:pt x="10662" y="0"/>
                  </a:cubicBezTo>
                  <a:cubicBezTo>
                    <a:pt x="10662" y="0"/>
                    <a:pt x="20323" y="1479"/>
                    <a:pt x="20251" y="1479"/>
                  </a:cubicBezTo>
                  <a:cubicBezTo>
                    <a:pt x="21140" y="3303"/>
                    <a:pt x="21598" y="5254"/>
                    <a:pt x="21600" y="7224"/>
                  </a:cubicBezTo>
                  <a:cubicBezTo>
                    <a:pt x="21513" y="12349"/>
                    <a:pt x="18526" y="17137"/>
                    <a:pt x="13549" y="20133"/>
                  </a:cubicBezTo>
                  <a:cubicBezTo>
                    <a:pt x="13108" y="20440"/>
                    <a:pt x="12648" y="20728"/>
                    <a:pt x="12171" y="20994"/>
                  </a:cubicBezTo>
                  <a:cubicBezTo>
                    <a:pt x="11731" y="21218"/>
                    <a:pt x="11276" y="21420"/>
                    <a:pt x="10807" y="21600"/>
                  </a:cubicBezTo>
                  <a:cubicBezTo>
                    <a:pt x="10265" y="21372"/>
                    <a:pt x="9738" y="21121"/>
                    <a:pt x="9226" y="20848"/>
                  </a:cubicBezTo>
                  <a:cubicBezTo>
                    <a:pt x="8809" y="20647"/>
                    <a:pt x="8419" y="20407"/>
                    <a:pt x="8066" y="20133"/>
                  </a:cubicBezTo>
                  <a:cubicBezTo>
                    <a:pt x="3079" y="17143"/>
                    <a:pt x="86" y="12353"/>
                    <a:pt x="0" y="7224"/>
                  </a:cubicBezTo>
                </a:path>
              </a:pathLst>
            </a:custGeom>
            <a:solidFill>
              <a:srgbClr val="DFC26B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7"/>
            <p:cNvSpPr/>
            <p:nvPr/>
          </p:nvSpPr>
          <p:spPr>
            <a:xfrm>
              <a:off x="55689" y="251758"/>
              <a:ext cx="63426" cy="246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83" h="21076" extrusionOk="0">
                  <a:moveTo>
                    <a:pt x="17836" y="20530"/>
                  </a:moveTo>
                  <a:cubicBezTo>
                    <a:pt x="7448" y="15656"/>
                    <a:pt x="5385" y="9772"/>
                    <a:pt x="12196" y="4443"/>
                  </a:cubicBezTo>
                  <a:cubicBezTo>
                    <a:pt x="13794" y="3159"/>
                    <a:pt x="15852" y="1921"/>
                    <a:pt x="18340" y="749"/>
                  </a:cubicBezTo>
                  <a:cubicBezTo>
                    <a:pt x="18709" y="564"/>
                    <a:pt x="19951" y="93"/>
                    <a:pt x="19078" y="10"/>
                  </a:cubicBezTo>
                  <a:cubicBezTo>
                    <a:pt x="18205" y="-73"/>
                    <a:pt x="17131" y="361"/>
                    <a:pt x="16627" y="527"/>
                  </a:cubicBezTo>
                  <a:cubicBezTo>
                    <a:pt x="11274" y="2311"/>
                    <a:pt x="7124" y="4344"/>
                    <a:pt x="4374" y="6530"/>
                  </a:cubicBezTo>
                  <a:cubicBezTo>
                    <a:pt x="-1649" y="11113"/>
                    <a:pt x="-1446" y="16141"/>
                    <a:pt x="4945" y="20687"/>
                  </a:cubicBezTo>
                  <a:cubicBezTo>
                    <a:pt x="6287" y="21527"/>
                    <a:pt x="17903" y="20788"/>
                    <a:pt x="17836" y="20502"/>
                  </a:cubicBezTo>
                </a:path>
              </a:pathLst>
            </a:custGeom>
            <a:solidFill>
              <a:srgbClr val="DFC26B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8"/>
            <p:cNvSpPr/>
            <p:nvPr/>
          </p:nvSpPr>
          <p:spPr>
            <a:xfrm>
              <a:off x="54646" y="251084"/>
              <a:ext cx="65722" cy="24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9" h="21501" extrusionOk="0">
                  <a:moveTo>
                    <a:pt x="9202" y="21501"/>
                  </a:moveTo>
                  <a:cubicBezTo>
                    <a:pt x="7182" y="21501"/>
                    <a:pt x="5426" y="21389"/>
                    <a:pt x="4896" y="21053"/>
                  </a:cubicBezTo>
                  <a:cubicBezTo>
                    <a:pt x="-1432" y="16432"/>
                    <a:pt x="-1632" y="11323"/>
                    <a:pt x="4333" y="6665"/>
                  </a:cubicBezTo>
                  <a:cubicBezTo>
                    <a:pt x="7090" y="4443"/>
                    <a:pt x="11230" y="2377"/>
                    <a:pt x="16556" y="564"/>
                  </a:cubicBezTo>
                  <a:cubicBezTo>
                    <a:pt x="16556" y="564"/>
                    <a:pt x="18544" y="-99"/>
                    <a:pt x="19339" y="13"/>
                  </a:cubicBezTo>
                  <a:cubicBezTo>
                    <a:pt x="19541" y="33"/>
                    <a:pt x="19700" y="78"/>
                    <a:pt x="19769" y="135"/>
                  </a:cubicBezTo>
                  <a:cubicBezTo>
                    <a:pt x="19968" y="293"/>
                    <a:pt x="19537" y="518"/>
                    <a:pt x="19007" y="761"/>
                  </a:cubicBezTo>
                  <a:lnTo>
                    <a:pt x="18775" y="891"/>
                  </a:lnTo>
                  <a:cubicBezTo>
                    <a:pt x="16311" y="2059"/>
                    <a:pt x="14280" y="3296"/>
                    <a:pt x="12714" y="4582"/>
                  </a:cubicBezTo>
                  <a:cubicBezTo>
                    <a:pt x="6065" y="9950"/>
                    <a:pt x="8086" y="15870"/>
                    <a:pt x="18245" y="20782"/>
                  </a:cubicBezTo>
                  <a:cubicBezTo>
                    <a:pt x="18245" y="20782"/>
                    <a:pt x="18245" y="20782"/>
                    <a:pt x="18245" y="20782"/>
                  </a:cubicBezTo>
                  <a:cubicBezTo>
                    <a:pt x="18245" y="20782"/>
                    <a:pt x="18245" y="21006"/>
                    <a:pt x="15132" y="21239"/>
                  </a:cubicBezTo>
                  <a:cubicBezTo>
                    <a:pt x="13198" y="21392"/>
                    <a:pt x="11208" y="21480"/>
                    <a:pt x="9202" y="21501"/>
                  </a:cubicBezTo>
                  <a:close/>
                  <a:moveTo>
                    <a:pt x="19140" y="181"/>
                  </a:moveTo>
                  <a:cubicBezTo>
                    <a:pt x="18361" y="313"/>
                    <a:pt x="17667" y="480"/>
                    <a:pt x="17086" y="676"/>
                  </a:cubicBezTo>
                  <a:cubicBezTo>
                    <a:pt x="11846" y="2476"/>
                    <a:pt x="7775" y="4522"/>
                    <a:pt x="5062" y="6721"/>
                  </a:cubicBezTo>
                  <a:cubicBezTo>
                    <a:pt x="-871" y="11339"/>
                    <a:pt x="-671" y="16407"/>
                    <a:pt x="5625" y="20987"/>
                  </a:cubicBezTo>
                  <a:cubicBezTo>
                    <a:pt x="5989" y="21211"/>
                    <a:pt x="7347" y="21295"/>
                    <a:pt x="8407" y="21314"/>
                  </a:cubicBezTo>
                  <a:cubicBezTo>
                    <a:pt x="11591" y="21357"/>
                    <a:pt x="14766" y="21191"/>
                    <a:pt x="17682" y="20828"/>
                  </a:cubicBezTo>
                  <a:cubicBezTo>
                    <a:pt x="7457" y="15883"/>
                    <a:pt x="5400" y="9925"/>
                    <a:pt x="12051" y="4516"/>
                  </a:cubicBezTo>
                  <a:cubicBezTo>
                    <a:pt x="13645" y="3217"/>
                    <a:pt x="15686" y="1966"/>
                    <a:pt x="18146" y="779"/>
                  </a:cubicBezTo>
                  <a:lnTo>
                    <a:pt x="18411" y="658"/>
                  </a:lnTo>
                  <a:cubicBezTo>
                    <a:pt x="18676" y="527"/>
                    <a:pt x="19206" y="265"/>
                    <a:pt x="19107" y="181"/>
                  </a:cubicBezTo>
                  <a:cubicBezTo>
                    <a:pt x="19007" y="97"/>
                    <a:pt x="19074" y="181"/>
                    <a:pt x="19007" y="181"/>
                  </a:cubicBezTo>
                  <a:close/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9"/>
            <p:cNvSpPr/>
            <p:nvPr/>
          </p:nvSpPr>
          <p:spPr>
            <a:xfrm>
              <a:off x="28526" y="233731"/>
              <a:ext cx="70904" cy="26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865" h="21154" extrusionOk="0">
                  <a:moveTo>
                    <a:pt x="17646" y="20719"/>
                  </a:moveTo>
                  <a:cubicBezTo>
                    <a:pt x="7184" y="15744"/>
                    <a:pt x="3420" y="10682"/>
                    <a:pt x="8042" y="4844"/>
                  </a:cubicBezTo>
                  <a:cubicBezTo>
                    <a:pt x="9105" y="3449"/>
                    <a:pt x="10597" y="2089"/>
                    <a:pt x="12498" y="783"/>
                  </a:cubicBezTo>
                  <a:cubicBezTo>
                    <a:pt x="12692" y="654"/>
                    <a:pt x="13633" y="76"/>
                    <a:pt x="13052" y="7"/>
                  </a:cubicBezTo>
                  <a:cubicBezTo>
                    <a:pt x="12471" y="-62"/>
                    <a:pt x="11419" y="395"/>
                    <a:pt x="10976" y="585"/>
                  </a:cubicBezTo>
                  <a:cubicBezTo>
                    <a:pt x="6666" y="2612"/>
                    <a:pt x="3554" y="4864"/>
                    <a:pt x="1787" y="7233"/>
                  </a:cubicBezTo>
                  <a:cubicBezTo>
                    <a:pt x="-1933" y="11767"/>
                    <a:pt x="204" y="16575"/>
                    <a:pt x="7738" y="20624"/>
                  </a:cubicBezTo>
                  <a:cubicBezTo>
                    <a:pt x="8264" y="21021"/>
                    <a:pt x="19667" y="21538"/>
                    <a:pt x="17619" y="20719"/>
                  </a:cubicBezTo>
                </a:path>
              </a:pathLst>
            </a:custGeom>
            <a:solidFill>
              <a:srgbClr val="CDAF6D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10"/>
            <p:cNvSpPr/>
            <p:nvPr/>
          </p:nvSpPr>
          <p:spPr>
            <a:xfrm>
              <a:off x="27563" y="232469"/>
              <a:ext cx="72912" cy="26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6" h="21596" extrusionOk="0">
                  <a:moveTo>
                    <a:pt x="16501" y="21596"/>
                  </a:moveTo>
                  <a:lnTo>
                    <a:pt x="15679" y="21596"/>
                  </a:lnTo>
                  <a:cubicBezTo>
                    <a:pt x="12921" y="21596"/>
                    <a:pt x="8608" y="21317"/>
                    <a:pt x="8197" y="21020"/>
                  </a:cubicBezTo>
                  <a:cubicBezTo>
                    <a:pt x="219" y="16905"/>
                    <a:pt x="-2045" y="12027"/>
                    <a:pt x="1888" y="7423"/>
                  </a:cubicBezTo>
                  <a:cubicBezTo>
                    <a:pt x="3758" y="5013"/>
                    <a:pt x="7067" y="2722"/>
                    <a:pt x="11659" y="659"/>
                  </a:cubicBezTo>
                  <a:cubicBezTo>
                    <a:pt x="11751" y="627"/>
                    <a:pt x="11830" y="592"/>
                    <a:pt x="11894" y="554"/>
                  </a:cubicBezTo>
                  <a:cubicBezTo>
                    <a:pt x="12540" y="284"/>
                    <a:pt x="13156" y="40"/>
                    <a:pt x="13743" y="13"/>
                  </a:cubicBezTo>
                  <a:cubicBezTo>
                    <a:pt x="13904" y="-4"/>
                    <a:pt x="14080" y="-4"/>
                    <a:pt x="14242" y="13"/>
                  </a:cubicBezTo>
                  <a:cubicBezTo>
                    <a:pt x="14360" y="37"/>
                    <a:pt x="14452" y="70"/>
                    <a:pt x="14506" y="109"/>
                  </a:cubicBezTo>
                  <a:cubicBezTo>
                    <a:pt x="14740" y="275"/>
                    <a:pt x="14271" y="589"/>
                    <a:pt x="13801" y="886"/>
                  </a:cubicBezTo>
                  <a:cubicBezTo>
                    <a:pt x="11803" y="2203"/>
                    <a:pt x="10231" y="3574"/>
                    <a:pt x="9106" y="4979"/>
                  </a:cubicBezTo>
                  <a:cubicBezTo>
                    <a:pt x="4294" y="10678"/>
                    <a:pt x="7610" y="15757"/>
                    <a:pt x="19171" y="21029"/>
                  </a:cubicBezTo>
                  <a:cubicBezTo>
                    <a:pt x="19462" y="21112"/>
                    <a:pt x="19555" y="21240"/>
                    <a:pt x="19406" y="21352"/>
                  </a:cubicBezTo>
                  <a:cubicBezTo>
                    <a:pt x="19113" y="21517"/>
                    <a:pt x="18144" y="21596"/>
                    <a:pt x="16501" y="21596"/>
                  </a:cubicBezTo>
                  <a:close/>
                  <a:moveTo>
                    <a:pt x="13860" y="162"/>
                  </a:moveTo>
                  <a:cubicBezTo>
                    <a:pt x="13479" y="162"/>
                    <a:pt x="12745" y="485"/>
                    <a:pt x="12393" y="633"/>
                  </a:cubicBezTo>
                  <a:lnTo>
                    <a:pt x="12158" y="738"/>
                  </a:lnTo>
                  <a:cubicBezTo>
                    <a:pt x="7597" y="2774"/>
                    <a:pt x="4307" y="5039"/>
                    <a:pt x="2445" y="7423"/>
                  </a:cubicBezTo>
                  <a:cubicBezTo>
                    <a:pt x="-1491" y="12000"/>
                    <a:pt x="764" y="16853"/>
                    <a:pt x="8725" y="20941"/>
                  </a:cubicBezTo>
                  <a:cubicBezTo>
                    <a:pt x="10894" y="21259"/>
                    <a:pt x="13293" y="21412"/>
                    <a:pt x="15709" y="21387"/>
                  </a:cubicBezTo>
                  <a:cubicBezTo>
                    <a:pt x="17821" y="21387"/>
                    <a:pt x="18643" y="21334"/>
                    <a:pt x="18907" y="21247"/>
                  </a:cubicBezTo>
                  <a:cubicBezTo>
                    <a:pt x="19171" y="21160"/>
                    <a:pt x="18907" y="21133"/>
                    <a:pt x="18731" y="21090"/>
                  </a:cubicBezTo>
                  <a:cubicBezTo>
                    <a:pt x="6994" y="15784"/>
                    <a:pt x="3825" y="10661"/>
                    <a:pt x="8520" y="4962"/>
                  </a:cubicBezTo>
                  <a:cubicBezTo>
                    <a:pt x="9664" y="3544"/>
                    <a:pt x="11255" y="2162"/>
                    <a:pt x="13273" y="834"/>
                  </a:cubicBezTo>
                  <a:cubicBezTo>
                    <a:pt x="14183" y="284"/>
                    <a:pt x="13977" y="205"/>
                    <a:pt x="13948" y="197"/>
                  </a:cubicBezTo>
                  <a:close/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11"/>
            <p:cNvSpPr/>
            <p:nvPr/>
          </p:nvSpPr>
          <p:spPr>
            <a:xfrm>
              <a:off x="357125" y="251758"/>
              <a:ext cx="63333" cy="247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85" h="21077" extrusionOk="0">
                  <a:moveTo>
                    <a:pt x="1554" y="20503"/>
                  </a:moveTo>
                  <a:cubicBezTo>
                    <a:pt x="11928" y="15634"/>
                    <a:pt x="13993" y="9761"/>
                    <a:pt x="7203" y="4437"/>
                  </a:cubicBezTo>
                  <a:cubicBezTo>
                    <a:pt x="5591" y="3154"/>
                    <a:pt x="3519" y="1918"/>
                    <a:pt x="1016" y="748"/>
                  </a:cubicBezTo>
                  <a:cubicBezTo>
                    <a:pt x="646" y="563"/>
                    <a:pt x="-564" y="93"/>
                    <a:pt x="310" y="10"/>
                  </a:cubicBezTo>
                  <a:cubicBezTo>
                    <a:pt x="1184" y="-73"/>
                    <a:pt x="2227" y="360"/>
                    <a:pt x="2731" y="526"/>
                  </a:cubicBezTo>
                  <a:cubicBezTo>
                    <a:pt x="8103" y="2316"/>
                    <a:pt x="12260" y="4356"/>
                    <a:pt x="15004" y="6549"/>
                  </a:cubicBezTo>
                  <a:cubicBezTo>
                    <a:pt x="21036" y="11127"/>
                    <a:pt x="20833" y="16148"/>
                    <a:pt x="14432" y="20688"/>
                  </a:cubicBezTo>
                  <a:cubicBezTo>
                    <a:pt x="13121" y="21527"/>
                    <a:pt x="1453" y="20789"/>
                    <a:pt x="1554" y="20503"/>
                  </a:cubicBezTo>
                </a:path>
              </a:pathLst>
            </a:custGeom>
            <a:solidFill>
              <a:srgbClr val="DFC26B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12"/>
            <p:cNvSpPr/>
            <p:nvPr/>
          </p:nvSpPr>
          <p:spPr>
            <a:xfrm>
              <a:off x="356414" y="250778"/>
              <a:ext cx="65745" cy="249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14" h="21508" extrusionOk="0">
                  <a:moveTo>
                    <a:pt x="10519" y="21508"/>
                  </a:moveTo>
                  <a:cubicBezTo>
                    <a:pt x="8553" y="21501"/>
                    <a:pt x="6598" y="21429"/>
                    <a:pt x="4692" y="21293"/>
                  </a:cubicBezTo>
                  <a:cubicBezTo>
                    <a:pt x="1381" y="21060"/>
                    <a:pt x="1381" y="20892"/>
                    <a:pt x="1381" y="20836"/>
                  </a:cubicBezTo>
                  <a:cubicBezTo>
                    <a:pt x="11517" y="15927"/>
                    <a:pt x="13537" y="10014"/>
                    <a:pt x="6910" y="4650"/>
                  </a:cubicBezTo>
                  <a:cubicBezTo>
                    <a:pt x="5317" y="3369"/>
                    <a:pt x="3288" y="2134"/>
                    <a:pt x="851" y="963"/>
                  </a:cubicBezTo>
                  <a:lnTo>
                    <a:pt x="785" y="757"/>
                  </a:lnTo>
                  <a:cubicBezTo>
                    <a:pt x="355" y="552"/>
                    <a:pt x="-175" y="300"/>
                    <a:pt x="57" y="132"/>
                  </a:cubicBezTo>
                  <a:cubicBezTo>
                    <a:pt x="127" y="75"/>
                    <a:pt x="285" y="30"/>
                    <a:pt x="487" y="11"/>
                  </a:cubicBezTo>
                  <a:cubicBezTo>
                    <a:pt x="1249" y="-92"/>
                    <a:pt x="3235" y="552"/>
                    <a:pt x="3235" y="561"/>
                  </a:cubicBezTo>
                  <a:cubicBezTo>
                    <a:pt x="8540" y="2373"/>
                    <a:pt x="12655" y="4437"/>
                    <a:pt x="15386" y="6657"/>
                  </a:cubicBezTo>
                  <a:cubicBezTo>
                    <a:pt x="21425" y="11314"/>
                    <a:pt x="21284" y="16430"/>
                    <a:pt x="14988" y="21060"/>
                  </a:cubicBezTo>
                  <a:cubicBezTo>
                    <a:pt x="14293" y="21396"/>
                    <a:pt x="12538" y="21508"/>
                    <a:pt x="10519" y="21508"/>
                  </a:cubicBezTo>
                  <a:close/>
                  <a:moveTo>
                    <a:pt x="2209" y="20836"/>
                  </a:moveTo>
                  <a:cubicBezTo>
                    <a:pt x="5110" y="21200"/>
                    <a:pt x="8274" y="21366"/>
                    <a:pt x="11446" y="21321"/>
                  </a:cubicBezTo>
                  <a:cubicBezTo>
                    <a:pt x="12538" y="21321"/>
                    <a:pt x="13896" y="21219"/>
                    <a:pt x="14227" y="20985"/>
                  </a:cubicBezTo>
                  <a:cubicBezTo>
                    <a:pt x="20519" y="16413"/>
                    <a:pt x="20719" y="11352"/>
                    <a:pt x="14790" y="6741"/>
                  </a:cubicBezTo>
                  <a:cubicBezTo>
                    <a:pt x="12083" y="4543"/>
                    <a:pt x="8014" y="2498"/>
                    <a:pt x="2772" y="701"/>
                  </a:cubicBezTo>
                  <a:cubicBezTo>
                    <a:pt x="2196" y="500"/>
                    <a:pt x="1488" y="332"/>
                    <a:pt x="686" y="207"/>
                  </a:cubicBezTo>
                  <a:cubicBezTo>
                    <a:pt x="686" y="291"/>
                    <a:pt x="1116" y="543"/>
                    <a:pt x="1381" y="683"/>
                  </a:cubicBezTo>
                  <a:lnTo>
                    <a:pt x="1646" y="813"/>
                  </a:lnTo>
                  <a:cubicBezTo>
                    <a:pt x="4130" y="1996"/>
                    <a:pt x="6182" y="3247"/>
                    <a:pt x="7771" y="4547"/>
                  </a:cubicBezTo>
                  <a:cubicBezTo>
                    <a:pt x="14396" y="9947"/>
                    <a:pt x="12366" y="15892"/>
                    <a:pt x="2209" y="20836"/>
                  </a:cubicBezTo>
                  <a:close/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13"/>
            <p:cNvSpPr/>
            <p:nvPr/>
          </p:nvSpPr>
          <p:spPr>
            <a:xfrm>
              <a:off x="376936" y="233731"/>
              <a:ext cx="71019" cy="2653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865" h="21154" extrusionOk="0">
                  <a:moveTo>
                    <a:pt x="274" y="20719"/>
                  </a:moveTo>
                  <a:cubicBezTo>
                    <a:pt x="10719" y="15744"/>
                    <a:pt x="14450" y="10682"/>
                    <a:pt x="9863" y="4844"/>
                  </a:cubicBezTo>
                  <a:cubicBezTo>
                    <a:pt x="8776" y="3451"/>
                    <a:pt x="7287" y="2092"/>
                    <a:pt x="5413" y="783"/>
                  </a:cubicBezTo>
                  <a:cubicBezTo>
                    <a:pt x="5192" y="654"/>
                    <a:pt x="4253" y="76"/>
                    <a:pt x="4861" y="7"/>
                  </a:cubicBezTo>
                  <a:cubicBezTo>
                    <a:pt x="5469" y="-62"/>
                    <a:pt x="6464" y="395"/>
                    <a:pt x="6906" y="585"/>
                  </a:cubicBezTo>
                  <a:cubicBezTo>
                    <a:pt x="11220" y="2611"/>
                    <a:pt x="14328" y="4863"/>
                    <a:pt x="16080" y="7233"/>
                  </a:cubicBezTo>
                  <a:cubicBezTo>
                    <a:pt x="19801" y="11768"/>
                    <a:pt x="17657" y="16578"/>
                    <a:pt x="10111" y="20624"/>
                  </a:cubicBezTo>
                  <a:cubicBezTo>
                    <a:pt x="9586" y="21021"/>
                    <a:pt x="-1799" y="21538"/>
                    <a:pt x="246" y="20719"/>
                  </a:cubicBezTo>
                </a:path>
              </a:pathLst>
            </a:custGeom>
            <a:solidFill>
              <a:srgbClr val="CDAF6D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14"/>
            <p:cNvSpPr/>
            <p:nvPr/>
          </p:nvSpPr>
          <p:spPr>
            <a:xfrm>
              <a:off x="375860" y="233008"/>
              <a:ext cx="73085" cy="267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473" h="21596" extrusionOk="0">
                  <a:moveTo>
                    <a:pt x="3005" y="21596"/>
                  </a:moveTo>
                  <a:cubicBezTo>
                    <a:pt x="1366" y="21596"/>
                    <a:pt x="400" y="21517"/>
                    <a:pt x="78" y="21351"/>
                  </a:cubicBezTo>
                  <a:cubicBezTo>
                    <a:pt x="-78" y="21241"/>
                    <a:pt x="3" y="21113"/>
                    <a:pt x="283" y="21028"/>
                  </a:cubicBezTo>
                  <a:cubicBezTo>
                    <a:pt x="11991" y="15781"/>
                    <a:pt x="14917" y="10656"/>
                    <a:pt x="10410" y="4989"/>
                  </a:cubicBezTo>
                  <a:cubicBezTo>
                    <a:pt x="9265" y="3582"/>
                    <a:pt x="7688" y="2209"/>
                    <a:pt x="5698" y="888"/>
                  </a:cubicBezTo>
                  <a:cubicBezTo>
                    <a:pt x="5025" y="486"/>
                    <a:pt x="4790" y="241"/>
                    <a:pt x="4966" y="110"/>
                  </a:cubicBezTo>
                  <a:cubicBezTo>
                    <a:pt x="5021" y="68"/>
                    <a:pt x="5125" y="34"/>
                    <a:pt x="5259" y="14"/>
                  </a:cubicBezTo>
                  <a:cubicBezTo>
                    <a:pt x="5409" y="-4"/>
                    <a:pt x="5576" y="-4"/>
                    <a:pt x="5727" y="14"/>
                  </a:cubicBezTo>
                  <a:cubicBezTo>
                    <a:pt x="6312" y="14"/>
                    <a:pt x="6927" y="285"/>
                    <a:pt x="7571" y="556"/>
                  </a:cubicBezTo>
                  <a:lnTo>
                    <a:pt x="7805" y="661"/>
                  </a:lnTo>
                  <a:cubicBezTo>
                    <a:pt x="12380" y="2713"/>
                    <a:pt x="15690" y="4994"/>
                    <a:pt x="17581" y="7394"/>
                  </a:cubicBezTo>
                  <a:cubicBezTo>
                    <a:pt x="21522" y="12011"/>
                    <a:pt x="19252" y="16905"/>
                    <a:pt x="11259" y="21028"/>
                  </a:cubicBezTo>
                  <a:cubicBezTo>
                    <a:pt x="10878" y="21316"/>
                    <a:pt x="6576" y="21561"/>
                    <a:pt x="3795" y="21596"/>
                  </a:cubicBezTo>
                  <a:close/>
                  <a:moveTo>
                    <a:pt x="5639" y="118"/>
                  </a:moveTo>
                  <a:cubicBezTo>
                    <a:pt x="5639" y="118"/>
                    <a:pt x="5405" y="206"/>
                    <a:pt x="6342" y="766"/>
                  </a:cubicBezTo>
                  <a:cubicBezTo>
                    <a:pt x="8333" y="2115"/>
                    <a:pt x="9891" y="3517"/>
                    <a:pt x="10995" y="4954"/>
                  </a:cubicBezTo>
                  <a:cubicBezTo>
                    <a:pt x="15678" y="10665"/>
                    <a:pt x="12459" y="15798"/>
                    <a:pt x="810" y="21115"/>
                  </a:cubicBezTo>
                  <a:cubicBezTo>
                    <a:pt x="663" y="21115"/>
                    <a:pt x="546" y="21229"/>
                    <a:pt x="634" y="21272"/>
                  </a:cubicBezTo>
                  <a:cubicBezTo>
                    <a:pt x="722" y="21316"/>
                    <a:pt x="1659" y="21439"/>
                    <a:pt x="3766" y="21412"/>
                  </a:cubicBezTo>
                  <a:cubicBezTo>
                    <a:pt x="6190" y="21424"/>
                    <a:pt x="8589" y="21262"/>
                    <a:pt x="10761" y="20940"/>
                  </a:cubicBezTo>
                  <a:cubicBezTo>
                    <a:pt x="18715" y="16845"/>
                    <a:pt x="20975" y="11982"/>
                    <a:pt x="17054" y="7394"/>
                  </a:cubicBezTo>
                  <a:cubicBezTo>
                    <a:pt x="15190" y="5001"/>
                    <a:pt x="11909" y="2727"/>
                    <a:pt x="7366" y="678"/>
                  </a:cubicBezTo>
                  <a:lnTo>
                    <a:pt x="7132" y="573"/>
                  </a:lnTo>
                  <a:cubicBezTo>
                    <a:pt x="6781" y="425"/>
                    <a:pt x="6078" y="118"/>
                    <a:pt x="5668" y="101"/>
                  </a:cubicBezTo>
                  <a:close/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15"/>
            <p:cNvSpPr/>
            <p:nvPr/>
          </p:nvSpPr>
          <p:spPr>
            <a:xfrm>
              <a:off x="13649" y="165685"/>
              <a:ext cx="448849" cy="116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84" extrusionOk="0">
                  <a:moveTo>
                    <a:pt x="17101" y="1407"/>
                  </a:moveTo>
                  <a:cubicBezTo>
                    <a:pt x="17071" y="1358"/>
                    <a:pt x="17036" y="1358"/>
                    <a:pt x="17006" y="1407"/>
                  </a:cubicBezTo>
                  <a:cubicBezTo>
                    <a:pt x="16716" y="2165"/>
                    <a:pt x="16366" y="2566"/>
                    <a:pt x="16007" y="2548"/>
                  </a:cubicBezTo>
                  <a:cubicBezTo>
                    <a:pt x="16007" y="2548"/>
                    <a:pt x="16144" y="3841"/>
                    <a:pt x="15108" y="4887"/>
                  </a:cubicBezTo>
                  <a:cubicBezTo>
                    <a:pt x="15108" y="4887"/>
                    <a:pt x="15341" y="6408"/>
                    <a:pt x="14194" y="8024"/>
                  </a:cubicBezTo>
                  <a:cubicBezTo>
                    <a:pt x="14194" y="8024"/>
                    <a:pt x="14453" y="9773"/>
                    <a:pt x="13549" y="10591"/>
                  </a:cubicBezTo>
                  <a:cubicBezTo>
                    <a:pt x="12888" y="11126"/>
                    <a:pt x="12216" y="11482"/>
                    <a:pt x="11540" y="11656"/>
                  </a:cubicBezTo>
                  <a:cubicBezTo>
                    <a:pt x="11369" y="12507"/>
                    <a:pt x="11299" y="13566"/>
                    <a:pt x="11344" y="14603"/>
                  </a:cubicBezTo>
                  <a:cubicBezTo>
                    <a:pt x="11190" y="14532"/>
                    <a:pt x="11035" y="14500"/>
                    <a:pt x="10879" y="14508"/>
                  </a:cubicBezTo>
                  <a:cubicBezTo>
                    <a:pt x="10678" y="14507"/>
                    <a:pt x="10476" y="14558"/>
                    <a:pt x="10277" y="14660"/>
                  </a:cubicBezTo>
                  <a:cubicBezTo>
                    <a:pt x="10321" y="13611"/>
                    <a:pt x="10250" y="12542"/>
                    <a:pt x="10081" y="11675"/>
                  </a:cubicBezTo>
                  <a:cubicBezTo>
                    <a:pt x="9405" y="11501"/>
                    <a:pt x="8734" y="11145"/>
                    <a:pt x="8072" y="10610"/>
                  </a:cubicBezTo>
                  <a:cubicBezTo>
                    <a:pt x="7168" y="9792"/>
                    <a:pt x="7427" y="8043"/>
                    <a:pt x="7427" y="8043"/>
                  </a:cubicBezTo>
                  <a:cubicBezTo>
                    <a:pt x="6280" y="6427"/>
                    <a:pt x="6513" y="4906"/>
                    <a:pt x="6513" y="4906"/>
                  </a:cubicBezTo>
                  <a:cubicBezTo>
                    <a:pt x="5456" y="3860"/>
                    <a:pt x="5614" y="2567"/>
                    <a:pt x="5614" y="2567"/>
                  </a:cubicBezTo>
                  <a:cubicBezTo>
                    <a:pt x="5254" y="2581"/>
                    <a:pt x="4902" y="2181"/>
                    <a:pt x="4610" y="1426"/>
                  </a:cubicBezTo>
                  <a:cubicBezTo>
                    <a:pt x="4580" y="1375"/>
                    <a:pt x="4545" y="1375"/>
                    <a:pt x="4515" y="1426"/>
                  </a:cubicBezTo>
                  <a:cubicBezTo>
                    <a:pt x="4515" y="1426"/>
                    <a:pt x="3669" y="2339"/>
                    <a:pt x="1211" y="837"/>
                  </a:cubicBezTo>
                  <a:cubicBezTo>
                    <a:pt x="724" y="532"/>
                    <a:pt x="153" y="114"/>
                    <a:pt x="0" y="0"/>
                  </a:cubicBezTo>
                  <a:cubicBezTo>
                    <a:pt x="33" y="477"/>
                    <a:pt x="87" y="932"/>
                    <a:pt x="159" y="1350"/>
                  </a:cubicBezTo>
                  <a:cubicBezTo>
                    <a:pt x="204" y="1644"/>
                    <a:pt x="253" y="1930"/>
                    <a:pt x="307" y="2206"/>
                  </a:cubicBezTo>
                  <a:cubicBezTo>
                    <a:pt x="453" y="2704"/>
                    <a:pt x="637" y="3040"/>
                    <a:pt x="835" y="3175"/>
                  </a:cubicBezTo>
                  <a:cubicBezTo>
                    <a:pt x="1440" y="3472"/>
                    <a:pt x="2054" y="3478"/>
                    <a:pt x="2659" y="3194"/>
                  </a:cubicBezTo>
                  <a:lnTo>
                    <a:pt x="2733" y="3651"/>
                  </a:lnTo>
                  <a:cubicBezTo>
                    <a:pt x="2063" y="4026"/>
                    <a:pt x="1386" y="4230"/>
                    <a:pt x="708" y="4259"/>
                  </a:cubicBezTo>
                  <a:cubicBezTo>
                    <a:pt x="831" y="4977"/>
                    <a:pt x="995" y="5592"/>
                    <a:pt x="1189" y="6065"/>
                  </a:cubicBezTo>
                  <a:cubicBezTo>
                    <a:pt x="1665" y="6731"/>
                    <a:pt x="2453" y="5818"/>
                    <a:pt x="3008" y="5191"/>
                  </a:cubicBezTo>
                  <a:lnTo>
                    <a:pt x="3098" y="5590"/>
                  </a:lnTo>
                  <a:cubicBezTo>
                    <a:pt x="2546" y="6237"/>
                    <a:pt x="1982" y="6751"/>
                    <a:pt x="1411" y="7130"/>
                  </a:cubicBezTo>
                  <a:cubicBezTo>
                    <a:pt x="1530" y="7880"/>
                    <a:pt x="1736" y="8397"/>
                    <a:pt x="1972" y="8537"/>
                  </a:cubicBezTo>
                  <a:cubicBezTo>
                    <a:pt x="2492" y="8405"/>
                    <a:pt x="3000" y="7915"/>
                    <a:pt x="3468" y="7092"/>
                  </a:cubicBezTo>
                  <a:cubicBezTo>
                    <a:pt x="3495" y="7209"/>
                    <a:pt x="3525" y="7317"/>
                    <a:pt x="3558" y="7415"/>
                  </a:cubicBezTo>
                  <a:cubicBezTo>
                    <a:pt x="3086" y="8204"/>
                    <a:pt x="2596" y="8840"/>
                    <a:pt x="2093" y="9317"/>
                  </a:cubicBezTo>
                  <a:cubicBezTo>
                    <a:pt x="2258" y="10062"/>
                    <a:pt x="2501" y="10524"/>
                    <a:pt x="2765" y="10591"/>
                  </a:cubicBezTo>
                  <a:cubicBezTo>
                    <a:pt x="3204" y="10281"/>
                    <a:pt x="3626" y="9709"/>
                    <a:pt x="4012" y="8899"/>
                  </a:cubicBezTo>
                  <a:lnTo>
                    <a:pt x="4118" y="9203"/>
                  </a:lnTo>
                  <a:cubicBezTo>
                    <a:pt x="3728" y="10096"/>
                    <a:pt x="3314" y="10842"/>
                    <a:pt x="2881" y="11427"/>
                  </a:cubicBezTo>
                  <a:cubicBezTo>
                    <a:pt x="3015" y="11941"/>
                    <a:pt x="3185" y="12315"/>
                    <a:pt x="3373" y="12511"/>
                  </a:cubicBezTo>
                  <a:cubicBezTo>
                    <a:pt x="3854" y="12987"/>
                    <a:pt x="4319" y="11751"/>
                    <a:pt x="4747" y="10781"/>
                  </a:cubicBezTo>
                  <a:lnTo>
                    <a:pt x="4869" y="11047"/>
                  </a:lnTo>
                  <a:cubicBezTo>
                    <a:pt x="4542" y="11973"/>
                    <a:pt x="4187" y="12764"/>
                    <a:pt x="3811" y="13405"/>
                  </a:cubicBezTo>
                  <a:cubicBezTo>
                    <a:pt x="3982" y="13844"/>
                    <a:pt x="4177" y="14148"/>
                    <a:pt x="4382" y="14299"/>
                  </a:cubicBezTo>
                  <a:cubicBezTo>
                    <a:pt x="4847" y="14229"/>
                    <a:pt x="5289" y="13553"/>
                    <a:pt x="5625" y="12397"/>
                  </a:cubicBezTo>
                  <a:lnTo>
                    <a:pt x="5741" y="12587"/>
                  </a:lnTo>
                  <a:cubicBezTo>
                    <a:pt x="5424" y="13452"/>
                    <a:pt x="5092" y="14246"/>
                    <a:pt x="4747" y="14964"/>
                  </a:cubicBezTo>
                  <a:cubicBezTo>
                    <a:pt x="4914" y="15374"/>
                    <a:pt x="5107" y="15629"/>
                    <a:pt x="5307" y="15706"/>
                  </a:cubicBezTo>
                  <a:cubicBezTo>
                    <a:pt x="5764" y="15630"/>
                    <a:pt x="6197" y="14953"/>
                    <a:pt x="6523" y="13804"/>
                  </a:cubicBezTo>
                  <a:lnTo>
                    <a:pt x="6656" y="13956"/>
                  </a:lnTo>
                  <a:cubicBezTo>
                    <a:pt x="6342" y="14817"/>
                    <a:pt x="6014" y="15604"/>
                    <a:pt x="5672" y="16314"/>
                  </a:cubicBezTo>
                  <a:cubicBezTo>
                    <a:pt x="5883" y="16834"/>
                    <a:pt x="6136" y="17088"/>
                    <a:pt x="6391" y="17037"/>
                  </a:cubicBezTo>
                  <a:cubicBezTo>
                    <a:pt x="6974" y="16914"/>
                    <a:pt x="7530" y="16121"/>
                    <a:pt x="7977" y="14774"/>
                  </a:cubicBezTo>
                  <a:cubicBezTo>
                    <a:pt x="7977" y="14774"/>
                    <a:pt x="9299" y="21600"/>
                    <a:pt x="9648" y="20326"/>
                  </a:cubicBezTo>
                  <a:cubicBezTo>
                    <a:pt x="9785" y="19661"/>
                    <a:pt x="9901" y="18940"/>
                    <a:pt x="9991" y="18177"/>
                  </a:cubicBezTo>
                  <a:cubicBezTo>
                    <a:pt x="10283" y="18411"/>
                    <a:pt x="10581" y="18526"/>
                    <a:pt x="10879" y="18520"/>
                  </a:cubicBezTo>
                  <a:cubicBezTo>
                    <a:pt x="11135" y="18522"/>
                    <a:pt x="11389" y="18439"/>
                    <a:pt x="11641" y="18273"/>
                  </a:cubicBezTo>
                  <a:cubicBezTo>
                    <a:pt x="11730" y="18994"/>
                    <a:pt x="11842" y="19676"/>
                    <a:pt x="11974" y="20307"/>
                  </a:cubicBezTo>
                  <a:cubicBezTo>
                    <a:pt x="12317" y="21581"/>
                    <a:pt x="13644" y="14755"/>
                    <a:pt x="13644" y="14755"/>
                  </a:cubicBezTo>
                  <a:cubicBezTo>
                    <a:pt x="14091" y="16102"/>
                    <a:pt x="14647" y="16895"/>
                    <a:pt x="15230" y="17018"/>
                  </a:cubicBezTo>
                  <a:cubicBezTo>
                    <a:pt x="15485" y="17069"/>
                    <a:pt x="15738" y="16815"/>
                    <a:pt x="15949" y="16295"/>
                  </a:cubicBezTo>
                  <a:cubicBezTo>
                    <a:pt x="15614" y="15570"/>
                    <a:pt x="15293" y="14770"/>
                    <a:pt x="14987" y="13899"/>
                  </a:cubicBezTo>
                  <a:lnTo>
                    <a:pt x="15119" y="13747"/>
                  </a:lnTo>
                  <a:cubicBezTo>
                    <a:pt x="15445" y="14899"/>
                    <a:pt x="15878" y="15577"/>
                    <a:pt x="16335" y="15649"/>
                  </a:cubicBezTo>
                  <a:cubicBezTo>
                    <a:pt x="16534" y="15573"/>
                    <a:pt x="16725" y="15318"/>
                    <a:pt x="16890" y="14907"/>
                  </a:cubicBezTo>
                  <a:cubicBezTo>
                    <a:pt x="16546" y="14245"/>
                    <a:pt x="16215" y="13509"/>
                    <a:pt x="15896" y="12701"/>
                  </a:cubicBezTo>
                  <a:lnTo>
                    <a:pt x="16007" y="12511"/>
                  </a:lnTo>
                  <a:cubicBezTo>
                    <a:pt x="16346" y="13664"/>
                    <a:pt x="16789" y="14339"/>
                    <a:pt x="17255" y="14413"/>
                  </a:cubicBezTo>
                  <a:cubicBezTo>
                    <a:pt x="17465" y="14210"/>
                    <a:pt x="17661" y="13854"/>
                    <a:pt x="17831" y="13367"/>
                  </a:cubicBezTo>
                  <a:cubicBezTo>
                    <a:pt x="17454" y="12731"/>
                    <a:pt x="17099" y="11940"/>
                    <a:pt x="16774" y="11009"/>
                  </a:cubicBezTo>
                  <a:lnTo>
                    <a:pt x="16890" y="10743"/>
                  </a:lnTo>
                  <a:cubicBezTo>
                    <a:pt x="17318" y="11713"/>
                    <a:pt x="17783" y="12949"/>
                    <a:pt x="18264" y="12473"/>
                  </a:cubicBezTo>
                  <a:cubicBezTo>
                    <a:pt x="18453" y="12283"/>
                    <a:pt x="18623" y="11908"/>
                    <a:pt x="18756" y="11389"/>
                  </a:cubicBezTo>
                  <a:cubicBezTo>
                    <a:pt x="18324" y="10799"/>
                    <a:pt x="17909" y="10054"/>
                    <a:pt x="17519" y="9165"/>
                  </a:cubicBezTo>
                  <a:lnTo>
                    <a:pt x="17630" y="8861"/>
                  </a:lnTo>
                  <a:cubicBezTo>
                    <a:pt x="18014" y="9714"/>
                    <a:pt x="18436" y="10325"/>
                    <a:pt x="18878" y="10667"/>
                  </a:cubicBezTo>
                  <a:cubicBezTo>
                    <a:pt x="19140" y="10600"/>
                    <a:pt x="19382" y="10137"/>
                    <a:pt x="19544" y="9393"/>
                  </a:cubicBezTo>
                  <a:cubicBezTo>
                    <a:pt x="19042" y="8919"/>
                    <a:pt x="18554" y="8283"/>
                    <a:pt x="18085" y="7492"/>
                  </a:cubicBezTo>
                  <a:lnTo>
                    <a:pt x="18174" y="7168"/>
                  </a:lnTo>
                  <a:cubicBezTo>
                    <a:pt x="18641" y="7989"/>
                    <a:pt x="19147" y="8479"/>
                    <a:pt x="19665" y="8613"/>
                  </a:cubicBezTo>
                  <a:cubicBezTo>
                    <a:pt x="19904" y="8474"/>
                    <a:pt x="20113" y="7949"/>
                    <a:pt x="20231" y="7187"/>
                  </a:cubicBezTo>
                  <a:cubicBezTo>
                    <a:pt x="19660" y="6811"/>
                    <a:pt x="19096" y="6296"/>
                    <a:pt x="18544" y="5647"/>
                  </a:cubicBezTo>
                  <a:lnTo>
                    <a:pt x="18629" y="5248"/>
                  </a:lnTo>
                  <a:cubicBezTo>
                    <a:pt x="19184" y="5875"/>
                    <a:pt x="19977" y="6788"/>
                    <a:pt x="20453" y="6123"/>
                  </a:cubicBezTo>
                  <a:cubicBezTo>
                    <a:pt x="20647" y="5649"/>
                    <a:pt x="20811" y="5034"/>
                    <a:pt x="20934" y="4316"/>
                  </a:cubicBezTo>
                  <a:cubicBezTo>
                    <a:pt x="20248" y="4266"/>
                    <a:pt x="19565" y="4037"/>
                    <a:pt x="18888" y="3632"/>
                  </a:cubicBezTo>
                  <a:lnTo>
                    <a:pt x="18957" y="3175"/>
                  </a:lnTo>
                  <a:cubicBezTo>
                    <a:pt x="19559" y="3461"/>
                    <a:pt x="20168" y="3461"/>
                    <a:pt x="20770" y="3175"/>
                  </a:cubicBezTo>
                  <a:cubicBezTo>
                    <a:pt x="20968" y="3040"/>
                    <a:pt x="21152" y="2704"/>
                    <a:pt x="21299" y="2206"/>
                  </a:cubicBezTo>
                  <a:cubicBezTo>
                    <a:pt x="21352" y="1930"/>
                    <a:pt x="21402" y="1644"/>
                    <a:pt x="21447" y="1350"/>
                  </a:cubicBezTo>
                  <a:cubicBezTo>
                    <a:pt x="21519" y="935"/>
                    <a:pt x="21571" y="479"/>
                    <a:pt x="21600" y="0"/>
                  </a:cubicBezTo>
                  <a:cubicBezTo>
                    <a:pt x="21463" y="114"/>
                    <a:pt x="20881" y="532"/>
                    <a:pt x="20395" y="837"/>
                  </a:cubicBezTo>
                  <a:cubicBezTo>
                    <a:pt x="17937" y="2339"/>
                    <a:pt x="17107" y="1426"/>
                    <a:pt x="17085" y="1426"/>
                  </a:cubicBezTo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16"/>
            <p:cNvSpPr/>
            <p:nvPr/>
          </p:nvSpPr>
          <p:spPr>
            <a:xfrm>
              <a:off x="219860" y="137574"/>
              <a:ext cx="148716" cy="12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3" h="21272" extrusionOk="0">
                  <a:moveTo>
                    <a:pt x="18729" y="1050"/>
                  </a:moveTo>
                  <a:cubicBezTo>
                    <a:pt x="19620" y="2129"/>
                    <a:pt x="20152" y="3569"/>
                    <a:pt x="20223" y="5095"/>
                  </a:cubicBezTo>
                  <a:cubicBezTo>
                    <a:pt x="20223" y="5621"/>
                    <a:pt x="18729" y="6691"/>
                    <a:pt x="16623" y="6781"/>
                  </a:cubicBezTo>
                  <a:cubicBezTo>
                    <a:pt x="16623" y="6781"/>
                    <a:pt x="17594" y="7960"/>
                    <a:pt x="14128" y="9085"/>
                  </a:cubicBezTo>
                  <a:cubicBezTo>
                    <a:pt x="14128" y="9085"/>
                    <a:pt x="15144" y="10409"/>
                    <a:pt x="11529" y="12150"/>
                  </a:cubicBezTo>
                  <a:cubicBezTo>
                    <a:pt x="11529" y="12150"/>
                    <a:pt x="12455" y="13963"/>
                    <a:pt x="9707" y="14598"/>
                  </a:cubicBezTo>
                  <a:cubicBezTo>
                    <a:pt x="8298" y="14954"/>
                    <a:pt x="6870" y="15190"/>
                    <a:pt x="5435" y="15305"/>
                  </a:cubicBezTo>
                  <a:cubicBezTo>
                    <a:pt x="5435" y="15559"/>
                    <a:pt x="5435" y="15849"/>
                    <a:pt x="5435" y="16139"/>
                  </a:cubicBezTo>
                  <a:cubicBezTo>
                    <a:pt x="5674" y="20057"/>
                    <a:pt x="8138" y="21254"/>
                    <a:pt x="6301" y="21272"/>
                  </a:cubicBezTo>
                  <a:cubicBezTo>
                    <a:pt x="4045" y="21272"/>
                    <a:pt x="-1377" y="17826"/>
                    <a:pt x="326" y="15160"/>
                  </a:cubicBezTo>
                  <a:cubicBezTo>
                    <a:pt x="2357" y="11986"/>
                    <a:pt x="1372" y="5512"/>
                    <a:pt x="3627" y="5512"/>
                  </a:cubicBezTo>
                  <a:cubicBezTo>
                    <a:pt x="5121" y="5512"/>
                    <a:pt x="5808" y="10191"/>
                    <a:pt x="6495" y="12150"/>
                  </a:cubicBezTo>
                  <a:cubicBezTo>
                    <a:pt x="6656" y="12471"/>
                    <a:pt x="6990" y="12596"/>
                    <a:pt x="7272" y="12440"/>
                  </a:cubicBezTo>
                  <a:cubicBezTo>
                    <a:pt x="11006" y="10499"/>
                    <a:pt x="14367" y="6382"/>
                    <a:pt x="17086" y="706"/>
                  </a:cubicBezTo>
                  <a:cubicBezTo>
                    <a:pt x="17579" y="-328"/>
                    <a:pt x="17788" y="-237"/>
                    <a:pt x="18714" y="1050"/>
                  </a:cubicBezTo>
                </a:path>
              </a:pathLst>
            </a:custGeom>
            <a:solidFill>
              <a:srgbClr val="DFC26B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17"/>
            <p:cNvSpPr/>
            <p:nvPr/>
          </p:nvSpPr>
          <p:spPr>
            <a:xfrm>
              <a:off x="107454" y="137574"/>
              <a:ext cx="116449" cy="9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147" extrusionOk="0">
                  <a:moveTo>
                    <a:pt x="2114" y="1451"/>
                  </a:moveTo>
                  <a:cubicBezTo>
                    <a:pt x="3394" y="-328"/>
                    <a:pt x="3659" y="-453"/>
                    <a:pt x="4329" y="975"/>
                  </a:cubicBezTo>
                  <a:cubicBezTo>
                    <a:pt x="7149" y="7584"/>
                    <a:pt x="11471" y="13036"/>
                    <a:pt x="16765" y="16662"/>
                  </a:cubicBezTo>
                  <a:lnTo>
                    <a:pt x="18045" y="17238"/>
                  </a:lnTo>
                  <a:cubicBezTo>
                    <a:pt x="20077" y="18065"/>
                    <a:pt x="21540" y="15559"/>
                    <a:pt x="21540" y="15559"/>
                  </a:cubicBezTo>
                  <a:lnTo>
                    <a:pt x="21235" y="19418"/>
                  </a:lnTo>
                  <a:lnTo>
                    <a:pt x="20524" y="19017"/>
                  </a:lnTo>
                  <a:cubicBezTo>
                    <a:pt x="20524" y="19443"/>
                    <a:pt x="20524" y="19919"/>
                    <a:pt x="20524" y="20420"/>
                  </a:cubicBezTo>
                  <a:cubicBezTo>
                    <a:pt x="20524" y="20921"/>
                    <a:pt x="20524" y="21072"/>
                    <a:pt x="20118" y="21147"/>
                  </a:cubicBezTo>
                  <a:cubicBezTo>
                    <a:pt x="18158" y="20990"/>
                    <a:pt x="16209" y="20664"/>
                    <a:pt x="14286" y="20170"/>
                  </a:cubicBezTo>
                  <a:cubicBezTo>
                    <a:pt x="10567" y="19243"/>
                    <a:pt x="11827" y="16787"/>
                    <a:pt x="11827" y="16787"/>
                  </a:cubicBezTo>
                  <a:cubicBezTo>
                    <a:pt x="6910" y="14281"/>
                    <a:pt x="8271" y="12552"/>
                    <a:pt x="8271" y="12552"/>
                  </a:cubicBezTo>
                  <a:cubicBezTo>
                    <a:pt x="3557" y="10999"/>
                    <a:pt x="4878" y="9370"/>
                    <a:pt x="4878" y="9370"/>
                  </a:cubicBezTo>
                  <a:cubicBezTo>
                    <a:pt x="1931" y="9244"/>
                    <a:pt x="-60" y="7766"/>
                    <a:pt x="1" y="7039"/>
                  </a:cubicBezTo>
                  <a:cubicBezTo>
                    <a:pt x="103" y="4933"/>
                    <a:pt x="825" y="2946"/>
                    <a:pt x="2033" y="1451"/>
                  </a:cubicBezTo>
                </a:path>
              </a:pathLst>
            </a:custGeom>
            <a:solidFill>
              <a:srgbClr val="DFC26B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18"/>
            <p:cNvSpPr/>
            <p:nvPr/>
          </p:nvSpPr>
          <p:spPr>
            <a:xfrm>
              <a:off x="206326" y="157033"/>
              <a:ext cx="51870" cy="128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64" h="21600" extrusionOk="0">
                  <a:moveTo>
                    <a:pt x="17845" y="9033"/>
                  </a:moveTo>
                  <a:cubicBezTo>
                    <a:pt x="15625" y="11856"/>
                    <a:pt x="5733" y="15426"/>
                    <a:pt x="5733" y="15426"/>
                  </a:cubicBezTo>
                  <a:lnTo>
                    <a:pt x="1009" y="21600"/>
                  </a:lnTo>
                  <a:lnTo>
                    <a:pt x="0" y="14898"/>
                  </a:lnTo>
                  <a:cubicBezTo>
                    <a:pt x="119" y="12494"/>
                    <a:pt x="1944" y="10170"/>
                    <a:pt x="5208" y="8268"/>
                  </a:cubicBezTo>
                  <a:cubicBezTo>
                    <a:pt x="9811" y="6065"/>
                    <a:pt x="10295" y="1093"/>
                    <a:pt x="5450" y="0"/>
                  </a:cubicBezTo>
                  <a:cubicBezTo>
                    <a:pt x="7965" y="243"/>
                    <a:pt x="10515" y="401"/>
                    <a:pt x="13081" y="474"/>
                  </a:cubicBezTo>
                  <a:cubicBezTo>
                    <a:pt x="15867" y="474"/>
                    <a:pt x="21600" y="4244"/>
                    <a:pt x="17805" y="9033"/>
                  </a:cubicBezTo>
                </a:path>
              </a:pathLst>
            </a:custGeom>
            <a:solidFill>
              <a:srgbClr val="A15B0A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19"/>
            <p:cNvSpPr/>
            <p:nvPr/>
          </p:nvSpPr>
          <p:spPr>
            <a:xfrm>
              <a:off x="205008" y="155649"/>
              <a:ext cx="55173" cy="13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560" extrusionOk="0">
                  <a:moveTo>
                    <a:pt x="2064" y="21560"/>
                  </a:moveTo>
                  <a:lnTo>
                    <a:pt x="1032" y="21560"/>
                  </a:lnTo>
                  <a:lnTo>
                    <a:pt x="0" y="14969"/>
                  </a:lnTo>
                  <a:cubicBezTo>
                    <a:pt x="56" y="12533"/>
                    <a:pt x="1956" y="10173"/>
                    <a:pt x="5407" y="8253"/>
                  </a:cubicBezTo>
                  <a:cubicBezTo>
                    <a:pt x="8319" y="6677"/>
                    <a:pt x="9563" y="4641"/>
                    <a:pt x="8833" y="2647"/>
                  </a:cubicBezTo>
                  <a:cubicBezTo>
                    <a:pt x="8634" y="1764"/>
                    <a:pt x="7527" y="967"/>
                    <a:pt x="5820" y="479"/>
                  </a:cubicBezTo>
                  <a:cubicBezTo>
                    <a:pt x="5448" y="479"/>
                    <a:pt x="5325" y="264"/>
                    <a:pt x="5448" y="139"/>
                  </a:cubicBezTo>
                  <a:cubicBezTo>
                    <a:pt x="5572" y="14"/>
                    <a:pt x="5779" y="-40"/>
                    <a:pt x="6274" y="32"/>
                  </a:cubicBezTo>
                  <a:cubicBezTo>
                    <a:pt x="8788" y="368"/>
                    <a:pt x="11403" y="543"/>
                    <a:pt x="14034" y="551"/>
                  </a:cubicBezTo>
                  <a:cubicBezTo>
                    <a:pt x="15698" y="715"/>
                    <a:pt x="17115" y="1186"/>
                    <a:pt x="17914" y="1841"/>
                  </a:cubicBezTo>
                  <a:cubicBezTo>
                    <a:pt x="21051" y="4082"/>
                    <a:pt x="21600" y="6831"/>
                    <a:pt x="19400" y="9273"/>
                  </a:cubicBezTo>
                  <a:cubicBezTo>
                    <a:pt x="17171" y="11960"/>
                    <a:pt x="8173" y="15202"/>
                    <a:pt x="7017" y="15632"/>
                  </a:cubicBezTo>
                  <a:close/>
                  <a:moveTo>
                    <a:pt x="8131" y="659"/>
                  </a:moveTo>
                  <a:cubicBezTo>
                    <a:pt x="9059" y="1182"/>
                    <a:pt x="9670" y="1797"/>
                    <a:pt x="9906" y="2450"/>
                  </a:cubicBezTo>
                  <a:cubicBezTo>
                    <a:pt x="10741" y="4586"/>
                    <a:pt x="9401" y="6774"/>
                    <a:pt x="6233" y="8450"/>
                  </a:cubicBezTo>
                  <a:cubicBezTo>
                    <a:pt x="3026" y="10305"/>
                    <a:pt x="1288" y="12560"/>
                    <a:pt x="1280" y="14879"/>
                  </a:cubicBezTo>
                  <a:lnTo>
                    <a:pt x="2105" y="20253"/>
                  </a:lnTo>
                  <a:lnTo>
                    <a:pt x="6233" y="15184"/>
                  </a:lnTo>
                  <a:cubicBezTo>
                    <a:pt x="6233" y="15184"/>
                    <a:pt x="16222" y="11691"/>
                    <a:pt x="18409" y="8987"/>
                  </a:cubicBezTo>
                  <a:cubicBezTo>
                    <a:pt x="20518" y="6689"/>
                    <a:pt x="20014" y="4095"/>
                    <a:pt x="17047" y="1984"/>
                  </a:cubicBezTo>
                  <a:cubicBezTo>
                    <a:pt x="15850" y="1196"/>
                    <a:pt x="14653" y="909"/>
                    <a:pt x="14034" y="891"/>
                  </a:cubicBezTo>
                  <a:cubicBezTo>
                    <a:pt x="12055" y="888"/>
                    <a:pt x="10080" y="810"/>
                    <a:pt x="8131" y="659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20"/>
            <p:cNvSpPr/>
            <p:nvPr/>
          </p:nvSpPr>
          <p:spPr>
            <a:xfrm>
              <a:off x="192149" y="139625"/>
              <a:ext cx="116010" cy="64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81" extrusionOk="0">
                  <a:moveTo>
                    <a:pt x="62" y="7507"/>
                  </a:moveTo>
                  <a:cubicBezTo>
                    <a:pt x="-171" y="5775"/>
                    <a:pt x="266" y="3978"/>
                    <a:pt x="1138" y="3088"/>
                  </a:cubicBezTo>
                  <a:cubicBezTo>
                    <a:pt x="1633" y="2575"/>
                    <a:pt x="2176" y="2223"/>
                    <a:pt x="2741" y="2047"/>
                  </a:cubicBezTo>
                  <a:lnTo>
                    <a:pt x="4060" y="1077"/>
                  </a:lnTo>
                  <a:cubicBezTo>
                    <a:pt x="4693" y="547"/>
                    <a:pt x="5389" y="300"/>
                    <a:pt x="6089" y="358"/>
                  </a:cubicBezTo>
                  <a:cubicBezTo>
                    <a:pt x="6947" y="-119"/>
                    <a:pt x="7868" y="-119"/>
                    <a:pt x="8727" y="358"/>
                  </a:cubicBezTo>
                  <a:cubicBezTo>
                    <a:pt x="9392" y="634"/>
                    <a:pt x="10072" y="779"/>
                    <a:pt x="10756" y="789"/>
                  </a:cubicBezTo>
                  <a:cubicBezTo>
                    <a:pt x="11226" y="644"/>
                    <a:pt x="11700" y="548"/>
                    <a:pt x="12176" y="502"/>
                  </a:cubicBezTo>
                  <a:cubicBezTo>
                    <a:pt x="10733" y="1639"/>
                    <a:pt x="9343" y="2972"/>
                    <a:pt x="8016" y="4489"/>
                  </a:cubicBezTo>
                  <a:cubicBezTo>
                    <a:pt x="8016" y="4489"/>
                    <a:pt x="14428" y="-37"/>
                    <a:pt x="13597" y="502"/>
                  </a:cubicBezTo>
                  <a:cubicBezTo>
                    <a:pt x="14501" y="570"/>
                    <a:pt x="15395" y="860"/>
                    <a:pt x="16255" y="1364"/>
                  </a:cubicBezTo>
                  <a:cubicBezTo>
                    <a:pt x="14814" y="1249"/>
                    <a:pt x="13370" y="1429"/>
                    <a:pt x="11953" y="1903"/>
                  </a:cubicBezTo>
                  <a:cubicBezTo>
                    <a:pt x="11897" y="1903"/>
                    <a:pt x="11851" y="1983"/>
                    <a:pt x="11851" y="2083"/>
                  </a:cubicBezTo>
                  <a:cubicBezTo>
                    <a:pt x="11894" y="2136"/>
                    <a:pt x="11951" y="2136"/>
                    <a:pt x="11994" y="2083"/>
                  </a:cubicBezTo>
                  <a:cubicBezTo>
                    <a:pt x="13866" y="1629"/>
                    <a:pt x="15771" y="1849"/>
                    <a:pt x="17594" y="2729"/>
                  </a:cubicBezTo>
                  <a:cubicBezTo>
                    <a:pt x="15650" y="2537"/>
                    <a:pt x="13702" y="2925"/>
                    <a:pt x="11831" y="3879"/>
                  </a:cubicBezTo>
                  <a:cubicBezTo>
                    <a:pt x="14272" y="3586"/>
                    <a:pt x="16715" y="4389"/>
                    <a:pt x="18933" y="6214"/>
                  </a:cubicBezTo>
                  <a:cubicBezTo>
                    <a:pt x="17569" y="5657"/>
                    <a:pt x="16173" y="5392"/>
                    <a:pt x="14773" y="5423"/>
                  </a:cubicBezTo>
                  <a:cubicBezTo>
                    <a:pt x="13512" y="5623"/>
                    <a:pt x="12241" y="5502"/>
                    <a:pt x="10999" y="5064"/>
                  </a:cubicBezTo>
                  <a:cubicBezTo>
                    <a:pt x="10999" y="5064"/>
                    <a:pt x="10999" y="5064"/>
                    <a:pt x="10999" y="5064"/>
                  </a:cubicBezTo>
                  <a:cubicBezTo>
                    <a:pt x="11201" y="5275"/>
                    <a:pt x="11436" y="5363"/>
                    <a:pt x="11669" y="5316"/>
                  </a:cubicBezTo>
                  <a:cubicBezTo>
                    <a:pt x="11669" y="5316"/>
                    <a:pt x="17898" y="5028"/>
                    <a:pt x="20597" y="10884"/>
                  </a:cubicBezTo>
                  <a:cubicBezTo>
                    <a:pt x="19007" y="9879"/>
                    <a:pt x="17371" y="9122"/>
                    <a:pt x="15707" y="8621"/>
                  </a:cubicBezTo>
                  <a:cubicBezTo>
                    <a:pt x="13705" y="8088"/>
                    <a:pt x="11730" y="7271"/>
                    <a:pt x="9802" y="6178"/>
                  </a:cubicBezTo>
                  <a:cubicBezTo>
                    <a:pt x="9570" y="5963"/>
                    <a:pt x="9363" y="5670"/>
                    <a:pt x="9193" y="5316"/>
                  </a:cubicBezTo>
                  <a:cubicBezTo>
                    <a:pt x="9193" y="5316"/>
                    <a:pt x="9193" y="5316"/>
                    <a:pt x="9193" y="5316"/>
                  </a:cubicBezTo>
                  <a:cubicBezTo>
                    <a:pt x="9205" y="5451"/>
                    <a:pt x="9240" y="5577"/>
                    <a:pt x="9295" y="5675"/>
                  </a:cubicBezTo>
                  <a:cubicBezTo>
                    <a:pt x="9625" y="6253"/>
                    <a:pt x="10029" y="6683"/>
                    <a:pt x="10472" y="6932"/>
                  </a:cubicBezTo>
                  <a:cubicBezTo>
                    <a:pt x="12839" y="7412"/>
                    <a:pt x="15159" y="8451"/>
                    <a:pt x="17371" y="10022"/>
                  </a:cubicBezTo>
                  <a:cubicBezTo>
                    <a:pt x="21206" y="13219"/>
                    <a:pt x="21429" y="15374"/>
                    <a:pt x="21429" y="15374"/>
                  </a:cubicBezTo>
                  <a:cubicBezTo>
                    <a:pt x="19771" y="14169"/>
                    <a:pt x="18070" y="13161"/>
                    <a:pt x="16336" y="12357"/>
                  </a:cubicBezTo>
                  <a:cubicBezTo>
                    <a:pt x="16336" y="12357"/>
                    <a:pt x="12501" y="10237"/>
                    <a:pt x="12278" y="9986"/>
                  </a:cubicBezTo>
                  <a:cubicBezTo>
                    <a:pt x="12054" y="9734"/>
                    <a:pt x="15950" y="14979"/>
                    <a:pt x="14530" y="21481"/>
                  </a:cubicBezTo>
                  <a:cubicBezTo>
                    <a:pt x="14530" y="21481"/>
                    <a:pt x="13698" y="21014"/>
                    <a:pt x="13170" y="16560"/>
                  </a:cubicBezTo>
                  <a:cubicBezTo>
                    <a:pt x="12667" y="13926"/>
                    <a:pt x="11726" y="11623"/>
                    <a:pt x="10472" y="9950"/>
                  </a:cubicBezTo>
                  <a:cubicBezTo>
                    <a:pt x="10472" y="9950"/>
                    <a:pt x="9761" y="9231"/>
                    <a:pt x="8788" y="8333"/>
                  </a:cubicBezTo>
                  <a:lnTo>
                    <a:pt x="8788" y="9123"/>
                  </a:lnTo>
                  <a:cubicBezTo>
                    <a:pt x="9165" y="12653"/>
                    <a:pt x="10594" y="15541"/>
                    <a:pt x="12521" y="16667"/>
                  </a:cubicBezTo>
                  <a:cubicBezTo>
                    <a:pt x="12521" y="16667"/>
                    <a:pt x="9092" y="18499"/>
                    <a:pt x="7063" y="11099"/>
                  </a:cubicBezTo>
                  <a:cubicBezTo>
                    <a:pt x="7063" y="11099"/>
                    <a:pt x="6373" y="8082"/>
                    <a:pt x="6068" y="7830"/>
                  </a:cubicBezTo>
                  <a:cubicBezTo>
                    <a:pt x="5554" y="7361"/>
                    <a:pt x="5026" y="6942"/>
                    <a:pt x="4486" y="6573"/>
                  </a:cubicBezTo>
                  <a:cubicBezTo>
                    <a:pt x="4486" y="6573"/>
                    <a:pt x="4323" y="6357"/>
                    <a:pt x="3491" y="6573"/>
                  </a:cubicBezTo>
                  <a:cubicBezTo>
                    <a:pt x="2593" y="6466"/>
                    <a:pt x="1691" y="6466"/>
                    <a:pt x="793" y="6573"/>
                  </a:cubicBezTo>
                  <a:cubicBezTo>
                    <a:pt x="610" y="6788"/>
                    <a:pt x="488" y="6357"/>
                    <a:pt x="103" y="7399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21"/>
            <p:cNvSpPr/>
            <p:nvPr/>
          </p:nvSpPr>
          <p:spPr>
            <a:xfrm>
              <a:off x="192590" y="138323"/>
              <a:ext cx="109856" cy="62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46" extrusionOk="0">
                  <a:moveTo>
                    <a:pt x="65" y="8105"/>
                  </a:moveTo>
                  <a:cubicBezTo>
                    <a:pt x="-178" y="6346"/>
                    <a:pt x="273" y="4521"/>
                    <a:pt x="1179" y="3594"/>
                  </a:cubicBezTo>
                  <a:cubicBezTo>
                    <a:pt x="1711" y="3078"/>
                    <a:pt x="2291" y="2719"/>
                    <a:pt x="2893" y="2530"/>
                  </a:cubicBezTo>
                  <a:cubicBezTo>
                    <a:pt x="2893" y="2530"/>
                    <a:pt x="3878" y="2274"/>
                    <a:pt x="3814" y="2090"/>
                  </a:cubicBezTo>
                  <a:cubicBezTo>
                    <a:pt x="4104" y="857"/>
                    <a:pt x="4794" y="35"/>
                    <a:pt x="5570" y="0"/>
                  </a:cubicBezTo>
                  <a:cubicBezTo>
                    <a:pt x="6773" y="86"/>
                    <a:pt x="7970" y="343"/>
                    <a:pt x="9148" y="770"/>
                  </a:cubicBezTo>
                  <a:cubicBezTo>
                    <a:pt x="9148" y="770"/>
                    <a:pt x="13068" y="2970"/>
                    <a:pt x="11290" y="4181"/>
                  </a:cubicBezTo>
                  <a:cubicBezTo>
                    <a:pt x="11290" y="4181"/>
                    <a:pt x="11011" y="7848"/>
                    <a:pt x="10326" y="6931"/>
                  </a:cubicBezTo>
                  <a:cubicBezTo>
                    <a:pt x="10117" y="6775"/>
                    <a:pt x="9934" y="6536"/>
                    <a:pt x="9790" y="6234"/>
                  </a:cubicBezTo>
                  <a:cubicBezTo>
                    <a:pt x="10067" y="6888"/>
                    <a:pt x="10468" y="7356"/>
                    <a:pt x="10926" y="7554"/>
                  </a:cubicBezTo>
                  <a:cubicBezTo>
                    <a:pt x="13470" y="8504"/>
                    <a:pt x="15948" y="9918"/>
                    <a:pt x="18316" y="11772"/>
                  </a:cubicBezTo>
                  <a:cubicBezTo>
                    <a:pt x="21293" y="14412"/>
                    <a:pt x="21422" y="15439"/>
                    <a:pt x="21422" y="15439"/>
                  </a:cubicBezTo>
                  <a:cubicBezTo>
                    <a:pt x="20050" y="14302"/>
                    <a:pt x="18615" y="13405"/>
                    <a:pt x="17138" y="12762"/>
                  </a:cubicBezTo>
                  <a:cubicBezTo>
                    <a:pt x="17138" y="12762"/>
                    <a:pt x="12853" y="10598"/>
                    <a:pt x="12618" y="10342"/>
                  </a:cubicBezTo>
                  <a:cubicBezTo>
                    <a:pt x="14400" y="13135"/>
                    <a:pt x="15272" y="17243"/>
                    <a:pt x="14953" y="21343"/>
                  </a:cubicBezTo>
                  <a:cubicBezTo>
                    <a:pt x="14953" y="21343"/>
                    <a:pt x="14674" y="21600"/>
                    <a:pt x="14096" y="17383"/>
                  </a:cubicBezTo>
                  <a:cubicBezTo>
                    <a:pt x="13564" y="14574"/>
                    <a:pt x="12558" y="12098"/>
                    <a:pt x="11204" y="10268"/>
                  </a:cubicBezTo>
                  <a:cubicBezTo>
                    <a:pt x="10418" y="9640"/>
                    <a:pt x="9660" y="8916"/>
                    <a:pt x="8933" y="8105"/>
                  </a:cubicBezTo>
                  <a:cubicBezTo>
                    <a:pt x="8874" y="7992"/>
                    <a:pt x="8801" y="7904"/>
                    <a:pt x="8719" y="7848"/>
                  </a:cubicBezTo>
                  <a:cubicBezTo>
                    <a:pt x="8569" y="7848"/>
                    <a:pt x="8569" y="8141"/>
                    <a:pt x="8569" y="8141"/>
                  </a:cubicBezTo>
                  <a:lnTo>
                    <a:pt x="8569" y="8985"/>
                  </a:lnTo>
                  <a:cubicBezTo>
                    <a:pt x="8744" y="12724"/>
                    <a:pt x="10089" y="16008"/>
                    <a:pt x="12082" y="17566"/>
                  </a:cubicBezTo>
                  <a:cubicBezTo>
                    <a:pt x="10206" y="16806"/>
                    <a:pt x="8653" y="14558"/>
                    <a:pt x="7905" y="11515"/>
                  </a:cubicBezTo>
                  <a:cubicBezTo>
                    <a:pt x="7905" y="11515"/>
                    <a:pt x="7498" y="9681"/>
                    <a:pt x="7327" y="9168"/>
                  </a:cubicBezTo>
                  <a:cubicBezTo>
                    <a:pt x="7143" y="8596"/>
                    <a:pt x="6868" y="8126"/>
                    <a:pt x="6534" y="7811"/>
                  </a:cubicBezTo>
                  <a:cubicBezTo>
                    <a:pt x="5972" y="7527"/>
                    <a:pt x="5399" y="7307"/>
                    <a:pt x="4820" y="7151"/>
                  </a:cubicBezTo>
                  <a:lnTo>
                    <a:pt x="2271" y="6491"/>
                  </a:lnTo>
                  <a:cubicBezTo>
                    <a:pt x="1788" y="6372"/>
                    <a:pt x="1298" y="6372"/>
                    <a:pt x="815" y="6491"/>
                  </a:cubicBezTo>
                  <a:cubicBezTo>
                    <a:pt x="622" y="6711"/>
                    <a:pt x="536" y="6821"/>
                    <a:pt x="151" y="7885"/>
                  </a:cubicBezTo>
                  <a:close/>
                </a:path>
              </a:pathLst>
            </a:custGeom>
            <a:solidFill>
              <a:srgbClr val="C58B1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22"/>
            <p:cNvSpPr/>
            <p:nvPr/>
          </p:nvSpPr>
          <p:spPr>
            <a:xfrm>
              <a:off x="192590" y="139625"/>
              <a:ext cx="113811" cy="61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76" extrusionOk="0">
                  <a:moveTo>
                    <a:pt x="63" y="7833"/>
                  </a:moveTo>
                  <a:cubicBezTo>
                    <a:pt x="-172" y="6035"/>
                    <a:pt x="263" y="4170"/>
                    <a:pt x="1138" y="3223"/>
                  </a:cubicBezTo>
                  <a:cubicBezTo>
                    <a:pt x="1649" y="2685"/>
                    <a:pt x="2210" y="2316"/>
                    <a:pt x="2793" y="2136"/>
                  </a:cubicBezTo>
                  <a:lnTo>
                    <a:pt x="4137" y="1124"/>
                  </a:lnTo>
                  <a:cubicBezTo>
                    <a:pt x="4779" y="554"/>
                    <a:pt x="5492" y="296"/>
                    <a:pt x="6205" y="374"/>
                  </a:cubicBezTo>
                  <a:cubicBezTo>
                    <a:pt x="7081" y="-124"/>
                    <a:pt x="8019" y="-124"/>
                    <a:pt x="8894" y="374"/>
                  </a:cubicBezTo>
                  <a:cubicBezTo>
                    <a:pt x="9572" y="661"/>
                    <a:pt x="10266" y="812"/>
                    <a:pt x="10962" y="824"/>
                  </a:cubicBezTo>
                  <a:cubicBezTo>
                    <a:pt x="11441" y="669"/>
                    <a:pt x="11925" y="569"/>
                    <a:pt x="12410" y="524"/>
                  </a:cubicBezTo>
                  <a:cubicBezTo>
                    <a:pt x="13808" y="367"/>
                    <a:pt x="15209" y="672"/>
                    <a:pt x="16547" y="1423"/>
                  </a:cubicBezTo>
                  <a:cubicBezTo>
                    <a:pt x="15078" y="1304"/>
                    <a:pt x="13607" y="1493"/>
                    <a:pt x="12162" y="1986"/>
                  </a:cubicBezTo>
                  <a:cubicBezTo>
                    <a:pt x="12162" y="1986"/>
                    <a:pt x="12162" y="1986"/>
                    <a:pt x="12162" y="2173"/>
                  </a:cubicBezTo>
                  <a:cubicBezTo>
                    <a:pt x="12161" y="2277"/>
                    <a:pt x="12206" y="2362"/>
                    <a:pt x="12263" y="2364"/>
                  </a:cubicBezTo>
                  <a:cubicBezTo>
                    <a:pt x="12271" y="2364"/>
                    <a:pt x="12279" y="2363"/>
                    <a:pt x="12286" y="2360"/>
                  </a:cubicBezTo>
                  <a:cubicBezTo>
                    <a:pt x="14193" y="1846"/>
                    <a:pt x="16137" y="2063"/>
                    <a:pt x="17995" y="2998"/>
                  </a:cubicBezTo>
                  <a:cubicBezTo>
                    <a:pt x="16013" y="2798"/>
                    <a:pt x="14028" y="3204"/>
                    <a:pt x="12121" y="4197"/>
                  </a:cubicBezTo>
                  <a:cubicBezTo>
                    <a:pt x="14615" y="3892"/>
                    <a:pt x="17112" y="4730"/>
                    <a:pt x="19380" y="6633"/>
                  </a:cubicBezTo>
                  <a:cubicBezTo>
                    <a:pt x="17990" y="6056"/>
                    <a:pt x="16567" y="5779"/>
                    <a:pt x="15140" y="5809"/>
                  </a:cubicBezTo>
                  <a:cubicBezTo>
                    <a:pt x="13855" y="6021"/>
                    <a:pt x="12559" y="5895"/>
                    <a:pt x="11293" y="5434"/>
                  </a:cubicBezTo>
                  <a:cubicBezTo>
                    <a:pt x="11293" y="5434"/>
                    <a:pt x="11438" y="5696"/>
                    <a:pt x="11976" y="5696"/>
                  </a:cubicBezTo>
                  <a:cubicBezTo>
                    <a:pt x="14964" y="5995"/>
                    <a:pt x="17855" y="7728"/>
                    <a:pt x="20353" y="10719"/>
                  </a:cubicBezTo>
                  <a:cubicBezTo>
                    <a:pt x="18959" y="9730"/>
                    <a:pt x="17509" y="9026"/>
                    <a:pt x="16030" y="8620"/>
                  </a:cubicBezTo>
                  <a:cubicBezTo>
                    <a:pt x="14052" y="8117"/>
                    <a:pt x="12091" y="7416"/>
                    <a:pt x="10156" y="6521"/>
                  </a:cubicBezTo>
                  <a:cubicBezTo>
                    <a:pt x="9920" y="6327"/>
                    <a:pt x="9708" y="6046"/>
                    <a:pt x="9535" y="5696"/>
                  </a:cubicBezTo>
                  <a:cubicBezTo>
                    <a:pt x="9488" y="5676"/>
                    <a:pt x="9438" y="5676"/>
                    <a:pt x="9391" y="5696"/>
                  </a:cubicBezTo>
                  <a:cubicBezTo>
                    <a:pt x="9391" y="5696"/>
                    <a:pt x="9246" y="5696"/>
                    <a:pt x="9246" y="5696"/>
                  </a:cubicBezTo>
                  <a:cubicBezTo>
                    <a:pt x="9281" y="5825"/>
                    <a:pt x="9330" y="5940"/>
                    <a:pt x="9391" y="6034"/>
                  </a:cubicBezTo>
                  <a:cubicBezTo>
                    <a:pt x="9670" y="6782"/>
                    <a:pt x="10037" y="7409"/>
                    <a:pt x="10466" y="7870"/>
                  </a:cubicBezTo>
                  <a:cubicBezTo>
                    <a:pt x="13196" y="10456"/>
                    <a:pt x="14975" y="8732"/>
                    <a:pt x="17850" y="11618"/>
                  </a:cubicBezTo>
                  <a:cubicBezTo>
                    <a:pt x="19173" y="12678"/>
                    <a:pt x="20384" y="14150"/>
                    <a:pt x="21428" y="15966"/>
                  </a:cubicBezTo>
                  <a:cubicBezTo>
                    <a:pt x="19919" y="14581"/>
                    <a:pt x="18340" y="13463"/>
                    <a:pt x="16712" y="12630"/>
                  </a:cubicBezTo>
                  <a:cubicBezTo>
                    <a:pt x="16712" y="12630"/>
                    <a:pt x="12700" y="10981"/>
                    <a:pt x="12576" y="10719"/>
                  </a:cubicBezTo>
                  <a:cubicBezTo>
                    <a:pt x="14178" y="13495"/>
                    <a:pt x="14947" y="17497"/>
                    <a:pt x="14644" y="21476"/>
                  </a:cubicBezTo>
                  <a:cubicBezTo>
                    <a:pt x="14644" y="21476"/>
                    <a:pt x="14334" y="21476"/>
                    <a:pt x="13837" y="17428"/>
                  </a:cubicBezTo>
                  <a:cubicBezTo>
                    <a:pt x="13324" y="14557"/>
                    <a:pt x="12352" y="12027"/>
                    <a:pt x="11045" y="10157"/>
                  </a:cubicBezTo>
                  <a:cubicBezTo>
                    <a:pt x="10605" y="9454"/>
                    <a:pt x="10092" y="8919"/>
                    <a:pt x="9535" y="8582"/>
                  </a:cubicBezTo>
                  <a:cubicBezTo>
                    <a:pt x="9278" y="8415"/>
                    <a:pt x="9045" y="8146"/>
                    <a:pt x="8853" y="7795"/>
                  </a:cubicBezTo>
                  <a:cubicBezTo>
                    <a:pt x="8825" y="7633"/>
                    <a:pt x="8740" y="7525"/>
                    <a:pt x="8646" y="7533"/>
                  </a:cubicBezTo>
                  <a:cubicBezTo>
                    <a:pt x="8460" y="7533"/>
                    <a:pt x="8501" y="7833"/>
                    <a:pt x="8501" y="7833"/>
                  </a:cubicBezTo>
                  <a:lnTo>
                    <a:pt x="8501" y="8695"/>
                  </a:lnTo>
                  <a:cubicBezTo>
                    <a:pt x="8694" y="12476"/>
                    <a:pt x="10000" y="15772"/>
                    <a:pt x="11914" y="17316"/>
                  </a:cubicBezTo>
                  <a:cubicBezTo>
                    <a:pt x="10060" y="16703"/>
                    <a:pt x="8503" y="14432"/>
                    <a:pt x="7777" y="11281"/>
                  </a:cubicBezTo>
                  <a:cubicBezTo>
                    <a:pt x="7777" y="11281"/>
                    <a:pt x="7260" y="8957"/>
                    <a:pt x="7095" y="8432"/>
                  </a:cubicBezTo>
                  <a:cubicBezTo>
                    <a:pt x="6921" y="7938"/>
                    <a:pt x="6658" y="7567"/>
                    <a:pt x="6350" y="7383"/>
                  </a:cubicBezTo>
                  <a:cubicBezTo>
                    <a:pt x="5891" y="6899"/>
                    <a:pt x="5414" y="6473"/>
                    <a:pt x="4923" y="6109"/>
                  </a:cubicBezTo>
                  <a:cubicBezTo>
                    <a:pt x="4923" y="6109"/>
                    <a:pt x="4695" y="5771"/>
                    <a:pt x="3847" y="5846"/>
                  </a:cubicBezTo>
                  <a:lnTo>
                    <a:pt x="2441" y="5846"/>
                  </a:lnTo>
                  <a:cubicBezTo>
                    <a:pt x="1939" y="5745"/>
                    <a:pt x="1433" y="5745"/>
                    <a:pt x="931" y="5846"/>
                  </a:cubicBezTo>
                  <a:cubicBezTo>
                    <a:pt x="745" y="6071"/>
                    <a:pt x="662" y="6184"/>
                    <a:pt x="269" y="7270"/>
                  </a:cubicBezTo>
                  <a:close/>
                </a:path>
              </a:pathLst>
            </a:custGeom>
            <a:solidFill>
              <a:srgbClr val="741906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23"/>
            <p:cNvSpPr/>
            <p:nvPr/>
          </p:nvSpPr>
          <p:spPr>
            <a:xfrm>
              <a:off x="160519" y="85762"/>
              <a:ext cx="155549" cy="28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2700" y="3572"/>
                    <a:pt x="6651" y="0"/>
                    <a:pt x="10800" y="0"/>
                  </a:cubicBezTo>
                  <a:cubicBezTo>
                    <a:pt x="14949" y="0"/>
                    <a:pt x="19068" y="5317"/>
                    <a:pt x="21600" y="21600"/>
                  </a:cubicBezTo>
                  <a:cubicBezTo>
                    <a:pt x="14871" y="1548"/>
                    <a:pt x="6729" y="1548"/>
                    <a:pt x="0" y="21600"/>
                  </a:cubicBezTo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24"/>
            <p:cNvSpPr/>
            <p:nvPr/>
          </p:nvSpPr>
          <p:spPr>
            <a:xfrm>
              <a:off x="108495" y="347910"/>
              <a:ext cx="12039" cy="37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8209" h="21209" extrusionOk="0">
                  <a:moveTo>
                    <a:pt x="18209" y="429"/>
                  </a:moveTo>
                  <a:cubicBezTo>
                    <a:pt x="14554" y="8802"/>
                    <a:pt x="9403" y="20816"/>
                    <a:pt x="9071" y="21180"/>
                  </a:cubicBezTo>
                  <a:cubicBezTo>
                    <a:pt x="8738" y="21544"/>
                    <a:pt x="-3391" y="18510"/>
                    <a:pt x="929" y="15113"/>
                  </a:cubicBezTo>
                  <a:cubicBezTo>
                    <a:pt x="3588" y="13050"/>
                    <a:pt x="9901" y="10016"/>
                    <a:pt x="11397" y="9045"/>
                  </a:cubicBezTo>
                  <a:cubicBezTo>
                    <a:pt x="11397" y="9045"/>
                    <a:pt x="13058" y="4616"/>
                    <a:pt x="14720" y="793"/>
                  </a:cubicBezTo>
                  <a:cubicBezTo>
                    <a:pt x="14720" y="793"/>
                    <a:pt x="14720" y="65"/>
                    <a:pt x="16381" y="5"/>
                  </a:cubicBezTo>
                  <a:cubicBezTo>
                    <a:pt x="18043" y="-56"/>
                    <a:pt x="18209" y="551"/>
                    <a:pt x="18209" y="551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25"/>
            <p:cNvSpPr/>
            <p:nvPr/>
          </p:nvSpPr>
          <p:spPr>
            <a:xfrm>
              <a:off x="116908" y="346377"/>
              <a:ext cx="8240" cy="39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329" extrusionOk="0">
                  <a:moveTo>
                    <a:pt x="14491" y="1009"/>
                  </a:moveTo>
                  <a:cubicBezTo>
                    <a:pt x="8476" y="9087"/>
                    <a:pt x="0" y="21146"/>
                    <a:pt x="0" y="21321"/>
                  </a:cubicBezTo>
                  <a:cubicBezTo>
                    <a:pt x="0" y="21497"/>
                    <a:pt x="21600" y="18629"/>
                    <a:pt x="19959" y="15995"/>
                  </a:cubicBezTo>
                  <a:cubicBezTo>
                    <a:pt x="18895" y="14004"/>
                    <a:pt x="16880" y="12043"/>
                    <a:pt x="13944" y="10141"/>
                  </a:cubicBezTo>
                  <a:cubicBezTo>
                    <a:pt x="13944" y="10141"/>
                    <a:pt x="17499" y="4814"/>
                    <a:pt x="20507" y="541"/>
                  </a:cubicBezTo>
                  <a:cubicBezTo>
                    <a:pt x="20507" y="541"/>
                    <a:pt x="20507" y="-103"/>
                    <a:pt x="17772" y="14"/>
                  </a:cubicBezTo>
                  <a:cubicBezTo>
                    <a:pt x="16100" y="116"/>
                    <a:pt x="14834" y="410"/>
                    <a:pt x="14491" y="775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26"/>
            <p:cNvSpPr/>
            <p:nvPr/>
          </p:nvSpPr>
          <p:spPr>
            <a:xfrm>
              <a:off x="166011" y="498678"/>
              <a:ext cx="18872" cy="34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extrusionOk="0">
                  <a:moveTo>
                    <a:pt x="0" y="0"/>
                  </a:moveTo>
                  <a:lnTo>
                    <a:pt x="3515" y="1823"/>
                  </a:lnTo>
                  <a:lnTo>
                    <a:pt x="6779" y="3645"/>
                  </a:lnTo>
                  <a:lnTo>
                    <a:pt x="9792" y="5602"/>
                  </a:lnTo>
                  <a:cubicBezTo>
                    <a:pt x="10797" y="6210"/>
                    <a:pt x="11676" y="6885"/>
                    <a:pt x="12554" y="7493"/>
                  </a:cubicBezTo>
                  <a:lnTo>
                    <a:pt x="15065" y="9450"/>
                  </a:lnTo>
                  <a:lnTo>
                    <a:pt x="17200" y="11272"/>
                  </a:lnTo>
                  <a:cubicBezTo>
                    <a:pt x="17200" y="11947"/>
                    <a:pt x="18455" y="12487"/>
                    <a:pt x="18957" y="13095"/>
                  </a:cubicBezTo>
                  <a:cubicBezTo>
                    <a:pt x="19459" y="13703"/>
                    <a:pt x="19962" y="14242"/>
                    <a:pt x="20464" y="14783"/>
                  </a:cubicBezTo>
                  <a:lnTo>
                    <a:pt x="21468" y="16403"/>
                  </a:lnTo>
                  <a:cubicBezTo>
                    <a:pt x="21570" y="16896"/>
                    <a:pt x="21570" y="17394"/>
                    <a:pt x="21468" y="17887"/>
                  </a:cubicBezTo>
                  <a:cubicBezTo>
                    <a:pt x="21523" y="18292"/>
                    <a:pt x="21523" y="18698"/>
                    <a:pt x="21468" y="19103"/>
                  </a:cubicBezTo>
                  <a:cubicBezTo>
                    <a:pt x="21600" y="19459"/>
                    <a:pt x="21600" y="19826"/>
                    <a:pt x="21468" y="20182"/>
                  </a:cubicBezTo>
                  <a:cubicBezTo>
                    <a:pt x="21372" y="20487"/>
                    <a:pt x="21110" y="20769"/>
                    <a:pt x="20715" y="20993"/>
                  </a:cubicBezTo>
                  <a:cubicBezTo>
                    <a:pt x="20348" y="21250"/>
                    <a:pt x="19875" y="21458"/>
                    <a:pt x="19334" y="21600"/>
                  </a:cubicBezTo>
                  <a:lnTo>
                    <a:pt x="14940" y="21600"/>
                  </a:lnTo>
                  <a:lnTo>
                    <a:pt x="11927" y="21262"/>
                  </a:lnTo>
                  <a:lnTo>
                    <a:pt x="10797" y="20857"/>
                  </a:lnTo>
                  <a:cubicBezTo>
                    <a:pt x="10206" y="20640"/>
                    <a:pt x="9695" y="20365"/>
                    <a:pt x="9290" y="20048"/>
                  </a:cubicBezTo>
                  <a:cubicBezTo>
                    <a:pt x="8923" y="19754"/>
                    <a:pt x="8628" y="19437"/>
                    <a:pt x="8412" y="19103"/>
                  </a:cubicBezTo>
                  <a:cubicBezTo>
                    <a:pt x="8351" y="18721"/>
                    <a:pt x="8351" y="18337"/>
                    <a:pt x="8412" y="17955"/>
                  </a:cubicBezTo>
                  <a:lnTo>
                    <a:pt x="8412" y="16673"/>
                  </a:lnTo>
                  <a:cubicBezTo>
                    <a:pt x="8349" y="16201"/>
                    <a:pt x="8349" y="15727"/>
                    <a:pt x="8412" y="15255"/>
                  </a:cubicBezTo>
                  <a:cubicBezTo>
                    <a:pt x="8412" y="14783"/>
                    <a:pt x="8412" y="14242"/>
                    <a:pt x="8412" y="13770"/>
                  </a:cubicBezTo>
                  <a:cubicBezTo>
                    <a:pt x="8412" y="13298"/>
                    <a:pt x="8412" y="12690"/>
                    <a:pt x="8412" y="12150"/>
                  </a:cubicBezTo>
                  <a:cubicBezTo>
                    <a:pt x="8349" y="11588"/>
                    <a:pt x="8349" y="11025"/>
                    <a:pt x="8412" y="10463"/>
                  </a:cubicBezTo>
                  <a:cubicBezTo>
                    <a:pt x="8474" y="9900"/>
                    <a:pt x="8474" y="9337"/>
                    <a:pt x="8412" y="8775"/>
                  </a:cubicBezTo>
                  <a:cubicBezTo>
                    <a:pt x="8542" y="8192"/>
                    <a:pt x="8542" y="7603"/>
                    <a:pt x="8412" y="7020"/>
                  </a:cubicBezTo>
                  <a:cubicBezTo>
                    <a:pt x="8151" y="6423"/>
                    <a:pt x="7816" y="5837"/>
                    <a:pt x="7407" y="5265"/>
                  </a:cubicBezTo>
                  <a:cubicBezTo>
                    <a:pt x="7034" y="4651"/>
                    <a:pt x="6528" y="4061"/>
                    <a:pt x="5901" y="3510"/>
                  </a:cubicBezTo>
                  <a:cubicBezTo>
                    <a:pt x="5281" y="2873"/>
                    <a:pt x="4567" y="2263"/>
                    <a:pt x="3766" y="1688"/>
                  </a:cubicBezTo>
                  <a:cubicBezTo>
                    <a:pt x="2873" y="1092"/>
                    <a:pt x="1909" y="528"/>
                    <a:pt x="879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Freeform 27"/>
            <p:cNvSpPr/>
            <p:nvPr/>
          </p:nvSpPr>
          <p:spPr>
            <a:xfrm>
              <a:off x="165352" y="498029"/>
              <a:ext cx="21641" cy="37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4" extrusionOk="0">
                  <a:moveTo>
                    <a:pt x="15570" y="21535"/>
                  </a:moveTo>
                  <a:lnTo>
                    <a:pt x="14034" y="21535"/>
                  </a:lnTo>
                  <a:cubicBezTo>
                    <a:pt x="13024" y="21484"/>
                    <a:pt x="12028" y="21357"/>
                    <a:pt x="11074" y="21158"/>
                  </a:cubicBezTo>
                  <a:cubicBezTo>
                    <a:pt x="10292" y="21012"/>
                    <a:pt x="9553" y="20800"/>
                    <a:pt x="8881" y="20528"/>
                  </a:cubicBezTo>
                  <a:cubicBezTo>
                    <a:pt x="8230" y="20279"/>
                    <a:pt x="7671" y="19958"/>
                    <a:pt x="7236" y="19583"/>
                  </a:cubicBezTo>
                  <a:lnTo>
                    <a:pt x="6250" y="18576"/>
                  </a:lnTo>
                  <a:cubicBezTo>
                    <a:pt x="6187" y="18178"/>
                    <a:pt x="6187" y="17777"/>
                    <a:pt x="6250" y="17379"/>
                  </a:cubicBezTo>
                  <a:lnTo>
                    <a:pt x="6250" y="16120"/>
                  </a:lnTo>
                  <a:cubicBezTo>
                    <a:pt x="6198" y="15659"/>
                    <a:pt x="6198" y="15196"/>
                    <a:pt x="6250" y="14735"/>
                  </a:cubicBezTo>
                  <a:lnTo>
                    <a:pt x="6250" y="12846"/>
                  </a:lnTo>
                  <a:cubicBezTo>
                    <a:pt x="6250" y="12531"/>
                    <a:pt x="6250" y="12216"/>
                    <a:pt x="6250" y="11838"/>
                  </a:cubicBezTo>
                  <a:lnTo>
                    <a:pt x="6250" y="10327"/>
                  </a:lnTo>
                  <a:cubicBezTo>
                    <a:pt x="6304" y="9824"/>
                    <a:pt x="6304" y="9319"/>
                    <a:pt x="6250" y="8816"/>
                  </a:cubicBezTo>
                  <a:cubicBezTo>
                    <a:pt x="6351" y="8293"/>
                    <a:pt x="6351" y="7765"/>
                    <a:pt x="6250" y="7241"/>
                  </a:cubicBezTo>
                  <a:cubicBezTo>
                    <a:pt x="6045" y="6730"/>
                    <a:pt x="5788" y="6225"/>
                    <a:pt x="5482" y="5730"/>
                  </a:cubicBezTo>
                  <a:cubicBezTo>
                    <a:pt x="5115" y="5187"/>
                    <a:pt x="4675" y="4660"/>
                    <a:pt x="4166" y="4156"/>
                  </a:cubicBezTo>
                  <a:cubicBezTo>
                    <a:pt x="3672" y="3620"/>
                    <a:pt x="3084" y="3113"/>
                    <a:pt x="2412" y="2645"/>
                  </a:cubicBezTo>
                  <a:cubicBezTo>
                    <a:pt x="1757" y="2069"/>
                    <a:pt x="942" y="1558"/>
                    <a:pt x="0" y="1133"/>
                  </a:cubicBezTo>
                  <a:lnTo>
                    <a:pt x="1864" y="0"/>
                  </a:lnTo>
                  <a:lnTo>
                    <a:pt x="4934" y="1700"/>
                  </a:lnTo>
                  <a:lnTo>
                    <a:pt x="7894" y="3463"/>
                  </a:lnTo>
                  <a:lnTo>
                    <a:pt x="10526" y="5289"/>
                  </a:lnTo>
                  <a:lnTo>
                    <a:pt x="12938" y="7115"/>
                  </a:lnTo>
                  <a:cubicBezTo>
                    <a:pt x="13815" y="7745"/>
                    <a:pt x="14473" y="8312"/>
                    <a:pt x="15241" y="8942"/>
                  </a:cubicBezTo>
                  <a:lnTo>
                    <a:pt x="17105" y="10705"/>
                  </a:lnTo>
                  <a:cubicBezTo>
                    <a:pt x="17715" y="11273"/>
                    <a:pt x="18264" y="11861"/>
                    <a:pt x="18749" y="12468"/>
                  </a:cubicBezTo>
                  <a:cubicBezTo>
                    <a:pt x="19277" y="12988"/>
                    <a:pt x="19718" y="13537"/>
                    <a:pt x="20065" y="14105"/>
                  </a:cubicBezTo>
                  <a:cubicBezTo>
                    <a:pt x="20473" y="14612"/>
                    <a:pt x="20804" y="15139"/>
                    <a:pt x="21052" y="15679"/>
                  </a:cubicBezTo>
                  <a:cubicBezTo>
                    <a:pt x="21287" y="16155"/>
                    <a:pt x="21470" y="16639"/>
                    <a:pt x="21600" y="17128"/>
                  </a:cubicBezTo>
                  <a:cubicBezTo>
                    <a:pt x="21484" y="17618"/>
                    <a:pt x="21301" y="18102"/>
                    <a:pt x="21052" y="18576"/>
                  </a:cubicBezTo>
                  <a:cubicBezTo>
                    <a:pt x="21156" y="18951"/>
                    <a:pt x="21156" y="19334"/>
                    <a:pt x="21052" y="19709"/>
                  </a:cubicBezTo>
                  <a:cubicBezTo>
                    <a:pt x="20884" y="20108"/>
                    <a:pt x="20545" y="20476"/>
                    <a:pt x="20065" y="20780"/>
                  </a:cubicBezTo>
                  <a:cubicBezTo>
                    <a:pt x="19620" y="21098"/>
                    <a:pt x="19059" y="21356"/>
                    <a:pt x="18420" y="21535"/>
                  </a:cubicBezTo>
                  <a:cubicBezTo>
                    <a:pt x="17731" y="21600"/>
                    <a:pt x="17027" y="21600"/>
                    <a:pt x="16337" y="21535"/>
                  </a:cubicBezTo>
                  <a:close/>
                  <a:moveTo>
                    <a:pt x="8223" y="5982"/>
                  </a:moveTo>
                  <a:cubicBezTo>
                    <a:pt x="8275" y="6170"/>
                    <a:pt x="8275" y="6361"/>
                    <a:pt x="8223" y="6549"/>
                  </a:cubicBezTo>
                  <a:cubicBezTo>
                    <a:pt x="8459" y="7131"/>
                    <a:pt x="8642" y="7719"/>
                    <a:pt x="8771" y="8312"/>
                  </a:cubicBezTo>
                  <a:cubicBezTo>
                    <a:pt x="8771" y="8879"/>
                    <a:pt x="8771" y="9382"/>
                    <a:pt x="8771" y="9949"/>
                  </a:cubicBezTo>
                  <a:cubicBezTo>
                    <a:pt x="8771" y="10516"/>
                    <a:pt x="8771" y="11020"/>
                    <a:pt x="8771" y="11523"/>
                  </a:cubicBezTo>
                  <a:cubicBezTo>
                    <a:pt x="8719" y="11879"/>
                    <a:pt x="8719" y="12238"/>
                    <a:pt x="8771" y="12594"/>
                  </a:cubicBezTo>
                  <a:lnTo>
                    <a:pt x="8771" y="14483"/>
                  </a:lnTo>
                  <a:cubicBezTo>
                    <a:pt x="8717" y="14902"/>
                    <a:pt x="8717" y="15323"/>
                    <a:pt x="8771" y="15742"/>
                  </a:cubicBezTo>
                  <a:cubicBezTo>
                    <a:pt x="8713" y="16098"/>
                    <a:pt x="8713" y="16457"/>
                    <a:pt x="8771" y="16813"/>
                  </a:cubicBezTo>
                  <a:cubicBezTo>
                    <a:pt x="8704" y="17126"/>
                    <a:pt x="8704" y="17444"/>
                    <a:pt x="8771" y="17757"/>
                  </a:cubicBezTo>
                  <a:lnTo>
                    <a:pt x="9429" y="18450"/>
                  </a:lnTo>
                  <a:cubicBezTo>
                    <a:pt x="9672" y="18683"/>
                    <a:pt x="10011" y="18878"/>
                    <a:pt x="10416" y="19017"/>
                  </a:cubicBezTo>
                  <a:cubicBezTo>
                    <a:pt x="10920" y="19213"/>
                    <a:pt x="11475" y="19362"/>
                    <a:pt x="12061" y="19457"/>
                  </a:cubicBezTo>
                  <a:lnTo>
                    <a:pt x="16227" y="19457"/>
                  </a:lnTo>
                  <a:cubicBezTo>
                    <a:pt x="16624" y="19514"/>
                    <a:pt x="17037" y="19514"/>
                    <a:pt x="17434" y="19457"/>
                  </a:cubicBezTo>
                  <a:lnTo>
                    <a:pt x="18091" y="19143"/>
                  </a:lnTo>
                  <a:cubicBezTo>
                    <a:pt x="18362" y="18986"/>
                    <a:pt x="18551" y="18790"/>
                    <a:pt x="18640" y="18576"/>
                  </a:cubicBezTo>
                  <a:cubicBezTo>
                    <a:pt x="18693" y="18325"/>
                    <a:pt x="18693" y="18071"/>
                    <a:pt x="18640" y="17820"/>
                  </a:cubicBezTo>
                  <a:cubicBezTo>
                    <a:pt x="18749" y="17487"/>
                    <a:pt x="18749" y="17146"/>
                    <a:pt x="18640" y="16813"/>
                  </a:cubicBezTo>
                  <a:cubicBezTo>
                    <a:pt x="18691" y="16394"/>
                    <a:pt x="18691" y="15973"/>
                    <a:pt x="18640" y="15553"/>
                  </a:cubicBezTo>
                  <a:cubicBezTo>
                    <a:pt x="18397" y="15061"/>
                    <a:pt x="18104" y="14578"/>
                    <a:pt x="17762" y="14105"/>
                  </a:cubicBezTo>
                  <a:cubicBezTo>
                    <a:pt x="17762" y="13601"/>
                    <a:pt x="16995" y="13098"/>
                    <a:pt x="16447" y="12594"/>
                  </a:cubicBezTo>
                  <a:cubicBezTo>
                    <a:pt x="15899" y="12090"/>
                    <a:pt x="15460" y="11460"/>
                    <a:pt x="14912" y="10894"/>
                  </a:cubicBezTo>
                  <a:lnTo>
                    <a:pt x="13048" y="9193"/>
                  </a:lnTo>
                  <a:lnTo>
                    <a:pt x="10087" y="7871"/>
                  </a:lnTo>
                  <a:cubicBezTo>
                    <a:pt x="9565" y="7211"/>
                    <a:pt x="8941" y="6579"/>
                    <a:pt x="8223" y="5982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28"/>
            <p:cNvSpPr/>
            <p:nvPr/>
          </p:nvSpPr>
          <p:spPr>
            <a:xfrm>
              <a:off x="150522" y="481482"/>
              <a:ext cx="21105" cy="35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582" extrusionOk="0">
                  <a:moveTo>
                    <a:pt x="0" y="0"/>
                  </a:moveTo>
                  <a:lnTo>
                    <a:pt x="3196" y="1651"/>
                  </a:lnTo>
                  <a:cubicBezTo>
                    <a:pt x="4205" y="2190"/>
                    <a:pt x="5162" y="2763"/>
                    <a:pt x="6061" y="3368"/>
                  </a:cubicBezTo>
                  <a:lnTo>
                    <a:pt x="8816" y="5151"/>
                  </a:lnTo>
                  <a:lnTo>
                    <a:pt x="11351" y="6934"/>
                  </a:lnTo>
                  <a:cubicBezTo>
                    <a:pt x="12218" y="7505"/>
                    <a:pt x="12993" y="8125"/>
                    <a:pt x="13665" y="8783"/>
                  </a:cubicBezTo>
                  <a:lnTo>
                    <a:pt x="15759" y="10566"/>
                  </a:lnTo>
                  <a:cubicBezTo>
                    <a:pt x="16420" y="11161"/>
                    <a:pt x="16971" y="11755"/>
                    <a:pt x="17523" y="12349"/>
                  </a:cubicBezTo>
                  <a:lnTo>
                    <a:pt x="18955" y="14066"/>
                  </a:lnTo>
                  <a:cubicBezTo>
                    <a:pt x="19369" y="14582"/>
                    <a:pt x="19737" y="15111"/>
                    <a:pt x="20057" y="15651"/>
                  </a:cubicBezTo>
                  <a:cubicBezTo>
                    <a:pt x="20057" y="16179"/>
                    <a:pt x="20057" y="16642"/>
                    <a:pt x="20829" y="17104"/>
                  </a:cubicBezTo>
                  <a:cubicBezTo>
                    <a:pt x="21600" y="17566"/>
                    <a:pt x="20829" y="18029"/>
                    <a:pt x="20829" y="18425"/>
                  </a:cubicBezTo>
                  <a:cubicBezTo>
                    <a:pt x="20944" y="18818"/>
                    <a:pt x="20944" y="19220"/>
                    <a:pt x="20829" y="19613"/>
                  </a:cubicBezTo>
                  <a:cubicBezTo>
                    <a:pt x="20761" y="19942"/>
                    <a:pt x="20573" y="20258"/>
                    <a:pt x="20277" y="20538"/>
                  </a:cubicBezTo>
                  <a:cubicBezTo>
                    <a:pt x="19968" y="20790"/>
                    <a:pt x="19596" y="21013"/>
                    <a:pt x="19176" y="21198"/>
                  </a:cubicBezTo>
                  <a:cubicBezTo>
                    <a:pt x="18655" y="21357"/>
                    <a:pt x="18098" y="21469"/>
                    <a:pt x="17523" y="21529"/>
                  </a:cubicBezTo>
                  <a:cubicBezTo>
                    <a:pt x="16793" y="21600"/>
                    <a:pt x="16048" y="21600"/>
                    <a:pt x="15318" y="21529"/>
                  </a:cubicBezTo>
                  <a:lnTo>
                    <a:pt x="12673" y="21529"/>
                  </a:lnTo>
                  <a:lnTo>
                    <a:pt x="10580" y="21000"/>
                  </a:lnTo>
                  <a:cubicBezTo>
                    <a:pt x="10034" y="20807"/>
                    <a:pt x="9579" y="20535"/>
                    <a:pt x="9257" y="20208"/>
                  </a:cubicBezTo>
                  <a:cubicBezTo>
                    <a:pt x="8835" y="19925"/>
                    <a:pt x="8533" y="19585"/>
                    <a:pt x="8376" y="19217"/>
                  </a:cubicBezTo>
                  <a:cubicBezTo>
                    <a:pt x="8113" y="18836"/>
                    <a:pt x="7928" y="18437"/>
                    <a:pt x="7824" y="18029"/>
                  </a:cubicBezTo>
                  <a:cubicBezTo>
                    <a:pt x="7824" y="17632"/>
                    <a:pt x="7824" y="17170"/>
                    <a:pt x="7824" y="16708"/>
                  </a:cubicBezTo>
                  <a:lnTo>
                    <a:pt x="7824" y="15255"/>
                  </a:lnTo>
                  <a:cubicBezTo>
                    <a:pt x="7824" y="14727"/>
                    <a:pt x="7824" y="14198"/>
                    <a:pt x="7824" y="13604"/>
                  </a:cubicBezTo>
                  <a:lnTo>
                    <a:pt x="7824" y="10302"/>
                  </a:lnTo>
                  <a:cubicBezTo>
                    <a:pt x="7879" y="9708"/>
                    <a:pt x="7879" y="9113"/>
                    <a:pt x="7824" y="8519"/>
                  </a:cubicBezTo>
                  <a:cubicBezTo>
                    <a:pt x="7448" y="7354"/>
                    <a:pt x="6932" y="6206"/>
                    <a:pt x="6282" y="5085"/>
                  </a:cubicBezTo>
                  <a:cubicBezTo>
                    <a:pt x="5871" y="4493"/>
                    <a:pt x="5392" y="3920"/>
                    <a:pt x="4849" y="3368"/>
                  </a:cubicBezTo>
                  <a:cubicBezTo>
                    <a:pt x="4288" y="2777"/>
                    <a:pt x="3623" y="2223"/>
                    <a:pt x="2865" y="1717"/>
                  </a:cubicBezTo>
                  <a:lnTo>
                    <a:pt x="220" y="132"/>
                  </a:ln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29"/>
            <p:cNvSpPr/>
            <p:nvPr/>
          </p:nvSpPr>
          <p:spPr>
            <a:xfrm>
              <a:off x="150522" y="480617"/>
              <a:ext cx="23045" cy="37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extrusionOk="0">
                  <a:moveTo>
                    <a:pt x="15015" y="21600"/>
                  </a:moveTo>
                  <a:lnTo>
                    <a:pt x="11621" y="21600"/>
                  </a:lnTo>
                  <a:cubicBezTo>
                    <a:pt x="10824" y="21455"/>
                    <a:pt x="10063" y="21247"/>
                    <a:pt x="9359" y="20979"/>
                  </a:cubicBezTo>
                  <a:cubicBezTo>
                    <a:pt x="8715" y="20736"/>
                    <a:pt x="8157" y="20420"/>
                    <a:pt x="7713" y="20048"/>
                  </a:cubicBezTo>
                  <a:cubicBezTo>
                    <a:pt x="7289" y="19705"/>
                    <a:pt x="6943" y="19330"/>
                    <a:pt x="6685" y="18931"/>
                  </a:cubicBezTo>
                  <a:cubicBezTo>
                    <a:pt x="6443" y="18529"/>
                    <a:pt x="6271" y="18113"/>
                    <a:pt x="6171" y="17690"/>
                  </a:cubicBezTo>
                  <a:cubicBezTo>
                    <a:pt x="6115" y="17235"/>
                    <a:pt x="6115" y="16779"/>
                    <a:pt x="6171" y="16324"/>
                  </a:cubicBezTo>
                  <a:lnTo>
                    <a:pt x="6171" y="10117"/>
                  </a:lnTo>
                  <a:cubicBezTo>
                    <a:pt x="6221" y="9601"/>
                    <a:pt x="6221" y="9082"/>
                    <a:pt x="6171" y="8566"/>
                  </a:cubicBezTo>
                  <a:cubicBezTo>
                    <a:pt x="6228" y="8049"/>
                    <a:pt x="6228" y="7531"/>
                    <a:pt x="6171" y="7014"/>
                  </a:cubicBezTo>
                  <a:cubicBezTo>
                    <a:pt x="6171" y="6455"/>
                    <a:pt x="5656" y="5959"/>
                    <a:pt x="5348" y="5462"/>
                  </a:cubicBezTo>
                  <a:cubicBezTo>
                    <a:pt x="5039" y="4966"/>
                    <a:pt x="4525" y="4469"/>
                    <a:pt x="4011" y="3972"/>
                  </a:cubicBezTo>
                  <a:cubicBezTo>
                    <a:pt x="3533" y="3468"/>
                    <a:pt x="2982" y="2991"/>
                    <a:pt x="2365" y="2545"/>
                  </a:cubicBezTo>
                  <a:cubicBezTo>
                    <a:pt x="1645" y="2048"/>
                    <a:pt x="823" y="1614"/>
                    <a:pt x="0" y="1117"/>
                  </a:cubicBezTo>
                  <a:lnTo>
                    <a:pt x="1543" y="0"/>
                  </a:lnTo>
                  <a:cubicBezTo>
                    <a:pt x="2617" y="483"/>
                    <a:pt x="3647" y="1001"/>
                    <a:pt x="4628" y="1552"/>
                  </a:cubicBezTo>
                  <a:lnTo>
                    <a:pt x="7405" y="3166"/>
                  </a:lnTo>
                  <a:cubicBezTo>
                    <a:pt x="8315" y="3715"/>
                    <a:pt x="9173" y="4295"/>
                    <a:pt x="9976" y="4903"/>
                  </a:cubicBezTo>
                  <a:lnTo>
                    <a:pt x="12444" y="6579"/>
                  </a:lnTo>
                  <a:lnTo>
                    <a:pt x="14603" y="8317"/>
                  </a:lnTo>
                  <a:lnTo>
                    <a:pt x="16558" y="10055"/>
                  </a:lnTo>
                  <a:lnTo>
                    <a:pt x="18203" y="11793"/>
                  </a:lnTo>
                  <a:lnTo>
                    <a:pt x="19643" y="13407"/>
                  </a:lnTo>
                  <a:cubicBezTo>
                    <a:pt x="20057" y="13927"/>
                    <a:pt x="20401" y="14467"/>
                    <a:pt x="20671" y="15021"/>
                  </a:cubicBezTo>
                  <a:cubicBezTo>
                    <a:pt x="21037" y="15497"/>
                    <a:pt x="21313" y="15997"/>
                    <a:pt x="21494" y="16510"/>
                  </a:cubicBezTo>
                  <a:lnTo>
                    <a:pt x="21494" y="17876"/>
                  </a:lnTo>
                  <a:cubicBezTo>
                    <a:pt x="21600" y="18287"/>
                    <a:pt x="21600" y="18706"/>
                    <a:pt x="21494" y="19117"/>
                  </a:cubicBezTo>
                  <a:cubicBezTo>
                    <a:pt x="21382" y="19515"/>
                    <a:pt x="21137" y="19895"/>
                    <a:pt x="20774" y="20235"/>
                  </a:cubicBezTo>
                  <a:cubicBezTo>
                    <a:pt x="20439" y="20580"/>
                    <a:pt x="19983" y="20876"/>
                    <a:pt x="19437" y="21103"/>
                  </a:cubicBezTo>
                  <a:cubicBezTo>
                    <a:pt x="18830" y="21312"/>
                    <a:pt x="18170" y="21459"/>
                    <a:pt x="17483" y="21538"/>
                  </a:cubicBezTo>
                  <a:close/>
                  <a:moveTo>
                    <a:pt x="7405" y="5897"/>
                  </a:moveTo>
                  <a:lnTo>
                    <a:pt x="7405" y="6517"/>
                  </a:lnTo>
                  <a:cubicBezTo>
                    <a:pt x="7405" y="7138"/>
                    <a:pt x="7405" y="7697"/>
                    <a:pt x="8022" y="8317"/>
                  </a:cubicBezTo>
                  <a:cubicBezTo>
                    <a:pt x="8158" y="9433"/>
                    <a:pt x="8158" y="10553"/>
                    <a:pt x="8022" y="11669"/>
                  </a:cubicBezTo>
                  <a:lnTo>
                    <a:pt x="8022" y="15890"/>
                  </a:lnTo>
                  <a:cubicBezTo>
                    <a:pt x="8022" y="16262"/>
                    <a:pt x="8022" y="16635"/>
                    <a:pt x="8022" y="17007"/>
                  </a:cubicBezTo>
                  <a:cubicBezTo>
                    <a:pt x="7963" y="17337"/>
                    <a:pt x="7963" y="17670"/>
                    <a:pt x="8022" y="18000"/>
                  </a:cubicBezTo>
                  <a:lnTo>
                    <a:pt x="8639" y="18745"/>
                  </a:lnTo>
                  <a:lnTo>
                    <a:pt x="9667" y="19304"/>
                  </a:lnTo>
                  <a:lnTo>
                    <a:pt x="11210" y="19676"/>
                  </a:lnTo>
                  <a:lnTo>
                    <a:pt x="16249" y="19676"/>
                  </a:lnTo>
                  <a:cubicBezTo>
                    <a:pt x="16538" y="19564"/>
                    <a:pt x="16784" y="19416"/>
                    <a:pt x="16969" y="19241"/>
                  </a:cubicBezTo>
                  <a:cubicBezTo>
                    <a:pt x="17003" y="19035"/>
                    <a:pt x="17003" y="18827"/>
                    <a:pt x="16969" y="18621"/>
                  </a:cubicBezTo>
                  <a:cubicBezTo>
                    <a:pt x="17021" y="18332"/>
                    <a:pt x="17021" y="18041"/>
                    <a:pt x="16969" y="17752"/>
                  </a:cubicBezTo>
                  <a:cubicBezTo>
                    <a:pt x="17020" y="17380"/>
                    <a:pt x="17020" y="17006"/>
                    <a:pt x="16969" y="16635"/>
                  </a:cubicBezTo>
                  <a:lnTo>
                    <a:pt x="16352" y="15331"/>
                  </a:lnTo>
                  <a:cubicBezTo>
                    <a:pt x="16352" y="14897"/>
                    <a:pt x="15735" y="14400"/>
                    <a:pt x="15323" y="13904"/>
                  </a:cubicBezTo>
                  <a:cubicBezTo>
                    <a:pt x="14939" y="13368"/>
                    <a:pt x="14492" y="12849"/>
                    <a:pt x="13987" y="12352"/>
                  </a:cubicBezTo>
                  <a:lnTo>
                    <a:pt x="12444" y="10738"/>
                  </a:lnTo>
                  <a:lnTo>
                    <a:pt x="10490" y="9062"/>
                  </a:lnTo>
                  <a:lnTo>
                    <a:pt x="8433" y="7324"/>
                  </a:lnTo>
                  <a:cubicBezTo>
                    <a:pt x="8947" y="6952"/>
                    <a:pt x="8227" y="6393"/>
                    <a:pt x="7405" y="5897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30"/>
            <p:cNvSpPr/>
            <p:nvPr/>
          </p:nvSpPr>
          <p:spPr>
            <a:xfrm>
              <a:off x="135473" y="499760"/>
              <a:ext cx="37243" cy="2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extrusionOk="0">
                  <a:moveTo>
                    <a:pt x="0" y="324"/>
                  </a:moveTo>
                  <a:cubicBezTo>
                    <a:pt x="301" y="1289"/>
                    <a:pt x="641" y="2234"/>
                    <a:pt x="1018" y="3155"/>
                  </a:cubicBezTo>
                  <a:cubicBezTo>
                    <a:pt x="1337" y="4086"/>
                    <a:pt x="1720" y="4980"/>
                    <a:pt x="2164" y="5825"/>
                  </a:cubicBezTo>
                  <a:lnTo>
                    <a:pt x="3501" y="8413"/>
                  </a:lnTo>
                  <a:cubicBezTo>
                    <a:pt x="4010" y="9276"/>
                    <a:pt x="4519" y="10085"/>
                    <a:pt x="5028" y="10840"/>
                  </a:cubicBezTo>
                  <a:cubicBezTo>
                    <a:pt x="5546" y="11634"/>
                    <a:pt x="6099" y="12390"/>
                    <a:pt x="6683" y="13106"/>
                  </a:cubicBezTo>
                  <a:cubicBezTo>
                    <a:pt x="7208" y="13867"/>
                    <a:pt x="7783" y="14570"/>
                    <a:pt x="8401" y="15209"/>
                  </a:cubicBezTo>
                  <a:lnTo>
                    <a:pt x="10120" y="16989"/>
                  </a:lnTo>
                  <a:cubicBezTo>
                    <a:pt x="10673" y="17574"/>
                    <a:pt x="11270" y="18089"/>
                    <a:pt x="11902" y="18526"/>
                  </a:cubicBezTo>
                  <a:lnTo>
                    <a:pt x="13620" y="19901"/>
                  </a:lnTo>
                  <a:lnTo>
                    <a:pt x="15275" y="20872"/>
                  </a:lnTo>
                  <a:lnTo>
                    <a:pt x="16803" y="21600"/>
                  </a:lnTo>
                  <a:lnTo>
                    <a:pt x="19412" y="21600"/>
                  </a:lnTo>
                  <a:cubicBezTo>
                    <a:pt x="19747" y="21539"/>
                    <a:pt x="20070" y="21402"/>
                    <a:pt x="20367" y="21196"/>
                  </a:cubicBezTo>
                  <a:cubicBezTo>
                    <a:pt x="20641" y="21025"/>
                    <a:pt x="20881" y="20776"/>
                    <a:pt x="21067" y="20467"/>
                  </a:cubicBezTo>
                  <a:cubicBezTo>
                    <a:pt x="21277" y="20135"/>
                    <a:pt x="21429" y="19748"/>
                    <a:pt x="21512" y="19335"/>
                  </a:cubicBezTo>
                  <a:cubicBezTo>
                    <a:pt x="21600" y="18801"/>
                    <a:pt x="21600" y="18250"/>
                    <a:pt x="21512" y="17717"/>
                  </a:cubicBezTo>
                  <a:cubicBezTo>
                    <a:pt x="21578" y="17289"/>
                    <a:pt x="21578" y="16850"/>
                    <a:pt x="21512" y="16422"/>
                  </a:cubicBezTo>
                  <a:cubicBezTo>
                    <a:pt x="21337" y="16039"/>
                    <a:pt x="21123" y="15685"/>
                    <a:pt x="20876" y="15371"/>
                  </a:cubicBezTo>
                  <a:cubicBezTo>
                    <a:pt x="20562" y="15029"/>
                    <a:pt x="20221" y="14731"/>
                    <a:pt x="19858" y="14481"/>
                  </a:cubicBezTo>
                  <a:lnTo>
                    <a:pt x="18585" y="13672"/>
                  </a:lnTo>
                  <a:lnTo>
                    <a:pt x="16803" y="13348"/>
                  </a:lnTo>
                  <a:lnTo>
                    <a:pt x="15084" y="12701"/>
                  </a:lnTo>
                  <a:lnTo>
                    <a:pt x="13238" y="12054"/>
                  </a:lnTo>
                  <a:lnTo>
                    <a:pt x="11329" y="11326"/>
                  </a:lnTo>
                  <a:lnTo>
                    <a:pt x="9356" y="10436"/>
                  </a:lnTo>
                  <a:lnTo>
                    <a:pt x="7447" y="9384"/>
                  </a:lnTo>
                  <a:cubicBezTo>
                    <a:pt x="6786" y="9045"/>
                    <a:pt x="6147" y="8639"/>
                    <a:pt x="5537" y="8171"/>
                  </a:cubicBezTo>
                  <a:cubicBezTo>
                    <a:pt x="5004" y="7641"/>
                    <a:pt x="4513" y="7045"/>
                    <a:pt x="4073" y="6391"/>
                  </a:cubicBezTo>
                  <a:lnTo>
                    <a:pt x="2482" y="4611"/>
                  </a:lnTo>
                  <a:cubicBezTo>
                    <a:pt x="1984" y="3967"/>
                    <a:pt x="1536" y="3263"/>
                    <a:pt x="1146" y="2508"/>
                  </a:cubicBezTo>
                  <a:cubicBezTo>
                    <a:pt x="697" y="1738"/>
                    <a:pt x="333" y="894"/>
                    <a:pt x="64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31"/>
            <p:cNvSpPr/>
            <p:nvPr/>
          </p:nvSpPr>
          <p:spPr>
            <a:xfrm>
              <a:off x="134155" y="499760"/>
              <a:ext cx="40102" cy="30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extrusionOk="0">
                  <a:moveTo>
                    <a:pt x="18207" y="21600"/>
                  </a:moveTo>
                  <a:lnTo>
                    <a:pt x="17556" y="21600"/>
                  </a:lnTo>
                  <a:cubicBezTo>
                    <a:pt x="17133" y="21531"/>
                    <a:pt x="16717" y="21404"/>
                    <a:pt x="16315" y="21220"/>
                  </a:cubicBezTo>
                  <a:lnTo>
                    <a:pt x="14837" y="20535"/>
                  </a:lnTo>
                  <a:cubicBezTo>
                    <a:pt x="14283" y="20268"/>
                    <a:pt x="13749" y="19937"/>
                    <a:pt x="13241" y="19547"/>
                  </a:cubicBezTo>
                  <a:cubicBezTo>
                    <a:pt x="12665" y="19199"/>
                    <a:pt x="12112" y="18792"/>
                    <a:pt x="11586" y="18330"/>
                  </a:cubicBezTo>
                  <a:lnTo>
                    <a:pt x="9931" y="16808"/>
                  </a:lnTo>
                  <a:lnTo>
                    <a:pt x="8217" y="15059"/>
                  </a:lnTo>
                  <a:lnTo>
                    <a:pt x="6621" y="13082"/>
                  </a:lnTo>
                  <a:cubicBezTo>
                    <a:pt x="6078" y="12383"/>
                    <a:pt x="5565" y="11647"/>
                    <a:pt x="5084" y="10876"/>
                  </a:cubicBezTo>
                  <a:cubicBezTo>
                    <a:pt x="4611" y="10116"/>
                    <a:pt x="4079" y="9355"/>
                    <a:pt x="3665" y="8594"/>
                  </a:cubicBezTo>
                  <a:lnTo>
                    <a:pt x="2128" y="6008"/>
                  </a:lnTo>
                  <a:cubicBezTo>
                    <a:pt x="1719" y="5146"/>
                    <a:pt x="1344" y="4258"/>
                    <a:pt x="1005" y="3346"/>
                  </a:cubicBezTo>
                  <a:cubicBezTo>
                    <a:pt x="635" y="2482"/>
                    <a:pt x="299" y="1593"/>
                    <a:pt x="0" y="684"/>
                  </a:cubicBezTo>
                  <a:lnTo>
                    <a:pt x="1360" y="0"/>
                  </a:lnTo>
                  <a:cubicBezTo>
                    <a:pt x="2130" y="2207"/>
                    <a:pt x="3331" y="4121"/>
                    <a:pt x="4847" y="5552"/>
                  </a:cubicBezTo>
                  <a:lnTo>
                    <a:pt x="6384" y="6921"/>
                  </a:lnTo>
                  <a:lnTo>
                    <a:pt x="8099" y="7986"/>
                  </a:lnTo>
                  <a:lnTo>
                    <a:pt x="9872" y="8975"/>
                  </a:lnTo>
                  <a:lnTo>
                    <a:pt x="11645" y="9735"/>
                  </a:lnTo>
                  <a:lnTo>
                    <a:pt x="13359" y="10420"/>
                  </a:lnTo>
                  <a:lnTo>
                    <a:pt x="15547" y="11256"/>
                  </a:lnTo>
                  <a:lnTo>
                    <a:pt x="16670" y="11637"/>
                  </a:lnTo>
                  <a:lnTo>
                    <a:pt x="18148" y="12321"/>
                  </a:lnTo>
                  <a:lnTo>
                    <a:pt x="19389" y="13082"/>
                  </a:lnTo>
                  <a:cubicBezTo>
                    <a:pt x="19777" y="13349"/>
                    <a:pt x="20134" y="13681"/>
                    <a:pt x="20453" y="14071"/>
                  </a:cubicBezTo>
                  <a:cubicBezTo>
                    <a:pt x="20776" y="14428"/>
                    <a:pt x="21038" y="14869"/>
                    <a:pt x="21222" y="15363"/>
                  </a:cubicBezTo>
                  <a:cubicBezTo>
                    <a:pt x="21408" y="15835"/>
                    <a:pt x="21509" y="16355"/>
                    <a:pt x="21517" y="16885"/>
                  </a:cubicBezTo>
                  <a:cubicBezTo>
                    <a:pt x="21600" y="17488"/>
                    <a:pt x="21600" y="18106"/>
                    <a:pt x="21517" y="18710"/>
                  </a:cubicBezTo>
                  <a:cubicBezTo>
                    <a:pt x="21400" y="19201"/>
                    <a:pt x="21220" y="19664"/>
                    <a:pt x="20985" y="20079"/>
                  </a:cubicBezTo>
                  <a:cubicBezTo>
                    <a:pt x="20729" y="20493"/>
                    <a:pt x="20407" y="20830"/>
                    <a:pt x="20039" y="21068"/>
                  </a:cubicBezTo>
                  <a:cubicBezTo>
                    <a:pt x="19691" y="21310"/>
                    <a:pt x="19310" y="21465"/>
                    <a:pt x="18916" y="21524"/>
                  </a:cubicBezTo>
                  <a:close/>
                  <a:moveTo>
                    <a:pt x="4788" y="7758"/>
                  </a:moveTo>
                  <a:cubicBezTo>
                    <a:pt x="5133" y="8395"/>
                    <a:pt x="5508" y="9005"/>
                    <a:pt x="5911" y="9583"/>
                  </a:cubicBezTo>
                  <a:cubicBezTo>
                    <a:pt x="6384" y="10344"/>
                    <a:pt x="6916" y="11028"/>
                    <a:pt x="7389" y="11713"/>
                  </a:cubicBezTo>
                  <a:lnTo>
                    <a:pt x="8985" y="13614"/>
                  </a:lnTo>
                  <a:cubicBezTo>
                    <a:pt x="9471" y="14188"/>
                    <a:pt x="9984" y="14721"/>
                    <a:pt x="10522" y="15211"/>
                  </a:cubicBezTo>
                  <a:cubicBezTo>
                    <a:pt x="11026" y="15743"/>
                    <a:pt x="11559" y="16226"/>
                    <a:pt x="12118" y="16656"/>
                  </a:cubicBezTo>
                  <a:lnTo>
                    <a:pt x="13714" y="17873"/>
                  </a:lnTo>
                  <a:cubicBezTo>
                    <a:pt x="14182" y="18239"/>
                    <a:pt x="14678" y="18545"/>
                    <a:pt x="15192" y="18786"/>
                  </a:cubicBezTo>
                  <a:lnTo>
                    <a:pt x="16493" y="19394"/>
                  </a:lnTo>
                  <a:lnTo>
                    <a:pt x="17675" y="19394"/>
                  </a:lnTo>
                  <a:cubicBezTo>
                    <a:pt x="17987" y="19472"/>
                    <a:pt x="18308" y="19472"/>
                    <a:pt x="18621" y="19394"/>
                  </a:cubicBezTo>
                  <a:lnTo>
                    <a:pt x="19271" y="19394"/>
                  </a:lnTo>
                  <a:lnTo>
                    <a:pt x="19685" y="18938"/>
                  </a:lnTo>
                  <a:cubicBezTo>
                    <a:pt x="19726" y="18687"/>
                    <a:pt x="19726" y="18428"/>
                    <a:pt x="19685" y="18178"/>
                  </a:cubicBezTo>
                  <a:cubicBezTo>
                    <a:pt x="19735" y="17775"/>
                    <a:pt x="19735" y="17364"/>
                    <a:pt x="19685" y="16961"/>
                  </a:cubicBezTo>
                  <a:cubicBezTo>
                    <a:pt x="19745" y="16687"/>
                    <a:pt x="19745" y="16397"/>
                    <a:pt x="19685" y="16124"/>
                  </a:cubicBezTo>
                  <a:cubicBezTo>
                    <a:pt x="19567" y="15811"/>
                    <a:pt x="19407" y="15527"/>
                    <a:pt x="19212" y="15287"/>
                  </a:cubicBezTo>
                  <a:lnTo>
                    <a:pt x="18443" y="14603"/>
                  </a:lnTo>
                  <a:lnTo>
                    <a:pt x="17379" y="13994"/>
                  </a:lnTo>
                  <a:lnTo>
                    <a:pt x="16315" y="13614"/>
                  </a:lnTo>
                  <a:lnTo>
                    <a:pt x="15192" y="13158"/>
                  </a:lnTo>
                  <a:lnTo>
                    <a:pt x="13064" y="12321"/>
                  </a:lnTo>
                  <a:lnTo>
                    <a:pt x="11409" y="11713"/>
                  </a:lnTo>
                  <a:lnTo>
                    <a:pt x="9399" y="10800"/>
                  </a:lnTo>
                  <a:lnTo>
                    <a:pt x="7566" y="9811"/>
                  </a:lnTo>
                  <a:cubicBezTo>
                    <a:pt x="6939" y="9476"/>
                    <a:pt x="6327" y="9096"/>
                    <a:pt x="5734" y="8670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32"/>
            <p:cNvSpPr/>
            <p:nvPr/>
          </p:nvSpPr>
          <p:spPr>
            <a:xfrm>
              <a:off x="119764" y="479536"/>
              <a:ext cx="36488" cy="31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22" extrusionOk="0">
                  <a:moveTo>
                    <a:pt x="0" y="0"/>
                  </a:moveTo>
                  <a:cubicBezTo>
                    <a:pt x="0" y="893"/>
                    <a:pt x="520" y="1786"/>
                    <a:pt x="780" y="2680"/>
                  </a:cubicBezTo>
                  <a:cubicBezTo>
                    <a:pt x="1087" y="3568"/>
                    <a:pt x="1433" y="4437"/>
                    <a:pt x="1819" y="5285"/>
                  </a:cubicBezTo>
                  <a:lnTo>
                    <a:pt x="3053" y="7890"/>
                  </a:lnTo>
                  <a:cubicBezTo>
                    <a:pt x="3462" y="8717"/>
                    <a:pt x="3917" y="9513"/>
                    <a:pt x="4417" y="10272"/>
                  </a:cubicBezTo>
                  <a:cubicBezTo>
                    <a:pt x="4878" y="11047"/>
                    <a:pt x="5377" y="11793"/>
                    <a:pt x="5911" y="12505"/>
                  </a:cubicBezTo>
                  <a:cubicBezTo>
                    <a:pt x="6401" y="13250"/>
                    <a:pt x="6944" y="13947"/>
                    <a:pt x="7535" y="14589"/>
                  </a:cubicBezTo>
                  <a:lnTo>
                    <a:pt x="9224" y="16524"/>
                  </a:lnTo>
                  <a:lnTo>
                    <a:pt x="10978" y="18087"/>
                  </a:lnTo>
                  <a:lnTo>
                    <a:pt x="12731" y="19502"/>
                  </a:lnTo>
                  <a:lnTo>
                    <a:pt x="14485" y="20544"/>
                  </a:lnTo>
                  <a:cubicBezTo>
                    <a:pt x="15003" y="20856"/>
                    <a:pt x="15547" y="21105"/>
                    <a:pt x="16109" y="21288"/>
                  </a:cubicBezTo>
                  <a:cubicBezTo>
                    <a:pt x="16606" y="21350"/>
                    <a:pt x="17107" y="21350"/>
                    <a:pt x="17603" y="21288"/>
                  </a:cubicBezTo>
                  <a:cubicBezTo>
                    <a:pt x="18381" y="21600"/>
                    <a:pt x="19228" y="21600"/>
                    <a:pt x="20006" y="21288"/>
                  </a:cubicBezTo>
                  <a:cubicBezTo>
                    <a:pt x="20348" y="21109"/>
                    <a:pt x="20657" y="20857"/>
                    <a:pt x="20916" y="20544"/>
                  </a:cubicBezTo>
                  <a:cubicBezTo>
                    <a:pt x="21172" y="20190"/>
                    <a:pt x="21370" y="19787"/>
                    <a:pt x="21500" y="19353"/>
                  </a:cubicBezTo>
                  <a:cubicBezTo>
                    <a:pt x="21588" y="18812"/>
                    <a:pt x="21588" y="18256"/>
                    <a:pt x="21500" y="17715"/>
                  </a:cubicBezTo>
                  <a:cubicBezTo>
                    <a:pt x="21600" y="17301"/>
                    <a:pt x="21600" y="16864"/>
                    <a:pt x="21500" y="16450"/>
                  </a:cubicBezTo>
                  <a:cubicBezTo>
                    <a:pt x="21346" y="16035"/>
                    <a:pt x="21126" y="15656"/>
                    <a:pt x="20851" y="15333"/>
                  </a:cubicBezTo>
                  <a:lnTo>
                    <a:pt x="19941" y="14514"/>
                  </a:lnTo>
                  <a:lnTo>
                    <a:pt x="18642" y="13696"/>
                  </a:lnTo>
                  <a:lnTo>
                    <a:pt x="17019" y="13026"/>
                  </a:lnTo>
                  <a:lnTo>
                    <a:pt x="15265" y="12282"/>
                  </a:lnTo>
                  <a:lnTo>
                    <a:pt x="13446" y="11612"/>
                  </a:lnTo>
                  <a:lnTo>
                    <a:pt x="11432" y="10867"/>
                  </a:lnTo>
                  <a:lnTo>
                    <a:pt x="9419" y="9974"/>
                  </a:lnTo>
                  <a:lnTo>
                    <a:pt x="7405" y="8932"/>
                  </a:lnTo>
                  <a:lnTo>
                    <a:pt x="5521" y="7667"/>
                  </a:lnTo>
                  <a:lnTo>
                    <a:pt x="3767" y="6178"/>
                  </a:lnTo>
                  <a:cubicBezTo>
                    <a:pt x="3238" y="5645"/>
                    <a:pt x="2739" y="5073"/>
                    <a:pt x="2273" y="4466"/>
                  </a:cubicBezTo>
                  <a:cubicBezTo>
                    <a:pt x="1783" y="3821"/>
                    <a:pt x="1348" y="3123"/>
                    <a:pt x="974" y="2382"/>
                  </a:cubicBezTo>
                  <a:cubicBezTo>
                    <a:pt x="567" y="1646"/>
                    <a:pt x="260" y="842"/>
                    <a:pt x="65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33"/>
            <p:cNvSpPr/>
            <p:nvPr/>
          </p:nvSpPr>
          <p:spPr>
            <a:xfrm>
              <a:off x="118446" y="479103"/>
              <a:ext cx="38793" cy="33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extrusionOk="0">
                  <a:moveTo>
                    <a:pt x="18025" y="21600"/>
                  </a:moveTo>
                  <a:lnTo>
                    <a:pt x="15642" y="21600"/>
                  </a:lnTo>
                  <a:lnTo>
                    <a:pt x="14053" y="20829"/>
                  </a:lnTo>
                  <a:cubicBezTo>
                    <a:pt x="13453" y="20548"/>
                    <a:pt x="12879" y="20195"/>
                    <a:pt x="12343" y="19777"/>
                  </a:cubicBezTo>
                  <a:lnTo>
                    <a:pt x="10632" y="18444"/>
                  </a:lnTo>
                  <a:lnTo>
                    <a:pt x="8921" y="16901"/>
                  </a:lnTo>
                  <a:lnTo>
                    <a:pt x="7271" y="14657"/>
                  </a:lnTo>
                  <a:cubicBezTo>
                    <a:pt x="6730" y="14012"/>
                    <a:pt x="6220" y="13333"/>
                    <a:pt x="5744" y="12623"/>
                  </a:cubicBezTo>
                  <a:cubicBezTo>
                    <a:pt x="5203" y="11947"/>
                    <a:pt x="4712" y="11220"/>
                    <a:pt x="4277" y="10449"/>
                  </a:cubicBezTo>
                  <a:lnTo>
                    <a:pt x="2933" y="8135"/>
                  </a:lnTo>
                  <a:lnTo>
                    <a:pt x="1772" y="5681"/>
                  </a:lnTo>
                  <a:cubicBezTo>
                    <a:pt x="1405" y="4839"/>
                    <a:pt x="1100" y="3997"/>
                    <a:pt x="794" y="3156"/>
                  </a:cubicBezTo>
                  <a:cubicBezTo>
                    <a:pt x="489" y="2314"/>
                    <a:pt x="244" y="1403"/>
                    <a:pt x="0" y="561"/>
                  </a:cubicBezTo>
                  <a:lnTo>
                    <a:pt x="1161" y="0"/>
                  </a:lnTo>
                  <a:cubicBezTo>
                    <a:pt x="1377" y="724"/>
                    <a:pt x="1643" y="1428"/>
                    <a:pt x="1955" y="2104"/>
                  </a:cubicBezTo>
                  <a:cubicBezTo>
                    <a:pt x="2307" y="2740"/>
                    <a:pt x="2695" y="3349"/>
                    <a:pt x="3116" y="3927"/>
                  </a:cubicBezTo>
                  <a:cubicBezTo>
                    <a:pt x="3517" y="4493"/>
                    <a:pt x="3967" y="5010"/>
                    <a:pt x="4460" y="5470"/>
                  </a:cubicBezTo>
                  <a:lnTo>
                    <a:pt x="5988" y="6803"/>
                  </a:lnTo>
                  <a:lnTo>
                    <a:pt x="7760" y="7925"/>
                  </a:lnTo>
                  <a:lnTo>
                    <a:pt x="9593" y="8836"/>
                  </a:lnTo>
                  <a:lnTo>
                    <a:pt x="11426" y="9678"/>
                  </a:lnTo>
                  <a:lnTo>
                    <a:pt x="13015" y="10309"/>
                  </a:lnTo>
                  <a:lnTo>
                    <a:pt x="15398" y="11151"/>
                  </a:lnTo>
                  <a:lnTo>
                    <a:pt x="16864" y="11712"/>
                  </a:lnTo>
                  <a:lnTo>
                    <a:pt x="17170" y="11712"/>
                  </a:lnTo>
                  <a:lnTo>
                    <a:pt x="18392" y="12273"/>
                  </a:lnTo>
                  <a:lnTo>
                    <a:pt x="19675" y="13114"/>
                  </a:lnTo>
                  <a:cubicBezTo>
                    <a:pt x="20091" y="13361"/>
                    <a:pt x="20464" y="13694"/>
                    <a:pt x="20775" y="14096"/>
                  </a:cubicBezTo>
                  <a:cubicBezTo>
                    <a:pt x="21061" y="14483"/>
                    <a:pt x="21306" y="14907"/>
                    <a:pt x="21508" y="15358"/>
                  </a:cubicBezTo>
                  <a:cubicBezTo>
                    <a:pt x="21600" y="15891"/>
                    <a:pt x="21600" y="16439"/>
                    <a:pt x="21508" y="16971"/>
                  </a:cubicBezTo>
                  <a:cubicBezTo>
                    <a:pt x="21467" y="17574"/>
                    <a:pt x="21343" y="18166"/>
                    <a:pt x="21141" y="18725"/>
                  </a:cubicBezTo>
                  <a:cubicBezTo>
                    <a:pt x="20992" y="19235"/>
                    <a:pt x="20765" y="19710"/>
                    <a:pt x="20469" y="20127"/>
                  </a:cubicBezTo>
                  <a:cubicBezTo>
                    <a:pt x="20166" y="20490"/>
                    <a:pt x="19815" y="20798"/>
                    <a:pt x="19430" y="21039"/>
                  </a:cubicBezTo>
                  <a:lnTo>
                    <a:pt x="18147" y="21460"/>
                  </a:lnTo>
                  <a:close/>
                  <a:moveTo>
                    <a:pt x="4155" y="7153"/>
                  </a:moveTo>
                  <a:cubicBezTo>
                    <a:pt x="4547" y="7927"/>
                    <a:pt x="4975" y="8677"/>
                    <a:pt x="5438" y="9397"/>
                  </a:cubicBezTo>
                  <a:lnTo>
                    <a:pt x="6782" y="11501"/>
                  </a:lnTo>
                  <a:lnTo>
                    <a:pt x="8310" y="13395"/>
                  </a:lnTo>
                  <a:cubicBezTo>
                    <a:pt x="8788" y="13992"/>
                    <a:pt x="9298" y="14554"/>
                    <a:pt x="9837" y="15078"/>
                  </a:cubicBezTo>
                  <a:lnTo>
                    <a:pt x="11426" y="16621"/>
                  </a:lnTo>
                  <a:lnTo>
                    <a:pt x="13015" y="17813"/>
                  </a:lnTo>
                  <a:cubicBezTo>
                    <a:pt x="13518" y="18194"/>
                    <a:pt x="14049" y="18523"/>
                    <a:pt x="14603" y="18795"/>
                  </a:cubicBezTo>
                  <a:lnTo>
                    <a:pt x="16009" y="19496"/>
                  </a:lnTo>
                  <a:lnTo>
                    <a:pt x="19186" y="19496"/>
                  </a:lnTo>
                  <a:lnTo>
                    <a:pt x="19797" y="19005"/>
                  </a:lnTo>
                  <a:cubicBezTo>
                    <a:pt x="19967" y="18755"/>
                    <a:pt x="20091" y="18469"/>
                    <a:pt x="20164" y="18164"/>
                  </a:cubicBezTo>
                  <a:cubicBezTo>
                    <a:pt x="20238" y="17747"/>
                    <a:pt x="20238" y="17318"/>
                    <a:pt x="20164" y="16901"/>
                  </a:cubicBezTo>
                  <a:cubicBezTo>
                    <a:pt x="20228" y="16602"/>
                    <a:pt x="20228" y="16289"/>
                    <a:pt x="20164" y="15990"/>
                  </a:cubicBezTo>
                  <a:cubicBezTo>
                    <a:pt x="20102" y="15703"/>
                    <a:pt x="19949" y="15453"/>
                    <a:pt x="19736" y="15288"/>
                  </a:cubicBezTo>
                  <a:cubicBezTo>
                    <a:pt x="19514" y="14978"/>
                    <a:pt x="19245" y="14716"/>
                    <a:pt x="18941" y="14517"/>
                  </a:cubicBezTo>
                  <a:lnTo>
                    <a:pt x="17842" y="13886"/>
                  </a:lnTo>
                  <a:lnTo>
                    <a:pt x="16742" y="13325"/>
                  </a:lnTo>
                  <a:lnTo>
                    <a:pt x="16375" y="13325"/>
                  </a:lnTo>
                  <a:lnTo>
                    <a:pt x="14970" y="12764"/>
                  </a:lnTo>
                  <a:lnTo>
                    <a:pt x="12770" y="11922"/>
                  </a:lnTo>
                  <a:lnTo>
                    <a:pt x="11182" y="11291"/>
                  </a:lnTo>
                  <a:lnTo>
                    <a:pt x="9226" y="10449"/>
                  </a:lnTo>
                  <a:cubicBezTo>
                    <a:pt x="8615" y="10449"/>
                    <a:pt x="7943" y="9818"/>
                    <a:pt x="7332" y="9397"/>
                  </a:cubicBezTo>
                  <a:cubicBezTo>
                    <a:pt x="6681" y="9042"/>
                    <a:pt x="6049" y="8644"/>
                    <a:pt x="5438" y="8205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34"/>
            <p:cNvSpPr/>
            <p:nvPr/>
          </p:nvSpPr>
          <p:spPr>
            <a:xfrm>
              <a:off x="109328" y="455851"/>
              <a:ext cx="33260" cy="3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585" extrusionOk="0">
                  <a:moveTo>
                    <a:pt x="143" y="0"/>
                  </a:moveTo>
                  <a:cubicBezTo>
                    <a:pt x="143" y="1096"/>
                    <a:pt x="570" y="2128"/>
                    <a:pt x="784" y="3095"/>
                  </a:cubicBezTo>
                  <a:cubicBezTo>
                    <a:pt x="998" y="4063"/>
                    <a:pt x="1354" y="5030"/>
                    <a:pt x="1711" y="5933"/>
                  </a:cubicBezTo>
                  <a:lnTo>
                    <a:pt x="2780" y="8512"/>
                  </a:lnTo>
                  <a:lnTo>
                    <a:pt x="4063" y="10834"/>
                  </a:lnTo>
                  <a:cubicBezTo>
                    <a:pt x="4439" y="11580"/>
                    <a:pt x="4892" y="12293"/>
                    <a:pt x="5418" y="12962"/>
                  </a:cubicBezTo>
                  <a:cubicBezTo>
                    <a:pt x="5852" y="13610"/>
                    <a:pt x="6328" y="14234"/>
                    <a:pt x="6843" y="14832"/>
                  </a:cubicBezTo>
                  <a:cubicBezTo>
                    <a:pt x="7327" y="15420"/>
                    <a:pt x="7851" y="15980"/>
                    <a:pt x="8412" y="16509"/>
                  </a:cubicBezTo>
                  <a:cubicBezTo>
                    <a:pt x="8898" y="17033"/>
                    <a:pt x="9422" y="17529"/>
                    <a:pt x="9980" y="17992"/>
                  </a:cubicBezTo>
                  <a:cubicBezTo>
                    <a:pt x="10550" y="18508"/>
                    <a:pt x="11120" y="18895"/>
                    <a:pt x="11691" y="19346"/>
                  </a:cubicBezTo>
                  <a:lnTo>
                    <a:pt x="13401" y="20378"/>
                  </a:lnTo>
                  <a:lnTo>
                    <a:pt x="15041" y="21087"/>
                  </a:lnTo>
                  <a:cubicBezTo>
                    <a:pt x="15541" y="21295"/>
                    <a:pt x="16068" y="21447"/>
                    <a:pt x="16609" y="21539"/>
                  </a:cubicBezTo>
                  <a:cubicBezTo>
                    <a:pt x="17082" y="21599"/>
                    <a:pt x="17562" y="21599"/>
                    <a:pt x="18035" y="21539"/>
                  </a:cubicBezTo>
                  <a:cubicBezTo>
                    <a:pt x="18460" y="21600"/>
                    <a:pt x="18893" y="21600"/>
                    <a:pt x="19318" y="21539"/>
                  </a:cubicBezTo>
                  <a:cubicBezTo>
                    <a:pt x="19719" y="21423"/>
                    <a:pt x="20086" y="21224"/>
                    <a:pt x="20387" y="20958"/>
                  </a:cubicBezTo>
                  <a:cubicBezTo>
                    <a:pt x="20748" y="20697"/>
                    <a:pt x="21040" y="20366"/>
                    <a:pt x="21243" y="19991"/>
                  </a:cubicBezTo>
                  <a:cubicBezTo>
                    <a:pt x="21447" y="19474"/>
                    <a:pt x="21544" y="18927"/>
                    <a:pt x="21528" y="18379"/>
                  </a:cubicBezTo>
                  <a:cubicBezTo>
                    <a:pt x="21600" y="18016"/>
                    <a:pt x="21600" y="17645"/>
                    <a:pt x="21528" y="17282"/>
                  </a:cubicBezTo>
                  <a:cubicBezTo>
                    <a:pt x="21482" y="16919"/>
                    <a:pt x="21307" y="16580"/>
                    <a:pt x="21029" y="16315"/>
                  </a:cubicBezTo>
                  <a:cubicBezTo>
                    <a:pt x="20776" y="15989"/>
                    <a:pt x="20463" y="15705"/>
                    <a:pt x="20102" y="15477"/>
                  </a:cubicBezTo>
                  <a:lnTo>
                    <a:pt x="18819" y="14703"/>
                  </a:lnTo>
                  <a:lnTo>
                    <a:pt x="17180" y="13994"/>
                  </a:lnTo>
                  <a:lnTo>
                    <a:pt x="15326" y="13284"/>
                  </a:lnTo>
                  <a:lnTo>
                    <a:pt x="13330" y="12575"/>
                  </a:lnTo>
                  <a:lnTo>
                    <a:pt x="11548" y="11930"/>
                  </a:lnTo>
                  <a:lnTo>
                    <a:pt x="9410" y="11027"/>
                  </a:lnTo>
                  <a:lnTo>
                    <a:pt x="7271" y="10060"/>
                  </a:lnTo>
                  <a:lnTo>
                    <a:pt x="5346" y="8641"/>
                  </a:lnTo>
                  <a:cubicBezTo>
                    <a:pt x="4701" y="8176"/>
                    <a:pt x="4104" y="7658"/>
                    <a:pt x="3564" y="7094"/>
                  </a:cubicBezTo>
                  <a:cubicBezTo>
                    <a:pt x="3002" y="6476"/>
                    <a:pt x="2478" y="5830"/>
                    <a:pt x="1996" y="5159"/>
                  </a:cubicBezTo>
                  <a:cubicBezTo>
                    <a:pt x="1536" y="4410"/>
                    <a:pt x="1131" y="3635"/>
                    <a:pt x="784" y="2837"/>
                  </a:cubicBezTo>
                  <a:cubicBezTo>
                    <a:pt x="464" y="1906"/>
                    <a:pt x="202" y="958"/>
                    <a:pt x="0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Freeform 35"/>
            <p:cNvSpPr/>
            <p:nvPr/>
          </p:nvSpPr>
          <p:spPr>
            <a:xfrm>
              <a:off x="108120" y="456283"/>
              <a:ext cx="36306" cy="37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567" extrusionOk="0">
                  <a:moveTo>
                    <a:pt x="16967" y="21417"/>
                  </a:moveTo>
                  <a:cubicBezTo>
                    <a:pt x="16534" y="21476"/>
                    <a:pt x="16095" y="21476"/>
                    <a:pt x="15662" y="21417"/>
                  </a:cubicBezTo>
                  <a:cubicBezTo>
                    <a:pt x="15122" y="21308"/>
                    <a:pt x="14597" y="21141"/>
                    <a:pt x="14096" y="20919"/>
                  </a:cubicBezTo>
                  <a:cubicBezTo>
                    <a:pt x="13549" y="20721"/>
                    <a:pt x="13024" y="20470"/>
                    <a:pt x="12530" y="20172"/>
                  </a:cubicBezTo>
                  <a:cubicBezTo>
                    <a:pt x="11947" y="19877"/>
                    <a:pt x="11400" y="19522"/>
                    <a:pt x="10898" y="19114"/>
                  </a:cubicBezTo>
                  <a:cubicBezTo>
                    <a:pt x="10323" y="18715"/>
                    <a:pt x="9778" y="18278"/>
                    <a:pt x="9267" y="17806"/>
                  </a:cubicBezTo>
                  <a:cubicBezTo>
                    <a:pt x="8718" y="17355"/>
                    <a:pt x="8215" y="16854"/>
                    <a:pt x="7766" y="16312"/>
                  </a:cubicBezTo>
                  <a:cubicBezTo>
                    <a:pt x="7214" y="15795"/>
                    <a:pt x="6712" y="15233"/>
                    <a:pt x="6265" y="14631"/>
                  </a:cubicBezTo>
                  <a:lnTo>
                    <a:pt x="4894" y="12825"/>
                  </a:lnTo>
                  <a:cubicBezTo>
                    <a:pt x="4443" y="12141"/>
                    <a:pt x="4029" y="11434"/>
                    <a:pt x="3654" y="10709"/>
                  </a:cubicBezTo>
                  <a:lnTo>
                    <a:pt x="2480" y="8405"/>
                  </a:lnTo>
                  <a:cubicBezTo>
                    <a:pt x="2154" y="7596"/>
                    <a:pt x="1762" y="6724"/>
                    <a:pt x="1501" y="5852"/>
                  </a:cubicBezTo>
                  <a:cubicBezTo>
                    <a:pt x="1142" y="4941"/>
                    <a:pt x="858" y="4004"/>
                    <a:pt x="653" y="3051"/>
                  </a:cubicBezTo>
                  <a:cubicBezTo>
                    <a:pt x="366" y="2048"/>
                    <a:pt x="148" y="1029"/>
                    <a:pt x="0" y="0"/>
                  </a:cubicBezTo>
                  <a:lnTo>
                    <a:pt x="1566" y="0"/>
                  </a:lnTo>
                  <a:cubicBezTo>
                    <a:pt x="1697" y="896"/>
                    <a:pt x="1938" y="1773"/>
                    <a:pt x="2284" y="2615"/>
                  </a:cubicBezTo>
                  <a:cubicBezTo>
                    <a:pt x="2553" y="3334"/>
                    <a:pt x="2903" y="4023"/>
                    <a:pt x="3328" y="4669"/>
                  </a:cubicBezTo>
                  <a:cubicBezTo>
                    <a:pt x="3688" y="5318"/>
                    <a:pt x="4126" y="5923"/>
                    <a:pt x="4633" y="6475"/>
                  </a:cubicBezTo>
                  <a:cubicBezTo>
                    <a:pt x="5124" y="6983"/>
                    <a:pt x="5647" y="7461"/>
                    <a:pt x="6200" y="7907"/>
                  </a:cubicBezTo>
                  <a:lnTo>
                    <a:pt x="7961" y="9214"/>
                  </a:lnTo>
                  <a:cubicBezTo>
                    <a:pt x="8519" y="9592"/>
                    <a:pt x="9109" y="9925"/>
                    <a:pt x="9723" y="10211"/>
                  </a:cubicBezTo>
                  <a:lnTo>
                    <a:pt x="11616" y="11020"/>
                  </a:lnTo>
                  <a:cubicBezTo>
                    <a:pt x="12200" y="11321"/>
                    <a:pt x="12812" y="11571"/>
                    <a:pt x="13443" y="11767"/>
                  </a:cubicBezTo>
                  <a:lnTo>
                    <a:pt x="15531" y="12576"/>
                  </a:lnTo>
                  <a:lnTo>
                    <a:pt x="17032" y="13199"/>
                  </a:lnTo>
                  <a:lnTo>
                    <a:pt x="18533" y="13884"/>
                  </a:lnTo>
                  <a:cubicBezTo>
                    <a:pt x="18996" y="14110"/>
                    <a:pt x="19434" y="14381"/>
                    <a:pt x="19839" y="14693"/>
                  </a:cubicBezTo>
                  <a:cubicBezTo>
                    <a:pt x="20231" y="14956"/>
                    <a:pt x="20583" y="15270"/>
                    <a:pt x="20883" y="15627"/>
                  </a:cubicBezTo>
                  <a:cubicBezTo>
                    <a:pt x="21132" y="16017"/>
                    <a:pt x="21329" y="16435"/>
                    <a:pt x="21470" y="16872"/>
                  </a:cubicBezTo>
                  <a:cubicBezTo>
                    <a:pt x="21600" y="17342"/>
                    <a:pt x="21600" y="17835"/>
                    <a:pt x="21470" y="18304"/>
                  </a:cubicBezTo>
                  <a:cubicBezTo>
                    <a:pt x="21314" y="18825"/>
                    <a:pt x="21095" y="19326"/>
                    <a:pt x="20817" y="19798"/>
                  </a:cubicBezTo>
                  <a:cubicBezTo>
                    <a:pt x="20545" y="20194"/>
                    <a:pt x="20216" y="20550"/>
                    <a:pt x="19839" y="20857"/>
                  </a:cubicBezTo>
                  <a:cubicBezTo>
                    <a:pt x="19481" y="21167"/>
                    <a:pt x="19058" y="21400"/>
                    <a:pt x="18599" y="21542"/>
                  </a:cubicBezTo>
                  <a:cubicBezTo>
                    <a:pt x="18051" y="21600"/>
                    <a:pt x="17498" y="21558"/>
                    <a:pt x="16967" y="21417"/>
                  </a:cubicBezTo>
                  <a:close/>
                  <a:moveTo>
                    <a:pt x="3916" y="7533"/>
                  </a:moveTo>
                  <a:lnTo>
                    <a:pt x="5025" y="9775"/>
                  </a:lnTo>
                  <a:cubicBezTo>
                    <a:pt x="5399" y="10460"/>
                    <a:pt x="5813" y="11125"/>
                    <a:pt x="6265" y="11767"/>
                  </a:cubicBezTo>
                  <a:lnTo>
                    <a:pt x="7570" y="13510"/>
                  </a:lnTo>
                  <a:cubicBezTo>
                    <a:pt x="7991" y="14057"/>
                    <a:pt x="8449" y="14577"/>
                    <a:pt x="8940" y="15067"/>
                  </a:cubicBezTo>
                  <a:cubicBezTo>
                    <a:pt x="9369" y="15569"/>
                    <a:pt x="9850" y="16028"/>
                    <a:pt x="10376" y="16436"/>
                  </a:cubicBezTo>
                  <a:lnTo>
                    <a:pt x="11812" y="17682"/>
                  </a:lnTo>
                  <a:lnTo>
                    <a:pt x="13313" y="18615"/>
                  </a:lnTo>
                  <a:lnTo>
                    <a:pt x="14683" y="19300"/>
                  </a:lnTo>
                  <a:lnTo>
                    <a:pt x="15988" y="19674"/>
                  </a:lnTo>
                  <a:cubicBezTo>
                    <a:pt x="16377" y="19735"/>
                    <a:pt x="16774" y="19735"/>
                    <a:pt x="17163" y="19674"/>
                  </a:cubicBezTo>
                  <a:lnTo>
                    <a:pt x="18077" y="19674"/>
                  </a:lnTo>
                  <a:lnTo>
                    <a:pt x="18860" y="19238"/>
                  </a:lnTo>
                  <a:lnTo>
                    <a:pt x="19447" y="18553"/>
                  </a:lnTo>
                  <a:cubicBezTo>
                    <a:pt x="19634" y="18193"/>
                    <a:pt x="19787" y="17818"/>
                    <a:pt x="19904" y="17433"/>
                  </a:cubicBezTo>
                  <a:cubicBezTo>
                    <a:pt x="19970" y="17188"/>
                    <a:pt x="19970" y="16930"/>
                    <a:pt x="19904" y="16686"/>
                  </a:cubicBezTo>
                  <a:cubicBezTo>
                    <a:pt x="19848" y="16456"/>
                    <a:pt x="19736" y="16243"/>
                    <a:pt x="19578" y="16063"/>
                  </a:cubicBezTo>
                  <a:lnTo>
                    <a:pt x="18925" y="15378"/>
                  </a:lnTo>
                  <a:lnTo>
                    <a:pt x="17816" y="14755"/>
                  </a:lnTo>
                  <a:lnTo>
                    <a:pt x="16380" y="14071"/>
                  </a:lnTo>
                  <a:lnTo>
                    <a:pt x="14944" y="13510"/>
                  </a:lnTo>
                  <a:lnTo>
                    <a:pt x="12856" y="12701"/>
                  </a:lnTo>
                  <a:lnTo>
                    <a:pt x="10963" y="11954"/>
                  </a:lnTo>
                  <a:lnTo>
                    <a:pt x="9006" y="11082"/>
                  </a:lnTo>
                  <a:lnTo>
                    <a:pt x="7048" y="9962"/>
                  </a:lnTo>
                  <a:lnTo>
                    <a:pt x="5155" y="8592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Freeform 36"/>
            <p:cNvSpPr/>
            <p:nvPr/>
          </p:nvSpPr>
          <p:spPr>
            <a:xfrm>
              <a:off x="102847" y="431409"/>
              <a:ext cx="30442" cy="43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extrusionOk="0">
                  <a:moveTo>
                    <a:pt x="0" y="108"/>
                  </a:moveTo>
                  <a:cubicBezTo>
                    <a:pt x="0" y="1029"/>
                    <a:pt x="0" y="1895"/>
                    <a:pt x="467" y="2815"/>
                  </a:cubicBezTo>
                  <a:lnTo>
                    <a:pt x="1168" y="5522"/>
                  </a:lnTo>
                  <a:cubicBezTo>
                    <a:pt x="1168" y="6388"/>
                    <a:pt x="1713" y="7254"/>
                    <a:pt x="2024" y="8120"/>
                  </a:cubicBezTo>
                  <a:cubicBezTo>
                    <a:pt x="2335" y="8986"/>
                    <a:pt x="2802" y="9853"/>
                    <a:pt x="3192" y="10611"/>
                  </a:cubicBezTo>
                  <a:cubicBezTo>
                    <a:pt x="3547" y="11401"/>
                    <a:pt x="3962" y="12178"/>
                    <a:pt x="4437" y="12938"/>
                  </a:cubicBezTo>
                  <a:cubicBezTo>
                    <a:pt x="4904" y="13696"/>
                    <a:pt x="5449" y="14400"/>
                    <a:pt x="5916" y="14996"/>
                  </a:cubicBezTo>
                  <a:cubicBezTo>
                    <a:pt x="6354" y="15640"/>
                    <a:pt x="6875" y="16257"/>
                    <a:pt x="7473" y="16836"/>
                  </a:cubicBezTo>
                  <a:cubicBezTo>
                    <a:pt x="7955" y="17356"/>
                    <a:pt x="8502" y="17845"/>
                    <a:pt x="9108" y="18298"/>
                  </a:cubicBezTo>
                  <a:lnTo>
                    <a:pt x="10742" y="19489"/>
                  </a:lnTo>
                  <a:lnTo>
                    <a:pt x="12377" y="20463"/>
                  </a:lnTo>
                  <a:cubicBezTo>
                    <a:pt x="12923" y="20726"/>
                    <a:pt x="13495" y="20961"/>
                    <a:pt x="14089" y="21167"/>
                  </a:cubicBezTo>
                  <a:cubicBezTo>
                    <a:pt x="14579" y="21357"/>
                    <a:pt x="15103" y="21503"/>
                    <a:pt x="15646" y="21600"/>
                  </a:cubicBezTo>
                  <a:lnTo>
                    <a:pt x="18526" y="21600"/>
                  </a:lnTo>
                  <a:cubicBezTo>
                    <a:pt x="18946" y="21499"/>
                    <a:pt x="19339" y="21352"/>
                    <a:pt x="19694" y="21167"/>
                  </a:cubicBezTo>
                  <a:cubicBezTo>
                    <a:pt x="20085" y="20995"/>
                    <a:pt x="20428" y="20775"/>
                    <a:pt x="20706" y="20517"/>
                  </a:cubicBezTo>
                  <a:cubicBezTo>
                    <a:pt x="21037" y="20223"/>
                    <a:pt x="21300" y="19894"/>
                    <a:pt x="21484" y="19543"/>
                  </a:cubicBezTo>
                  <a:cubicBezTo>
                    <a:pt x="21600" y="19241"/>
                    <a:pt x="21600" y="18924"/>
                    <a:pt x="21484" y="18623"/>
                  </a:cubicBezTo>
                  <a:cubicBezTo>
                    <a:pt x="21412" y="18315"/>
                    <a:pt x="21253" y="18021"/>
                    <a:pt x="21017" y="17756"/>
                  </a:cubicBezTo>
                  <a:cubicBezTo>
                    <a:pt x="20839" y="17431"/>
                    <a:pt x="20603" y="17122"/>
                    <a:pt x="20317" y="16836"/>
                  </a:cubicBezTo>
                  <a:cubicBezTo>
                    <a:pt x="19908" y="16541"/>
                    <a:pt x="19466" y="16269"/>
                    <a:pt x="18993" y="16024"/>
                  </a:cubicBezTo>
                  <a:lnTo>
                    <a:pt x="17359" y="15158"/>
                  </a:lnTo>
                  <a:lnTo>
                    <a:pt x="15491" y="14238"/>
                  </a:lnTo>
                  <a:lnTo>
                    <a:pt x="13467" y="13263"/>
                  </a:lnTo>
                  <a:lnTo>
                    <a:pt x="11365" y="12180"/>
                  </a:lnTo>
                  <a:cubicBezTo>
                    <a:pt x="10606" y="11832"/>
                    <a:pt x="9879" y="11453"/>
                    <a:pt x="9185" y="11044"/>
                  </a:cubicBezTo>
                  <a:lnTo>
                    <a:pt x="7084" y="9690"/>
                  </a:lnTo>
                  <a:cubicBezTo>
                    <a:pt x="6394" y="9211"/>
                    <a:pt x="5745" y="8705"/>
                    <a:pt x="5138" y="8174"/>
                  </a:cubicBezTo>
                  <a:cubicBezTo>
                    <a:pt x="4498" y="7651"/>
                    <a:pt x="3925" y="7089"/>
                    <a:pt x="3425" y="6496"/>
                  </a:cubicBezTo>
                  <a:cubicBezTo>
                    <a:pt x="2838" y="5883"/>
                    <a:pt x="2342" y="5230"/>
                    <a:pt x="1946" y="4547"/>
                  </a:cubicBezTo>
                  <a:cubicBezTo>
                    <a:pt x="1456" y="3879"/>
                    <a:pt x="1090" y="3169"/>
                    <a:pt x="856" y="2436"/>
                  </a:cubicBezTo>
                  <a:cubicBezTo>
                    <a:pt x="541" y="1637"/>
                    <a:pt x="307" y="822"/>
                    <a:pt x="15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37"/>
            <p:cNvSpPr/>
            <p:nvPr/>
          </p:nvSpPr>
          <p:spPr>
            <a:xfrm>
              <a:off x="101749" y="431842"/>
              <a:ext cx="33234" cy="44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600" extrusionOk="0">
                  <a:moveTo>
                    <a:pt x="16536" y="21442"/>
                  </a:moveTo>
                  <a:cubicBezTo>
                    <a:pt x="16016" y="21497"/>
                    <a:pt x="15488" y="21497"/>
                    <a:pt x="14968" y="21442"/>
                  </a:cubicBezTo>
                  <a:cubicBezTo>
                    <a:pt x="14402" y="21348"/>
                    <a:pt x="13852" y="21207"/>
                    <a:pt x="13329" y="21020"/>
                  </a:cubicBezTo>
                  <a:lnTo>
                    <a:pt x="11690" y="20283"/>
                  </a:lnTo>
                  <a:lnTo>
                    <a:pt x="10121" y="19282"/>
                  </a:lnTo>
                  <a:cubicBezTo>
                    <a:pt x="9563" y="18904"/>
                    <a:pt x="9039" y="18499"/>
                    <a:pt x="8553" y="18070"/>
                  </a:cubicBezTo>
                  <a:cubicBezTo>
                    <a:pt x="7962" y="17607"/>
                    <a:pt x="7414" y="17114"/>
                    <a:pt x="6914" y="16595"/>
                  </a:cubicBezTo>
                  <a:cubicBezTo>
                    <a:pt x="6415" y="16016"/>
                    <a:pt x="5987" y="15436"/>
                    <a:pt x="5488" y="14751"/>
                  </a:cubicBezTo>
                  <a:cubicBezTo>
                    <a:pt x="4989" y="14066"/>
                    <a:pt x="4562" y="13434"/>
                    <a:pt x="4134" y="12697"/>
                  </a:cubicBezTo>
                  <a:cubicBezTo>
                    <a:pt x="3706" y="11959"/>
                    <a:pt x="3350" y="11221"/>
                    <a:pt x="2922" y="10431"/>
                  </a:cubicBezTo>
                  <a:cubicBezTo>
                    <a:pt x="2495" y="9641"/>
                    <a:pt x="2210" y="8745"/>
                    <a:pt x="1925" y="7902"/>
                  </a:cubicBezTo>
                  <a:cubicBezTo>
                    <a:pt x="1639" y="7060"/>
                    <a:pt x="1354" y="6217"/>
                    <a:pt x="1069" y="5321"/>
                  </a:cubicBezTo>
                  <a:lnTo>
                    <a:pt x="428" y="2687"/>
                  </a:lnTo>
                  <a:cubicBezTo>
                    <a:pt x="215" y="1798"/>
                    <a:pt x="72" y="901"/>
                    <a:pt x="0" y="0"/>
                  </a:cubicBezTo>
                  <a:lnTo>
                    <a:pt x="1711" y="0"/>
                  </a:lnTo>
                  <a:cubicBezTo>
                    <a:pt x="1826" y="764"/>
                    <a:pt x="2017" y="1522"/>
                    <a:pt x="2281" y="2265"/>
                  </a:cubicBezTo>
                  <a:cubicBezTo>
                    <a:pt x="2561" y="2963"/>
                    <a:pt x="2895" y="3649"/>
                    <a:pt x="3279" y="4320"/>
                  </a:cubicBezTo>
                  <a:cubicBezTo>
                    <a:pt x="3636" y="4927"/>
                    <a:pt x="4065" y="5508"/>
                    <a:pt x="4562" y="6059"/>
                  </a:cubicBezTo>
                  <a:cubicBezTo>
                    <a:pt x="5012" y="6610"/>
                    <a:pt x="5512" y="7138"/>
                    <a:pt x="6059" y="7639"/>
                  </a:cubicBezTo>
                  <a:cubicBezTo>
                    <a:pt x="6597" y="8150"/>
                    <a:pt x="7193" y="8626"/>
                    <a:pt x="7841" y="9061"/>
                  </a:cubicBezTo>
                  <a:cubicBezTo>
                    <a:pt x="8423" y="9527"/>
                    <a:pt x="9042" y="9967"/>
                    <a:pt x="9694" y="10379"/>
                  </a:cubicBezTo>
                  <a:lnTo>
                    <a:pt x="11618" y="11485"/>
                  </a:lnTo>
                  <a:lnTo>
                    <a:pt x="13187" y="12328"/>
                  </a:lnTo>
                  <a:lnTo>
                    <a:pt x="17107" y="14330"/>
                  </a:lnTo>
                  <a:lnTo>
                    <a:pt x="18675" y="15225"/>
                  </a:lnTo>
                  <a:lnTo>
                    <a:pt x="19958" y="16016"/>
                  </a:lnTo>
                  <a:lnTo>
                    <a:pt x="20956" y="16964"/>
                  </a:lnTo>
                  <a:cubicBezTo>
                    <a:pt x="21216" y="17287"/>
                    <a:pt x="21386" y="17645"/>
                    <a:pt x="21455" y="18018"/>
                  </a:cubicBezTo>
                  <a:cubicBezTo>
                    <a:pt x="21600" y="18414"/>
                    <a:pt x="21600" y="18833"/>
                    <a:pt x="21455" y="19229"/>
                  </a:cubicBezTo>
                  <a:cubicBezTo>
                    <a:pt x="21249" y="19618"/>
                    <a:pt x="20986" y="19989"/>
                    <a:pt x="20671" y="20336"/>
                  </a:cubicBezTo>
                  <a:cubicBezTo>
                    <a:pt x="20345" y="20639"/>
                    <a:pt x="19961" y="20905"/>
                    <a:pt x="19530" y="21126"/>
                  </a:cubicBezTo>
                  <a:cubicBezTo>
                    <a:pt x="19132" y="21356"/>
                    <a:pt x="18669" y="21518"/>
                    <a:pt x="18176" y="21600"/>
                  </a:cubicBezTo>
                  <a:close/>
                  <a:moveTo>
                    <a:pt x="3207" y="6691"/>
                  </a:moveTo>
                  <a:lnTo>
                    <a:pt x="3207" y="7428"/>
                  </a:lnTo>
                  <a:cubicBezTo>
                    <a:pt x="3207" y="8271"/>
                    <a:pt x="3849" y="9061"/>
                    <a:pt x="4205" y="9799"/>
                  </a:cubicBezTo>
                  <a:cubicBezTo>
                    <a:pt x="4554" y="10553"/>
                    <a:pt x="4958" y="11291"/>
                    <a:pt x="5417" y="12012"/>
                  </a:cubicBezTo>
                  <a:cubicBezTo>
                    <a:pt x="5772" y="12703"/>
                    <a:pt x="6201" y="13373"/>
                    <a:pt x="6700" y="14014"/>
                  </a:cubicBezTo>
                  <a:cubicBezTo>
                    <a:pt x="7093" y="14600"/>
                    <a:pt x="7546" y="15164"/>
                    <a:pt x="8054" y="15700"/>
                  </a:cubicBezTo>
                  <a:cubicBezTo>
                    <a:pt x="8459" y="16194"/>
                    <a:pt x="8937" y="16653"/>
                    <a:pt x="9480" y="17069"/>
                  </a:cubicBezTo>
                  <a:cubicBezTo>
                    <a:pt x="9900" y="17475"/>
                    <a:pt x="10378" y="17846"/>
                    <a:pt x="10906" y="18176"/>
                  </a:cubicBezTo>
                  <a:lnTo>
                    <a:pt x="12402" y="19071"/>
                  </a:lnTo>
                  <a:cubicBezTo>
                    <a:pt x="12815" y="19324"/>
                    <a:pt x="13271" y="19536"/>
                    <a:pt x="13757" y="19703"/>
                  </a:cubicBezTo>
                  <a:lnTo>
                    <a:pt x="15040" y="20072"/>
                  </a:lnTo>
                  <a:lnTo>
                    <a:pt x="17178" y="20072"/>
                  </a:lnTo>
                  <a:lnTo>
                    <a:pt x="18033" y="19756"/>
                  </a:lnTo>
                  <a:cubicBezTo>
                    <a:pt x="18321" y="19622"/>
                    <a:pt x="18565" y="19442"/>
                    <a:pt x="18746" y="19229"/>
                  </a:cubicBezTo>
                  <a:cubicBezTo>
                    <a:pt x="19000" y="19014"/>
                    <a:pt x="19194" y="18763"/>
                    <a:pt x="19316" y="18492"/>
                  </a:cubicBezTo>
                  <a:cubicBezTo>
                    <a:pt x="19390" y="18302"/>
                    <a:pt x="19390" y="18102"/>
                    <a:pt x="19316" y="17912"/>
                  </a:cubicBezTo>
                  <a:cubicBezTo>
                    <a:pt x="19347" y="17702"/>
                    <a:pt x="19347" y="17490"/>
                    <a:pt x="19316" y="17280"/>
                  </a:cubicBezTo>
                  <a:lnTo>
                    <a:pt x="18604" y="16648"/>
                  </a:lnTo>
                  <a:lnTo>
                    <a:pt x="17463" y="16174"/>
                  </a:lnTo>
                  <a:cubicBezTo>
                    <a:pt x="16964" y="16174"/>
                    <a:pt x="16536" y="15594"/>
                    <a:pt x="15966" y="15331"/>
                  </a:cubicBezTo>
                  <a:lnTo>
                    <a:pt x="12188" y="13171"/>
                  </a:lnTo>
                  <a:lnTo>
                    <a:pt x="10549" y="12275"/>
                  </a:lnTo>
                  <a:lnTo>
                    <a:pt x="8411" y="10905"/>
                  </a:lnTo>
                  <a:cubicBezTo>
                    <a:pt x="7695" y="10491"/>
                    <a:pt x="7027" y="10033"/>
                    <a:pt x="6415" y="9536"/>
                  </a:cubicBezTo>
                  <a:cubicBezTo>
                    <a:pt x="5762" y="9050"/>
                    <a:pt x="5144" y="8540"/>
                    <a:pt x="4562" y="8008"/>
                  </a:cubicBezTo>
                  <a:cubicBezTo>
                    <a:pt x="4074" y="7627"/>
                    <a:pt x="3622" y="7222"/>
                    <a:pt x="3207" y="6796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38"/>
            <p:cNvSpPr/>
            <p:nvPr/>
          </p:nvSpPr>
          <p:spPr>
            <a:xfrm>
              <a:off x="139537" y="461691"/>
              <a:ext cx="15988" cy="3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600" extrusionOk="0">
                  <a:moveTo>
                    <a:pt x="0" y="132"/>
                  </a:moveTo>
                  <a:lnTo>
                    <a:pt x="4002" y="2048"/>
                  </a:lnTo>
                  <a:lnTo>
                    <a:pt x="7560" y="3897"/>
                  </a:lnTo>
                  <a:cubicBezTo>
                    <a:pt x="8631" y="4486"/>
                    <a:pt x="9621" y="5104"/>
                    <a:pt x="10525" y="5747"/>
                  </a:cubicBezTo>
                  <a:lnTo>
                    <a:pt x="13341" y="7530"/>
                  </a:lnTo>
                  <a:cubicBezTo>
                    <a:pt x="14219" y="8124"/>
                    <a:pt x="15011" y="8741"/>
                    <a:pt x="15713" y="9380"/>
                  </a:cubicBezTo>
                  <a:cubicBezTo>
                    <a:pt x="16454" y="9974"/>
                    <a:pt x="17195" y="10569"/>
                    <a:pt x="17788" y="11163"/>
                  </a:cubicBezTo>
                  <a:cubicBezTo>
                    <a:pt x="18381" y="11758"/>
                    <a:pt x="18974" y="12352"/>
                    <a:pt x="19419" y="12947"/>
                  </a:cubicBezTo>
                  <a:cubicBezTo>
                    <a:pt x="19881" y="13487"/>
                    <a:pt x="20277" y="14038"/>
                    <a:pt x="20605" y="14598"/>
                  </a:cubicBezTo>
                  <a:cubicBezTo>
                    <a:pt x="21024" y="15134"/>
                    <a:pt x="21322" y="15687"/>
                    <a:pt x="21494" y="16249"/>
                  </a:cubicBezTo>
                  <a:cubicBezTo>
                    <a:pt x="21567" y="16733"/>
                    <a:pt x="21567" y="17219"/>
                    <a:pt x="21494" y="17703"/>
                  </a:cubicBezTo>
                  <a:cubicBezTo>
                    <a:pt x="21568" y="18142"/>
                    <a:pt x="21568" y="18584"/>
                    <a:pt x="21494" y="19024"/>
                  </a:cubicBezTo>
                  <a:cubicBezTo>
                    <a:pt x="21600" y="19375"/>
                    <a:pt x="21600" y="19730"/>
                    <a:pt x="21494" y="20081"/>
                  </a:cubicBezTo>
                  <a:cubicBezTo>
                    <a:pt x="21188" y="20410"/>
                    <a:pt x="20789" y="20721"/>
                    <a:pt x="20308" y="21006"/>
                  </a:cubicBezTo>
                  <a:cubicBezTo>
                    <a:pt x="19810" y="21254"/>
                    <a:pt x="19205" y="21457"/>
                    <a:pt x="18529" y="21600"/>
                  </a:cubicBezTo>
                  <a:lnTo>
                    <a:pt x="13193" y="21600"/>
                  </a:lnTo>
                  <a:cubicBezTo>
                    <a:pt x="11970" y="21547"/>
                    <a:pt x="10771" y="21413"/>
                    <a:pt x="9635" y="21204"/>
                  </a:cubicBezTo>
                  <a:lnTo>
                    <a:pt x="7264" y="20609"/>
                  </a:lnTo>
                  <a:cubicBezTo>
                    <a:pt x="6602" y="20372"/>
                    <a:pt x="6049" y="20080"/>
                    <a:pt x="5633" y="19750"/>
                  </a:cubicBezTo>
                  <a:cubicBezTo>
                    <a:pt x="5298" y="19435"/>
                    <a:pt x="5049" y="19102"/>
                    <a:pt x="4892" y="18760"/>
                  </a:cubicBezTo>
                  <a:cubicBezTo>
                    <a:pt x="4818" y="18364"/>
                    <a:pt x="4818" y="17966"/>
                    <a:pt x="4892" y="17571"/>
                  </a:cubicBezTo>
                  <a:cubicBezTo>
                    <a:pt x="4826" y="17131"/>
                    <a:pt x="4826" y="16689"/>
                    <a:pt x="4892" y="16249"/>
                  </a:cubicBezTo>
                  <a:cubicBezTo>
                    <a:pt x="4892" y="15787"/>
                    <a:pt x="4892" y="15325"/>
                    <a:pt x="4892" y="14862"/>
                  </a:cubicBezTo>
                  <a:cubicBezTo>
                    <a:pt x="4892" y="14400"/>
                    <a:pt x="4892" y="13806"/>
                    <a:pt x="4892" y="13277"/>
                  </a:cubicBezTo>
                  <a:cubicBezTo>
                    <a:pt x="5225" y="12780"/>
                    <a:pt x="5473" y="12272"/>
                    <a:pt x="5633" y="11758"/>
                  </a:cubicBezTo>
                  <a:cubicBezTo>
                    <a:pt x="5704" y="11208"/>
                    <a:pt x="5704" y="10656"/>
                    <a:pt x="5633" y="10106"/>
                  </a:cubicBezTo>
                  <a:lnTo>
                    <a:pt x="5633" y="8455"/>
                  </a:lnTo>
                  <a:cubicBezTo>
                    <a:pt x="5707" y="7905"/>
                    <a:pt x="5707" y="7354"/>
                    <a:pt x="5633" y="6804"/>
                  </a:cubicBezTo>
                  <a:cubicBezTo>
                    <a:pt x="5704" y="6254"/>
                    <a:pt x="5704" y="5702"/>
                    <a:pt x="5633" y="5152"/>
                  </a:cubicBezTo>
                  <a:lnTo>
                    <a:pt x="4299" y="3501"/>
                  </a:lnTo>
                  <a:cubicBezTo>
                    <a:pt x="4246" y="3015"/>
                    <a:pt x="4147" y="2530"/>
                    <a:pt x="4002" y="2048"/>
                  </a:cubicBezTo>
                  <a:cubicBezTo>
                    <a:pt x="3064" y="1321"/>
                    <a:pt x="1972" y="635"/>
                    <a:pt x="741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39"/>
            <p:cNvSpPr/>
            <p:nvPr/>
          </p:nvSpPr>
          <p:spPr>
            <a:xfrm>
              <a:off x="137230" y="461150"/>
              <a:ext cx="18294" cy="3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extrusionOk="0">
                  <a:moveTo>
                    <a:pt x="15290" y="21539"/>
                  </a:moveTo>
                  <a:lnTo>
                    <a:pt x="13476" y="21539"/>
                  </a:lnTo>
                  <a:cubicBezTo>
                    <a:pt x="12313" y="21478"/>
                    <a:pt x="11177" y="21334"/>
                    <a:pt x="10107" y="21112"/>
                  </a:cubicBezTo>
                  <a:cubicBezTo>
                    <a:pt x="9162" y="20966"/>
                    <a:pt x="8284" y="20738"/>
                    <a:pt x="7515" y="20441"/>
                  </a:cubicBezTo>
                  <a:cubicBezTo>
                    <a:pt x="6782" y="20190"/>
                    <a:pt x="6202" y="19854"/>
                    <a:pt x="5831" y="19464"/>
                  </a:cubicBezTo>
                  <a:cubicBezTo>
                    <a:pt x="5376" y="19108"/>
                    <a:pt x="5068" y="18715"/>
                    <a:pt x="4924" y="18305"/>
                  </a:cubicBezTo>
                  <a:cubicBezTo>
                    <a:pt x="4856" y="17879"/>
                    <a:pt x="4856" y="17450"/>
                    <a:pt x="4924" y="17024"/>
                  </a:cubicBezTo>
                  <a:cubicBezTo>
                    <a:pt x="4872" y="16597"/>
                    <a:pt x="4872" y="16169"/>
                    <a:pt x="4924" y="15742"/>
                  </a:cubicBezTo>
                  <a:cubicBezTo>
                    <a:pt x="4924" y="15315"/>
                    <a:pt x="4924" y="14888"/>
                    <a:pt x="4924" y="14400"/>
                  </a:cubicBezTo>
                  <a:lnTo>
                    <a:pt x="4924" y="12997"/>
                  </a:lnTo>
                  <a:cubicBezTo>
                    <a:pt x="5203" y="12515"/>
                    <a:pt x="5420" y="12026"/>
                    <a:pt x="5572" y="11532"/>
                  </a:cubicBezTo>
                  <a:cubicBezTo>
                    <a:pt x="5623" y="11065"/>
                    <a:pt x="5623" y="10596"/>
                    <a:pt x="5572" y="10129"/>
                  </a:cubicBezTo>
                  <a:cubicBezTo>
                    <a:pt x="5636" y="9641"/>
                    <a:pt x="5636" y="9152"/>
                    <a:pt x="5572" y="8664"/>
                  </a:cubicBezTo>
                  <a:cubicBezTo>
                    <a:pt x="5697" y="8178"/>
                    <a:pt x="5697" y="7686"/>
                    <a:pt x="5572" y="7200"/>
                  </a:cubicBezTo>
                  <a:cubicBezTo>
                    <a:pt x="5644" y="6733"/>
                    <a:pt x="5644" y="6264"/>
                    <a:pt x="5572" y="5797"/>
                  </a:cubicBezTo>
                  <a:cubicBezTo>
                    <a:pt x="5297" y="5309"/>
                    <a:pt x="4906" y="4839"/>
                    <a:pt x="4406" y="4393"/>
                  </a:cubicBezTo>
                  <a:cubicBezTo>
                    <a:pt x="3903" y="3820"/>
                    <a:pt x="3296" y="3269"/>
                    <a:pt x="2592" y="2746"/>
                  </a:cubicBezTo>
                  <a:cubicBezTo>
                    <a:pt x="1862" y="2115"/>
                    <a:pt x="993" y="1522"/>
                    <a:pt x="0" y="976"/>
                  </a:cubicBezTo>
                  <a:lnTo>
                    <a:pt x="2462" y="0"/>
                  </a:lnTo>
                  <a:lnTo>
                    <a:pt x="5831" y="2014"/>
                  </a:lnTo>
                  <a:lnTo>
                    <a:pt x="7904" y="3234"/>
                  </a:lnTo>
                  <a:lnTo>
                    <a:pt x="8811" y="3783"/>
                  </a:lnTo>
                  <a:cubicBezTo>
                    <a:pt x="9790" y="4326"/>
                    <a:pt x="10698" y="4897"/>
                    <a:pt x="11532" y="5492"/>
                  </a:cubicBezTo>
                  <a:lnTo>
                    <a:pt x="13994" y="7139"/>
                  </a:lnTo>
                  <a:cubicBezTo>
                    <a:pt x="14771" y="7749"/>
                    <a:pt x="15549" y="8298"/>
                    <a:pt x="16197" y="8908"/>
                  </a:cubicBezTo>
                  <a:lnTo>
                    <a:pt x="18011" y="10617"/>
                  </a:lnTo>
                  <a:cubicBezTo>
                    <a:pt x="18011" y="11166"/>
                    <a:pt x="19047" y="11715"/>
                    <a:pt x="19436" y="12264"/>
                  </a:cubicBezTo>
                  <a:cubicBezTo>
                    <a:pt x="19940" y="12794"/>
                    <a:pt x="20331" y="13346"/>
                    <a:pt x="20602" y="13912"/>
                  </a:cubicBezTo>
                  <a:cubicBezTo>
                    <a:pt x="20602" y="14461"/>
                    <a:pt x="20602" y="14949"/>
                    <a:pt x="21380" y="15437"/>
                  </a:cubicBezTo>
                  <a:lnTo>
                    <a:pt x="21380" y="16902"/>
                  </a:lnTo>
                  <a:cubicBezTo>
                    <a:pt x="21447" y="17369"/>
                    <a:pt x="21447" y="17838"/>
                    <a:pt x="21380" y="18305"/>
                  </a:cubicBezTo>
                  <a:cubicBezTo>
                    <a:pt x="21218" y="18705"/>
                    <a:pt x="20957" y="19094"/>
                    <a:pt x="20602" y="19464"/>
                  </a:cubicBezTo>
                  <a:cubicBezTo>
                    <a:pt x="20327" y="19849"/>
                    <a:pt x="19886" y="20202"/>
                    <a:pt x="19306" y="20502"/>
                  </a:cubicBezTo>
                  <a:cubicBezTo>
                    <a:pt x="18706" y="20798"/>
                    <a:pt x="18005" y="21045"/>
                    <a:pt x="17233" y="21234"/>
                  </a:cubicBezTo>
                  <a:cubicBezTo>
                    <a:pt x="16469" y="21428"/>
                    <a:pt x="15634" y="21552"/>
                    <a:pt x="14771" y="21600"/>
                  </a:cubicBezTo>
                  <a:close/>
                  <a:moveTo>
                    <a:pt x="10496" y="6285"/>
                  </a:moveTo>
                  <a:cubicBezTo>
                    <a:pt x="10558" y="6528"/>
                    <a:pt x="10558" y="6774"/>
                    <a:pt x="10496" y="7017"/>
                  </a:cubicBezTo>
                  <a:cubicBezTo>
                    <a:pt x="10558" y="7545"/>
                    <a:pt x="10558" y="8075"/>
                    <a:pt x="10496" y="8603"/>
                  </a:cubicBezTo>
                  <a:cubicBezTo>
                    <a:pt x="10559" y="9152"/>
                    <a:pt x="10559" y="9702"/>
                    <a:pt x="10496" y="10251"/>
                  </a:cubicBezTo>
                  <a:cubicBezTo>
                    <a:pt x="10558" y="10759"/>
                    <a:pt x="10558" y="11268"/>
                    <a:pt x="10496" y="11776"/>
                  </a:cubicBezTo>
                  <a:cubicBezTo>
                    <a:pt x="10496" y="12264"/>
                    <a:pt x="10496" y="12753"/>
                    <a:pt x="10496" y="13241"/>
                  </a:cubicBezTo>
                  <a:lnTo>
                    <a:pt x="10496" y="14644"/>
                  </a:lnTo>
                  <a:cubicBezTo>
                    <a:pt x="10434" y="15071"/>
                    <a:pt x="10434" y="15499"/>
                    <a:pt x="10496" y="15925"/>
                  </a:cubicBezTo>
                  <a:cubicBezTo>
                    <a:pt x="10439" y="16291"/>
                    <a:pt x="10439" y="16658"/>
                    <a:pt x="10496" y="17024"/>
                  </a:cubicBezTo>
                  <a:cubicBezTo>
                    <a:pt x="10427" y="17348"/>
                    <a:pt x="10427" y="17675"/>
                    <a:pt x="10496" y="18000"/>
                  </a:cubicBezTo>
                  <a:cubicBezTo>
                    <a:pt x="10423" y="18222"/>
                    <a:pt x="10423" y="18449"/>
                    <a:pt x="10496" y="18671"/>
                  </a:cubicBezTo>
                  <a:cubicBezTo>
                    <a:pt x="10690" y="18889"/>
                    <a:pt x="11003" y="19078"/>
                    <a:pt x="11403" y="19220"/>
                  </a:cubicBezTo>
                  <a:lnTo>
                    <a:pt x="13217" y="19708"/>
                  </a:lnTo>
                  <a:lnTo>
                    <a:pt x="15938" y="20014"/>
                  </a:lnTo>
                  <a:lnTo>
                    <a:pt x="19695" y="20014"/>
                  </a:lnTo>
                  <a:cubicBezTo>
                    <a:pt x="20097" y="19905"/>
                    <a:pt x="20450" y="19760"/>
                    <a:pt x="20732" y="19586"/>
                  </a:cubicBezTo>
                  <a:cubicBezTo>
                    <a:pt x="21050" y="19423"/>
                    <a:pt x="21312" y="19238"/>
                    <a:pt x="21509" y="19037"/>
                  </a:cubicBezTo>
                  <a:cubicBezTo>
                    <a:pt x="21600" y="18754"/>
                    <a:pt x="21600" y="18466"/>
                    <a:pt x="21509" y="18183"/>
                  </a:cubicBezTo>
                  <a:cubicBezTo>
                    <a:pt x="21575" y="17818"/>
                    <a:pt x="21575" y="17450"/>
                    <a:pt x="21509" y="17085"/>
                  </a:cubicBezTo>
                  <a:cubicBezTo>
                    <a:pt x="21567" y="16678"/>
                    <a:pt x="21567" y="16271"/>
                    <a:pt x="21509" y="15864"/>
                  </a:cubicBezTo>
                  <a:cubicBezTo>
                    <a:pt x="20816" y="15348"/>
                    <a:pt x="20036" y="14858"/>
                    <a:pt x="19177" y="14400"/>
                  </a:cubicBezTo>
                  <a:cubicBezTo>
                    <a:pt x="18846" y="13882"/>
                    <a:pt x="18457" y="13373"/>
                    <a:pt x="18011" y="12875"/>
                  </a:cubicBezTo>
                  <a:cubicBezTo>
                    <a:pt x="17636" y="12336"/>
                    <a:pt x="17203" y="11806"/>
                    <a:pt x="16715" y="11288"/>
                  </a:cubicBezTo>
                  <a:cubicBezTo>
                    <a:pt x="16715" y="10739"/>
                    <a:pt x="15549" y="10190"/>
                    <a:pt x="14901" y="9641"/>
                  </a:cubicBezTo>
                  <a:cubicBezTo>
                    <a:pt x="14253" y="9092"/>
                    <a:pt x="13605" y="8542"/>
                    <a:pt x="12957" y="7993"/>
                  </a:cubicBezTo>
                  <a:lnTo>
                    <a:pt x="10625" y="6407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40"/>
            <p:cNvSpPr/>
            <p:nvPr/>
          </p:nvSpPr>
          <p:spPr>
            <a:xfrm>
              <a:off x="132026" y="437249"/>
              <a:ext cx="11772" cy="42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87" extrusionOk="0">
                  <a:moveTo>
                    <a:pt x="2887" y="0"/>
                  </a:moveTo>
                  <a:cubicBezTo>
                    <a:pt x="4293" y="711"/>
                    <a:pt x="5499" y="1477"/>
                    <a:pt x="6704" y="2242"/>
                  </a:cubicBezTo>
                  <a:cubicBezTo>
                    <a:pt x="7909" y="3008"/>
                    <a:pt x="9114" y="3829"/>
                    <a:pt x="10119" y="4649"/>
                  </a:cubicBezTo>
                  <a:cubicBezTo>
                    <a:pt x="11123" y="5469"/>
                    <a:pt x="11927" y="6235"/>
                    <a:pt x="12730" y="7110"/>
                  </a:cubicBezTo>
                  <a:cubicBezTo>
                    <a:pt x="13534" y="7985"/>
                    <a:pt x="14337" y="8696"/>
                    <a:pt x="15341" y="9517"/>
                  </a:cubicBezTo>
                  <a:lnTo>
                    <a:pt x="17752" y="11595"/>
                  </a:lnTo>
                  <a:cubicBezTo>
                    <a:pt x="17752" y="12251"/>
                    <a:pt x="19158" y="12908"/>
                    <a:pt x="19761" y="13509"/>
                  </a:cubicBezTo>
                  <a:cubicBezTo>
                    <a:pt x="20363" y="14111"/>
                    <a:pt x="20765" y="14712"/>
                    <a:pt x="21367" y="15205"/>
                  </a:cubicBezTo>
                  <a:cubicBezTo>
                    <a:pt x="21464" y="15642"/>
                    <a:pt x="21464" y="16080"/>
                    <a:pt x="21367" y="16517"/>
                  </a:cubicBezTo>
                  <a:cubicBezTo>
                    <a:pt x="21563" y="16898"/>
                    <a:pt x="21563" y="17285"/>
                    <a:pt x="21367" y="17666"/>
                  </a:cubicBezTo>
                  <a:cubicBezTo>
                    <a:pt x="21473" y="18030"/>
                    <a:pt x="21473" y="18396"/>
                    <a:pt x="21367" y="18760"/>
                  </a:cubicBezTo>
                  <a:cubicBezTo>
                    <a:pt x="21575" y="19067"/>
                    <a:pt x="21575" y="19382"/>
                    <a:pt x="21367" y="19690"/>
                  </a:cubicBezTo>
                  <a:cubicBezTo>
                    <a:pt x="21214" y="19985"/>
                    <a:pt x="20800" y="20267"/>
                    <a:pt x="20162" y="20510"/>
                  </a:cubicBezTo>
                  <a:lnTo>
                    <a:pt x="18354" y="21112"/>
                  </a:lnTo>
                  <a:cubicBezTo>
                    <a:pt x="17560" y="21289"/>
                    <a:pt x="16682" y="21436"/>
                    <a:pt x="15743" y="21549"/>
                  </a:cubicBezTo>
                  <a:lnTo>
                    <a:pt x="12730" y="21549"/>
                  </a:lnTo>
                  <a:cubicBezTo>
                    <a:pt x="11465" y="21600"/>
                    <a:pt x="10179" y="21600"/>
                    <a:pt x="8913" y="21549"/>
                  </a:cubicBezTo>
                  <a:lnTo>
                    <a:pt x="4695" y="21166"/>
                  </a:lnTo>
                  <a:cubicBezTo>
                    <a:pt x="3564" y="21068"/>
                    <a:pt x="2532" y="20900"/>
                    <a:pt x="1682" y="20674"/>
                  </a:cubicBezTo>
                  <a:cubicBezTo>
                    <a:pt x="989" y="20487"/>
                    <a:pt x="443" y="20264"/>
                    <a:pt x="75" y="20018"/>
                  </a:cubicBezTo>
                  <a:lnTo>
                    <a:pt x="75" y="19307"/>
                  </a:lnTo>
                  <a:cubicBezTo>
                    <a:pt x="-25" y="19016"/>
                    <a:pt x="-25" y="18723"/>
                    <a:pt x="75" y="18432"/>
                  </a:cubicBezTo>
                  <a:cubicBezTo>
                    <a:pt x="75" y="18103"/>
                    <a:pt x="75" y="17830"/>
                    <a:pt x="75" y="17502"/>
                  </a:cubicBezTo>
                  <a:lnTo>
                    <a:pt x="1280" y="16463"/>
                  </a:lnTo>
                  <a:cubicBezTo>
                    <a:pt x="1839" y="16070"/>
                    <a:pt x="2309" y="15668"/>
                    <a:pt x="2686" y="15259"/>
                  </a:cubicBezTo>
                  <a:cubicBezTo>
                    <a:pt x="3581" y="14872"/>
                    <a:pt x="4386" y="14471"/>
                    <a:pt x="5097" y="14056"/>
                  </a:cubicBezTo>
                  <a:cubicBezTo>
                    <a:pt x="5705" y="13519"/>
                    <a:pt x="6175" y="12971"/>
                    <a:pt x="6503" y="12415"/>
                  </a:cubicBezTo>
                  <a:cubicBezTo>
                    <a:pt x="6503" y="11868"/>
                    <a:pt x="6503" y="11321"/>
                    <a:pt x="7507" y="10720"/>
                  </a:cubicBezTo>
                  <a:cubicBezTo>
                    <a:pt x="8512" y="10118"/>
                    <a:pt x="7507" y="9462"/>
                    <a:pt x="7507" y="8806"/>
                  </a:cubicBezTo>
                  <a:cubicBezTo>
                    <a:pt x="7708" y="8096"/>
                    <a:pt x="7708" y="7382"/>
                    <a:pt x="7507" y="6673"/>
                  </a:cubicBezTo>
                  <a:cubicBezTo>
                    <a:pt x="7707" y="5944"/>
                    <a:pt x="7707" y="5213"/>
                    <a:pt x="7507" y="4485"/>
                  </a:cubicBezTo>
                  <a:cubicBezTo>
                    <a:pt x="7247" y="3743"/>
                    <a:pt x="6708" y="3010"/>
                    <a:pt x="5900" y="2297"/>
                  </a:cubicBezTo>
                  <a:cubicBezTo>
                    <a:pt x="5072" y="1569"/>
                    <a:pt x="4066" y="856"/>
                    <a:pt x="2887" y="164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41"/>
            <p:cNvSpPr/>
            <p:nvPr/>
          </p:nvSpPr>
          <p:spPr>
            <a:xfrm>
              <a:off x="131112" y="436600"/>
              <a:ext cx="12942" cy="44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600" extrusionOk="0">
                  <a:moveTo>
                    <a:pt x="12702" y="21600"/>
                  </a:moveTo>
                  <a:lnTo>
                    <a:pt x="9513" y="21600"/>
                  </a:lnTo>
                  <a:lnTo>
                    <a:pt x="5262" y="21236"/>
                  </a:lnTo>
                  <a:cubicBezTo>
                    <a:pt x="4095" y="21077"/>
                    <a:pt x="3020" y="20867"/>
                    <a:pt x="2073" y="20611"/>
                  </a:cubicBezTo>
                  <a:cubicBezTo>
                    <a:pt x="1267" y="20368"/>
                    <a:pt x="608" y="20087"/>
                    <a:pt x="125" y="19778"/>
                  </a:cubicBezTo>
                  <a:cubicBezTo>
                    <a:pt x="-41" y="19468"/>
                    <a:pt x="-41" y="19152"/>
                    <a:pt x="125" y="18841"/>
                  </a:cubicBezTo>
                  <a:cubicBezTo>
                    <a:pt x="37" y="18530"/>
                    <a:pt x="37" y="18216"/>
                    <a:pt x="125" y="17905"/>
                  </a:cubicBezTo>
                  <a:cubicBezTo>
                    <a:pt x="229" y="17538"/>
                    <a:pt x="406" y="17173"/>
                    <a:pt x="656" y="16812"/>
                  </a:cubicBezTo>
                  <a:lnTo>
                    <a:pt x="1719" y="15823"/>
                  </a:lnTo>
                  <a:cubicBezTo>
                    <a:pt x="1719" y="15823"/>
                    <a:pt x="1719" y="15354"/>
                    <a:pt x="1719" y="15094"/>
                  </a:cubicBezTo>
                  <a:lnTo>
                    <a:pt x="1719" y="14678"/>
                  </a:lnTo>
                  <a:cubicBezTo>
                    <a:pt x="1719" y="14261"/>
                    <a:pt x="1719" y="13845"/>
                    <a:pt x="2959" y="13376"/>
                  </a:cubicBezTo>
                  <a:lnTo>
                    <a:pt x="4022" y="11867"/>
                  </a:lnTo>
                  <a:cubicBezTo>
                    <a:pt x="4022" y="11347"/>
                    <a:pt x="4022" y="10826"/>
                    <a:pt x="4908" y="10253"/>
                  </a:cubicBezTo>
                  <a:cubicBezTo>
                    <a:pt x="5793" y="9681"/>
                    <a:pt x="4908" y="9108"/>
                    <a:pt x="4908" y="8536"/>
                  </a:cubicBezTo>
                  <a:cubicBezTo>
                    <a:pt x="4908" y="7963"/>
                    <a:pt x="4908" y="7183"/>
                    <a:pt x="4908" y="6506"/>
                  </a:cubicBezTo>
                  <a:cubicBezTo>
                    <a:pt x="5112" y="5848"/>
                    <a:pt x="5112" y="5186"/>
                    <a:pt x="4908" y="4528"/>
                  </a:cubicBezTo>
                  <a:cubicBezTo>
                    <a:pt x="4709" y="3855"/>
                    <a:pt x="4233" y="3190"/>
                    <a:pt x="3490" y="2550"/>
                  </a:cubicBezTo>
                  <a:cubicBezTo>
                    <a:pt x="2850" y="1872"/>
                    <a:pt x="2021" y="1211"/>
                    <a:pt x="1010" y="573"/>
                  </a:cubicBezTo>
                  <a:lnTo>
                    <a:pt x="4908" y="0"/>
                  </a:lnTo>
                  <a:cubicBezTo>
                    <a:pt x="6148" y="729"/>
                    <a:pt x="7210" y="1457"/>
                    <a:pt x="8273" y="2238"/>
                  </a:cubicBezTo>
                  <a:cubicBezTo>
                    <a:pt x="9336" y="3019"/>
                    <a:pt x="10399" y="3747"/>
                    <a:pt x="11285" y="4528"/>
                  </a:cubicBezTo>
                  <a:cubicBezTo>
                    <a:pt x="12170" y="5309"/>
                    <a:pt x="13056" y="6090"/>
                    <a:pt x="13765" y="6870"/>
                  </a:cubicBezTo>
                  <a:lnTo>
                    <a:pt x="13765" y="7911"/>
                  </a:lnTo>
                  <a:cubicBezTo>
                    <a:pt x="14259" y="8320"/>
                    <a:pt x="14673" y="8737"/>
                    <a:pt x="15005" y="9160"/>
                  </a:cubicBezTo>
                  <a:lnTo>
                    <a:pt x="17131" y="11138"/>
                  </a:lnTo>
                  <a:cubicBezTo>
                    <a:pt x="17131" y="11815"/>
                    <a:pt x="18548" y="12387"/>
                    <a:pt x="19079" y="13012"/>
                  </a:cubicBezTo>
                  <a:cubicBezTo>
                    <a:pt x="19610" y="13637"/>
                    <a:pt x="19079" y="14157"/>
                    <a:pt x="20319" y="14626"/>
                  </a:cubicBezTo>
                  <a:cubicBezTo>
                    <a:pt x="21559" y="15094"/>
                    <a:pt x="20319" y="15510"/>
                    <a:pt x="20319" y="15927"/>
                  </a:cubicBezTo>
                  <a:cubicBezTo>
                    <a:pt x="20491" y="16324"/>
                    <a:pt x="20491" y="16726"/>
                    <a:pt x="20319" y="17124"/>
                  </a:cubicBezTo>
                  <a:lnTo>
                    <a:pt x="20319" y="18217"/>
                  </a:lnTo>
                  <a:cubicBezTo>
                    <a:pt x="20319" y="18581"/>
                    <a:pt x="20319" y="18946"/>
                    <a:pt x="20319" y="19258"/>
                  </a:cubicBezTo>
                  <a:cubicBezTo>
                    <a:pt x="19954" y="19567"/>
                    <a:pt x="19479" y="19863"/>
                    <a:pt x="18902" y="20143"/>
                  </a:cubicBezTo>
                  <a:cubicBezTo>
                    <a:pt x="18397" y="20416"/>
                    <a:pt x="17738" y="20662"/>
                    <a:pt x="16953" y="20871"/>
                  </a:cubicBezTo>
                  <a:lnTo>
                    <a:pt x="14119" y="21392"/>
                  </a:lnTo>
                  <a:cubicBezTo>
                    <a:pt x="12944" y="21441"/>
                    <a:pt x="11751" y="21441"/>
                    <a:pt x="10576" y="21392"/>
                  </a:cubicBezTo>
                  <a:close/>
                  <a:moveTo>
                    <a:pt x="10753" y="7391"/>
                  </a:moveTo>
                  <a:cubicBezTo>
                    <a:pt x="10842" y="7789"/>
                    <a:pt x="10842" y="8189"/>
                    <a:pt x="10753" y="8588"/>
                  </a:cubicBezTo>
                  <a:cubicBezTo>
                    <a:pt x="10753" y="9213"/>
                    <a:pt x="10753" y="9837"/>
                    <a:pt x="10753" y="10410"/>
                  </a:cubicBezTo>
                  <a:cubicBezTo>
                    <a:pt x="10753" y="10982"/>
                    <a:pt x="10753" y="11555"/>
                    <a:pt x="10753" y="12127"/>
                  </a:cubicBezTo>
                  <a:cubicBezTo>
                    <a:pt x="10753" y="12700"/>
                    <a:pt x="9868" y="13168"/>
                    <a:pt x="9513" y="13689"/>
                  </a:cubicBezTo>
                  <a:cubicBezTo>
                    <a:pt x="9159" y="14209"/>
                    <a:pt x="8628" y="14626"/>
                    <a:pt x="8273" y="15042"/>
                  </a:cubicBezTo>
                  <a:lnTo>
                    <a:pt x="8273" y="15458"/>
                  </a:lnTo>
                  <a:cubicBezTo>
                    <a:pt x="8273" y="15458"/>
                    <a:pt x="8273" y="15979"/>
                    <a:pt x="8273" y="16187"/>
                  </a:cubicBezTo>
                  <a:lnTo>
                    <a:pt x="7210" y="17176"/>
                  </a:lnTo>
                  <a:cubicBezTo>
                    <a:pt x="7109" y="17453"/>
                    <a:pt x="7109" y="17732"/>
                    <a:pt x="7210" y="18009"/>
                  </a:cubicBezTo>
                  <a:cubicBezTo>
                    <a:pt x="7130" y="18234"/>
                    <a:pt x="7130" y="18460"/>
                    <a:pt x="7210" y="18685"/>
                  </a:cubicBezTo>
                  <a:cubicBezTo>
                    <a:pt x="7132" y="18858"/>
                    <a:pt x="7132" y="19033"/>
                    <a:pt x="7210" y="19206"/>
                  </a:cubicBezTo>
                  <a:cubicBezTo>
                    <a:pt x="7342" y="19355"/>
                    <a:pt x="7658" y="19485"/>
                    <a:pt x="8096" y="19570"/>
                  </a:cubicBezTo>
                  <a:cubicBezTo>
                    <a:pt x="8613" y="19744"/>
                    <a:pt x="9289" y="19871"/>
                    <a:pt x="10045" y="19934"/>
                  </a:cubicBezTo>
                  <a:cubicBezTo>
                    <a:pt x="11089" y="20100"/>
                    <a:pt x="12231" y="20206"/>
                    <a:pt x="13410" y="20247"/>
                  </a:cubicBezTo>
                  <a:lnTo>
                    <a:pt x="16068" y="20247"/>
                  </a:lnTo>
                  <a:cubicBezTo>
                    <a:pt x="16774" y="20270"/>
                    <a:pt x="17487" y="20270"/>
                    <a:pt x="18193" y="20247"/>
                  </a:cubicBezTo>
                  <a:lnTo>
                    <a:pt x="19788" y="20247"/>
                  </a:lnTo>
                  <a:lnTo>
                    <a:pt x="20851" y="19778"/>
                  </a:lnTo>
                  <a:cubicBezTo>
                    <a:pt x="20349" y="19416"/>
                    <a:pt x="19483" y="19108"/>
                    <a:pt x="18370" y="18893"/>
                  </a:cubicBezTo>
                  <a:cubicBezTo>
                    <a:pt x="18538" y="18636"/>
                    <a:pt x="18538" y="18371"/>
                    <a:pt x="18370" y="18113"/>
                  </a:cubicBezTo>
                  <a:cubicBezTo>
                    <a:pt x="18458" y="17801"/>
                    <a:pt x="18458" y="17488"/>
                    <a:pt x="18370" y="17176"/>
                  </a:cubicBezTo>
                  <a:cubicBezTo>
                    <a:pt x="18456" y="16829"/>
                    <a:pt x="18456" y="16481"/>
                    <a:pt x="18370" y="16135"/>
                  </a:cubicBezTo>
                  <a:cubicBezTo>
                    <a:pt x="18441" y="15719"/>
                    <a:pt x="18441" y="15302"/>
                    <a:pt x="18370" y="14886"/>
                  </a:cubicBezTo>
                  <a:cubicBezTo>
                    <a:pt x="18370" y="14417"/>
                    <a:pt x="17485" y="13897"/>
                    <a:pt x="16953" y="13324"/>
                  </a:cubicBezTo>
                  <a:cubicBezTo>
                    <a:pt x="16422" y="12752"/>
                    <a:pt x="15890" y="12179"/>
                    <a:pt x="15182" y="11555"/>
                  </a:cubicBezTo>
                  <a:lnTo>
                    <a:pt x="13056" y="9525"/>
                  </a:lnTo>
                  <a:cubicBezTo>
                    <a:pt x="13056" y="9108"/>
                    <a:pt x="13056" y="8692"/>
                    <a:pt x="11816" y="8276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42"/>
            <p:cNvSpPr/>
            <p:nvPr/>
          </p:nvSpPr>
          <p:spPr>
            <a:xfrm>
              <a:off x="98481" y="408373"/>
              <a:ext cx="26889" cy="4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600" extrusionOk="0">
                  <a:moveTo>
                    <a:pt x="66" y="0"/>
                  </a:moveTo>
                  <a:cubicBezTo>
                    <a:pt x="-22" y="820"/>
                    <a:pt x="-22" y="1643"/>
                    <a:pt x="66" y="2463"/>
                  </a:cubicBezTo>
                  <a:cubicBezTo>
                    <a:pt x="66" y="3284"/>
                    <a:pt x="66" y="4053"/>
                    <a:pt x="506" y="4874"/>
                  </a:cubicBezTo>
                  <a:cubicBezTo>
                    <a:pt x="946" y="5695"/>
                    <a:pt x="506" y="6413"/>
                    <a:pt x="1210" y="7183"/>
                  </a:cubicBezTo>
                  <a:cubicBezTo>
                    <a:pt x="1915" y="7953"/>
                    <a:pt x="1827" y="8671"/>
                    <a:pt x="2179" y="9389"/>
                  </a:cubicBezTo>
                  <a:cubicBezTo>
                    <a:pt x="2531" y="10107"/>
                    <a:pt x="2971" y="10826"/>
                    <a:pt x="3411" y="11493"/>
                  </a:cubicBezTo>
                  <a:cubicBezTo>
                    <a:pt x="3744" y="12182"/>
                    <a:pt x="4186" y="12852"/>
                    <a:pt x="4732" y="13494"/>
                  </a:cubicBezTo>
                  <a:cubicBezTo>
                    <a:pt x="5160" y="14128"/>
                    <a:pt x="5660" y="14745"/>
                    <a:pt x="6228" y="15341"/>
                  </a:cubicBezTo>
                  <a:cubicBezTo>
                    <a:pt x="6674" y="15904"/>
                    <a:pt x="7174" y="16452"/>
                    <a:pt x="7725" y="16982"/>
                  </a:cubicBezTo>
                  <a:cubicBezTo>
                    <a:pt x="8253" y="17547"/>
                    <a:pt x="8869" y="18009"/>
                    <a:pt x="9398" y="18470"/>
                  </a:cubicBezTo>
                  <a:cubicBezTo>
                    <a:pt x="9884" y="18912"/>
                    <a:pt x="10444" y="19324"/>
                    <a:pt x="11070" y="19702"/>
                  </a:cubicBezTo>
                  <a:cubicBezTo>
                    <a:pt x="11554" y="20050"/>
                    <a:pt x="12083" y="20376"/>
                    <a:pt x="12655" y="20676"/>
                  </a:cubicBezTo>
                  <a:cubicBezTo>
                    <a:pt x="13163" y="20924"/>
                    <a:pt x="13725" y="21131"/>
                    <a:pt x="14327" y="21292"/>
                  </a:cubicBezTo>
                  <a:cubicBezTo>
                    <a:pt x="14790" y="21486"/>
                    <a:pt x="15343" y="21593"/>
                    <a:pt x="15912" y="21600"/>
                  </a:cubicBezTo>
                  <a:lnTo>
                    <a:pt x="17673" y="21600"/>
                  </a:lnTo>
                  <a:cubicBezTo>
                    <a:pt x="18177" y="21486"/>
                    <a:pt x="18651" y="21330"/>
                    <a:pt x="19081" y="21138"/>
                  </a:cubicBezTo>
                  <a:cubicBezTo>
                    <a:pt x="19579" y="20894"/>
                    <a:pt x="19997" y="20598"/>
                    <a:pt x="20314" y="20266"/>
                  </a:cubicBezTo>
                  <a:cubicBezTo>
                    <a:pt x="20765" y="19843"/>
                    <a:pt x="21148" y="19396"/>
                    <a:pt x="21458" y="18932"/>
                  </a:cubicBezTo>
                  <a:cubicBezTo>
                    <a:pt x="21578" y="18525"/>
                    <a:pt x="21578" y="18108"/>
                    <a:pt x="21458" y="17701"/>
                  </a:cubicBezTo>
                  <a:cubicBezTo>
                    <a:pt x="21545" y="17343"/>
                    <a:pt x="21545" y="16981"/>
                    <a:pt x="21458" y="16623"/>
                  </a:cubicBezTo>
                  <a:cubicBezTo>
                    <a:pt x="21199" y="16288"/>
                    <a:pt x="20905" y="15963"/>
                    <a:pt x="20578" y="15649"/>
                  </a:cubicBezTo>
                  <a:cubicBezTo>
                    <a:pt x="20217" y="15303"/>
                    <a:pt x="19805" y="14977"/>
                    <a:pt x="19345" y="14674"/>
                  </a:cubicBezTo>
                  <a:lnTo>
                    <a:pt x="17673" y="13801"/>
                  </a:lnTo>
                  <a:lnTo>
                    <a:pt x="15736" y="12878"/>
                  </a:lnTo>
                  <a:lnTo>
                    <a:pt x="13535" y="11903"/>
                  </a:lnTo>
                  <a:lnTo>
                    <a:pt x="11246" y="10928"/>
                  </a:lnTo>
                  <a:lnTo>
                    <a:pt x="8869" y="9851"/>
                  </a:lnTo>
                  <a:cubicBezTo>
                    <a:pt x="8094" y="9484"/>
                    <a:pt x="7359" y="9090"/>
                    <a:pt x="6668" y="8671"/>
                  </a:cubicBezTo>
                  <a:cubicBezTo>
                    <a:pt x="5898" y="8263"/>
                    <a:pt x="5191" y="7817"/>
                    <a:pt x="4556" y="7337"/>
                  </a:cubicBezTo>
                  <a:cubicBezTo>
                    <a:pt x="3890" y="6862"/>
                    <a:pt x="3273" y="6365"/>
                    <a:pt x="2707" y="5849"/>
                  </a:cubicBezTo>
                  <a:cubicBezTo>
                    <a:pt x="2185" y="5282"/>
                    <a:pt x="1715" y="4700"/>
                    <a:pt x="1298" y="4105"/>
                  </a:cubicBezTo>
                  <a:cubicBezTo>
                    <a:pt x="871" y="3491"/>
                    <a:pt x="547" y="2856"/>
                    <a:pt x="330" y="2206"/>
                  </a:cubicBezTo>
                  <a:cubicBezTo>
                    <a:pt x="194" y="1473"/>
                    <a:pt x="194" y="733"/>
                    <a:pt x="330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43"/>
            <p:cNvSpPr/>
            <p:nvPr/>
          </p:nvSpPr>
          <p:spPr>
            <a:xfrm>
              <a:off x="98551" y="408265"/>
              <a:ext cx="28625" cy="47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600" extrusionOk="0">
                  <a:moveTo>
                    <a:pt x="15511" y="21600"/>
                  </a:moveTo>
                  <a:lnTo>
                    <a:pt x="14852" y="21600"/>
                  </a:lnTo>
                  <a:cubicBezTo>
                    <a:pt x="14219" y="21545"/>
                    <a:pt x="13606" y="21428"/>
                    <a:pt x="13038" y="21252"/>
                  </a:cubicBezTo>
                  <a:cubicBezTo>
                    <a:pt x="12427" y="21078"/>
                    <a:pt x="11870" y="20843"/>
                    <a:pt x="11389" y="20557"/>
                  </a:cubicBezTo>
                  <a:cubicBezTo>
                    <a:pt x="10750" y="20267"/>
                    <a:pt x="10169" y="19934"/>
                    <a:pt x="9657" y="19564"/>
                  </a:cubicBezTo>
                  <a:cubicBezTo>
                    <a:pt x="9095" y="19169"/>
                    <a:pt x="8572" y="18754"/>
                    <a:pt x="8090" y="18323"/>
                  </a:cubicBezTo>
                  <a:cubicBezTo>
                    <a:pt x="7521" y="17862"/>
                    <a:pt x="6998" y="17381"/>
                    <a:pt x="6523" y="16883"/>
                  </a:cubicBezTo>
                  <a:cubicBezTo>
                    <a:pt x="5980" y="16336"/>
                    <a:pt x="5484" y="15773"/>
                    <a:pt x="5039" y="15194"/>
                  </a:cubicBezTo>
                  <a:lnTo>
                    <a:pt x="3555" y="13407"/>
                  </a:lnTo>
                  <a:lnTo>
                    <a:pt x="2318" y="11470"/>
                  </a:lnTo>
                  <a:cubicBezTo>
                    <a:pt x="2318" y="10775"/>
                    <a:pt x="1576" y="10080"/>
                    <a:pt x="1164" y="9335"/>
                  </a:cubicBezTo>
                  <a:cubicBezTo>
                    <a:pt x="752" y="8590"/>
                    <a:pt x="587" y="7895"/>
                    <a:pt x="257" y="7150"/>
                  </a:cubicBezTo>
                  <a:cubicBezTo>
                    <a:pt x="-73" y="6406"/>
                    <a:pt x="9" y="5611"/>
                    <a:pt x="9" y="4817"/>
                  </a:cubicBezTo>
                  <a:cubicBezTo>
                    <a:pt x="9" y="4022"/>
                    <a:pt x="9" y="3277"/>
                    <a:pt x="9" y="2433"/>
                  </a:cubicBezTo>
                  <a:cubicBezTo>
                    <a:pt x="9" y="1589"/>
                    <a:pt x="9" y="844"/>
                    <a:pt x="9" y="0"/>
                  </a:cubicBezTo>
                  <a:lnTo>
                    <a:pt x="2071" y="0"/>
                  </a:lnTo>
                  <a:cubicBezTo>
                    <a:pt x="1937" y="676"/>
                    <a:pt x="1937" y="1360"/>
                    <a:pt x="2071" y="2036"/>
                  </a:cubicBezTo>
                  <a:cubicBezTo>
                    <a:pt x="2241" y="2648"/>
                    <a:pt x="2517" y="3247"/>
                    <a:pt x="2895" y="3823"/>
                  </a:cubicBezTo>
                  <a:cubicBezTo>
                    <a:pt x="3252" y="4361"/>
                    <a:pt x="3694" y="4876"/>
                    <a:pt x="4215" y="5363"/>
                  </a:cubicBezTo>
                  <a:cubicBezTo>
                    <a:pt x="4671" y="5852"/>
                    <a:pt x="5195" y="6317"/>
                    <a:pt x="5781" y="6753"/>
                  </a:cubicBezTo>
                  <a:cubicBezTo>
                    <a:pt x="6988" y="7612"/>
                    <a:pt x="8312" y="8410"/>
                    <a:pt x="9739" y="9137"/>
                  </a:cubicBezTo>
                  <a:lnTo>
                    <a:pt x="11883" y="10130"/>
                  </a:lnTo>
                  <a:lnTo>
                    <a:pt x="13945" y="11123"/>
                  </a:lnTo>
                  <a:lnTo>
                    <a:pt x="15676" y="11917"/>
                  </a:lnTo>
                  <a:lnTo>
                    <a:pt x="17573" y="12811"/>
                  </a:lnTo>
                  <a:lnTo>
                    <a:pt x="19222" y="13754"/>
                  </a:lnTo>
                  <a:cubicBezTo>
                    <a:pt x="19696" y="14068"/>
                    <a:pt x="20137" y="14400"/>
                    <a:pt x="20541" y="14748"/>
                  </a:cubicBezTo>
                  <a:cubicBezTo>
                    <a:pt x="20865" y="15115"/>
                    <a:pt x="21141" y="15497"/>
                    <a:pt x="21366" y="15890"/>
                  </a:cubicBezTo>
                  <a:cubicBezTo>
                    <a:pt x="21527" y="16298"/>
                    <a:pt x="21527" y="16723"/>
                    <a:pt x="21366" y="17131"/>
                  </a:cubicBezTo>
                  <a:cubicBezTo>
                    <a:pt x="21349" y="17588"/>
                    <a:pt x="21209" y="18041"/>
                    <a:pt x="20953" y="18472"/>
                  </a:cubicBezTo>
                  <a:cubicBezTo>
                    <a:pt x="20692" y="18969"/>
                    <a:pt x="20303" y="19438"/>
                    <a:pt x="19799" y="19862"/>
                  </a:cubicBezTo>
                  <a:cubicBezTo>
                    <a:pt x="19445" y="20246"/>
                    <a:pt x="18969" y="20583"/>
                    <a:pt x="18397" y="20855"/>
                  </a:cubicBezTo>
                  <a:cubicBezTo>
                    <a:pt x="17927" y="21113"/>
                    <a:pt x="17362" y="21300"/>
                    <a:pt x="16748" y="21401"/>
                  </a:cubicBezTo>
                  <a:close/>
                  <a:moveTo>
                    <a:pt x="1988" y="6207"/>
                  </a:moveTo>
                  <a:lnTo>
                    <a:pt x="1988" y="6902"/>
                  </a:lnTo>
                  <a:cubicBezTo>
                    <a:pt x="2232" y="7606"/>
                    <a:pt x="2534" y="8302"/>
                    <a:pt x="2895" y="8988"/>
                  </a:cubicBezTo>
                  <a:cubicBezTo>
                    <a:pt x="2895" y="9683"/>
                    <a:pt x="3555" y="10378"/>
                    <a:pt x="3967" y="11023"/>
                  </a:cubicBezTo>
                  <a:lnTo>
                    <a:pt x="5204" y="12910"/>
                  </a:lnTo>
                  <a:cubicBezTo>
                    <a:pt x="5617" y="13556"/>
                    <a:pt x="6111" y="14102"/>
                    <a:pt x="6523" y="14648"/>
                  </a:cubicBezTo>
                  <a:cubicBezTo>
                    <a:pt x="6936" y="15194"/>
                    <a:pt x="7513" y="15741"/>
                    <a:pt x="8008" y="16237"/>
                  </a:cubicBezTo>
                  <a:cubicBezTo>
                    <a:pt x="8503" y="16734"/>
                    <a:pt x="8997" y="17230"/>
                    <a:pt x="9492" y="17628"/>
                  </a:cubicBezTo>
                  <a:cubicBezTo>
                    <a:pt x="9946" y="18027"/>
                    <a:pt x="10442" y="18408"/>
                    <a:pt x="10976" y="18770"/>
                  </a:cubicBezTo>
                  <a:cubicBezTo>
                    <a:pt x="11380" y="19101"/>
                    <a:pt x="11851" y="19402"/>
                    <a:pt x="12378" y="19663"/>
                  </a:cubicBezTo>
                  <a:cubicBezTo>
                    <a:pt x="12771" y="19870"/>
                    <a:pt x="13216" y="20038"/>
                    <a:pt x="13697" y="20160"/>
                  </a:cubicBezTo>
                  <a:cubicBezTo>
                    <a:pt x="14065" y="20308"/>
                    <a:pt x="14492" y="20394"/>
                    <a:pt x="14934" y="20408"/>
                  </a:cubicBezTo>
                  <a:lnTo>
                    <a:pt x="16501" y="20408"/>
                  </a:lnTo>
                  <a:cubicBezTo>
                    <a:pt x="16835" y="20349"/>
                    <a:pt x="17144" y="20247"/>
                    <a:pt x="17408" y="20110"/>
                  </a:cubicBezTo>
                  <a:cubicBezTo>
                    <a:pt x="17777" y="19882"/>
                    <a:pt x="18108" y="19632"/>
                    <a:pt x="18397" y="19366"/>
                  </a:cubicBezTo>
                  <a:cubicBezTo>
                    <a:pt x="18779" y="19010"/>
                    <a:pt x="19084" y="18626"/>
                    <a:pt x="19304" y="18223"/>
                  </a:cubicBezTo>
                  <a:cubicBezTo>
                    <a:pt x="19413" y="17896"/>
                    <a:pt x="19413" y="17558"/>
                    <a:pt x="19304" y="17230"/>
                  </a:cubicBezTo>
                  <a:cubicBezTo>
                    <a:pt x="19384" y="16951"/>
                    <a:pt x="19384" y="16666"/>
                    <a:pt x="19304" y="16386"/>
                  </a:cubicBezTo>
                  <a:cubicBezTo>
                    <a:pt x="19135" y="16092"/>
                    <a:pt x="18913" y="15809"/>
                    <a:pt x="18645" y="15542"/>
                  </a:cubicBezTo>
                  <a:lnTo>
                    <a:pt x="17573" y="14698"/>
                  </a:lnTo>
                  <a:lnTo>
                    <a:pt x="16089" y="13903"/>
                  </a:lnTo>
                  <a:lnTo>
                    <a:pt x="14275" y="13010"/>
                  </a:lnTo>
                  <a:lnTo>
                    <a:pt x="12625" y="12265"/>
                  </a:lnTo>
                  <a:lnTo>
                    <a:pt x="10481" y="11272"/>
                  </a:lnTo>
                  <a:cubicBezTo>
                    <a:pt x="9700" y="10956"/>
                    <a:pt x="8956" y="10607"/>
                    <a:pt x="8255" y="10229"/>
                  </a:cubicBezTo>
                  <a:cubicBezTo>
                    <a:pt x="7484" y="9871"/>
                    <a:pt x="6766" y="9472"/>
                    <a:pt x="6111" y="9037"/>
                  </a:cubicBezTo>
                  <a:cubicBezTo>
                    <a:pt x="5362" y="8626"/>
                    <a:pt x="4672" y="8178"/>
                    <a:pt x="4050" y="7697"/>
                  </a:cubicBezTo>
                  <a:cubicBezTo>
                    <a:pt x="3312" y="7226"/>
                    <a:pt x="2624" y="6729"/>
                    <a:pt x="1988" y="6207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44"/>
            <p:cNvSpPr/>
            <p:nvPr/>
          </p:nvSpPr>
          <p:spPr>
            <a:xfrm>
              <a:off x="123047" y="413564"/>
              <a:ext cx="13306" cy="4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extrusionOk="0">
                  <a:moveTo>
                    <a:pt x="17267" y="0"/>
                  </a:moveTo>
                  <a:cubicBezTo>
                    <a:pt x="17267" y="676"/>
                    <a:pt x="18511" y="1353"/>
                    <a:pt x="19045" y="2029"/>
                  </a:cubicBezTo>
                  <a:cubicBezTo>
                    <a:pt x="19690" y="2696"/>
                    <a:pt x="20165" y="3374"/>
                    <a:pt x="20467" y="4059"/>
                  </a:cubicBezTo>
                  <a:lnTo>
                    <a:pt x="21534" y="6137"/>
                  </a:lnTo>
                  <a:lnTo>
                    <a:pt x="21534" y="8215"/>
                  </a:lnTo>
                  <a:cubicBezTo>
                    <a:pt x="21534" y="8891"/>
                    <a:pt x="21534" y="9568"/>
                    <a:pt x="21534" y="10244"/>
                  </a:cubicBezTo>
                  <a:cubicBezTo>
                    <a:pt x="21534" y="10921"/>
                    <a:pt x="21534" y="11549"/>
                    <a:pt x="21534" y="12177"/>
                  </a:cubicBezTo>
                  <a:cubicBezTo>
                    <a:pt x="21534" y="12805"/>
                    <a:pt x="21534" y="13482"/>
                    <a:pt x="21534" y="14062"/>
                  </a:cubicBezTo>
                  <a:cubicBezTo>
                    <a:pt x="21534" y="14642"/>
                    <a:pt x="21534" y="15270"/>
                    <a:pt x="21534" y="15850"/>
                  </a:cubicBezTo>
                  <a:lnTo>
                    <a:pt x="20467" y="17444"/>
                  </a:lnTo>
                  <a:cubicBezTo>
                    <a:pt x="20467" y="17976"/>
                    <a:pt x="19578" y="18411"/>
                    <a:pt x="19045" y="18846"/>
                  </a:cubicBezTo>
                  <a:cubicBezTo>
                    <a:pt x="18679" y="19210"/>
                    <a:pt x="18203" y="19566"/>
                    <a:pt x="17623" y="19909"/>
                  </a:cubicBezTo>
                  <a:cubicBezTo>
                    <a:pt x="17131" y="20198"/>
                    <a:pt x="16535" y="20473"/>
                    <a:pt x="15844" y="20730"/>
                  </a:cubicBezTo>
                  <a:cubicBezTo>
                    <a:pt x="15325" y="20969"/>
                    <a:pt x="14591" y="21169"/>
                    <a:pt x="13711" y="21310"/>
                  </a:cubicBezTo>
                  <a:cubicBezTo>
                    <a:pt x="12931" y="21436"/>
                    <a:pt x="12094" y="21533"/>
                    <a:pt x="11222" y="21600"/>
                  </a:cubicBezTo>
                  <a:lnTo>
                    <a:pt x="8555" y="21600"/>
                  </a:lnTo>
                  <a:cubicBezTo>
                    <a:pt x="7468" y="21523"/>
                    <a:pt x="6443" y="21392"/>
                    <a:pt x="5533" y="21213"/>
                  </a:cubicBezTo>
                  <a:cubicBezTo>
                    <a:pt x="4330" y="21040"/>
                    <a:pt x="3247" y="20811"/>
                    <a:pt x="2332" y="20537"/>
                  </a:cubicBezTo>
                  <a:cubicBezTo>
                    <a:pt x="1504" y="20287"/>
                    <a:pt x="788" y="20011"/>
                    <a:pt x="199" y="19715"/>
                  </a:cubicBezTo>
                  <a:cubicBezTo>
                    <a:pt x="15" y="19444"/>
                    <a:pt x="15" y="19165"/>
                    <a:pt x="199" y="18894"/>
                  </a:cubicBezTo>
                  <a:cubicBezTo>
                    <a:pt x="-66" y="18592"/>
                    <a:pt x="-66" y="18278"/>
                    <a:pt x="199" y="17976"/>
                  </a:cubicBezTo>
                  <a:cubicBezTo>
                    <a:pt x="429" y="17618"/>
                    <a:pt x="726" y="17263"/>
                    <a:pt x="1088" y="16913"/>
                  </a:cubicBezTo>
                  <a:lnTo>
                    <a:pt x="2866" y="15753"/>
                  </a:lnTo>
                  <a:lnTo>
                    <a:pt x="4999" y="14545"/>
                  </a:lnTo>
                  <a:lnTo>
                    <a:pt x="7666" y="13240"/>
                  </a:lnTo>
                  <a:cubicBezTo>
                    <a:pt x="7666" y="12757"/>
                    <a:pt x="9266" y="12322"/>
                    <a:pt x="10155" y="11839"/>
                  </a:cubicBezTo>
                  <a:cubicBezTo>
                    <a:pt x="11044" y="11356"/>
                    <a:pt x="12111" y="10872"/>
                    <a:pt x="12822" y="10389"/>
                  </a:cubicBezTo>
                  <a:lnTo>
                    <a:pt x="15311" y="8843"/>
                  </a:lnTo>
                  <a:lnTo>
                    <a:pt x="17445" y="7200"/>
                  </a:lnTo>
                  <a:lnTo>
                    <a:pt x="19045" y="5509"/>
                  </a:lnTo>
                  <a:cubicBezTo>
                    <a:pt x="19220" y="4930"/>
                    <a:pt x="19220" y="4348"/>
                    <a:pt x="19045" y="3769"/>
                  </a:cubicBezTo>
                  <a:cubicBezTo>
                    <a:pt x="19223" y="3158"/>
                    <a:pt x="19223" y="2544"/>
                    <a:pt x="19045" y="1933"/>
                  </a:cubicBezTo>
                  <a:cubicBezTo>
                    <a:pt x="18803" y="1297"/>
                    <a:pt x="18387" y="667"/>
                    <a:pt x="17800" y="48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45"/>
            <p:cNvSpPr/>
            <p:nvPr/>
          </p:nvSpPr>
          <p:spPr>
            <a:xfrm>
              <a:off x="120850" y="413348"/>
              <a:ext cx="16271" cy="49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extrusionOk="0">
                  <a:moveTo>
                    <a:pt x="10636" y="21600"/>
                  </a:moveTo>
                  <a:lnTo>
                    <a:pt x="8890" y="21600"/>
                  </a:lnTo>
                  <a:cubicBezTo>
                    <a:pt x="7843" y="21522"/>
                    <a:pt x="6855" y="21379"/>
                    <a:pt x="5981" y="21178"/>
                  </a:cubicBezTo>
                  <a:cubicBezTo>
                    <a:pt x="4819" y="20975"/>
                    <a:pt x="3783" y="20705"/>
                    <a:pt x="2926" y="20382"/>
                  </a:cubicBezTo>
                  <a:cubicBezTo>
                    <a:pt x="2154" y="20108"/>
                    <a:pt x="1471" y="19810"/>
                    <a:pt x="889" y="19492"/>
                  </a:cubicBezTo>
                  <a:cubicBezTo>
                    <a:pt x="443" y="19166"/>
                    <a:pt x="196" y="18816"/>
                    <a:pt x="162" y="18461"/>
                  </a:cubicBezTo>
                  <a:cubicBezTo>
                    <a:pt x="-54" y="18121"/>
                    <a:pt x="-54" y="17770"/>
                    <a:pt x="162" y="17430"/>
                  </a:cubicBezTo>
                  <a:cubicBezTo>
                    <a:pt x="349" y="17048"/>
                    <a:pt x="641" y="16671"/>
                    <a:pt x="1034" y="16305"/>
                  </a:cubicBezTo>
                  <a:lnTo>
                    <a:pt x="2489" y="15134"/>
                  </a:lnTo>
                  <a:lnTo>
                    <a:pt x="4235" y="13916"/>
                  </a:lnTo>
                  <a:lnTo>
                    <a:pt x="8599" y="11292"/>
                  </a:lnTo>
                  <a:cubicBezTo>
                    <a:pt x="9365" y="10853"/>
                    <a:pt x="10045" y="10399"/>
                    <a:pt x="10636" y="9933"/>
                  </a:cubicBezTo>
                  <a:cubicBezTo>
                    <a:pt x="11363" y="9418"/>
                    <a:pt x="12090" y="8949"/>
                    <a:pt x="12672" y="8434"/>
                  </a:cubicBezTo>
                  <a:cubicBezTo>
                    <a:pt x="13293" y="7944"/>
                    <a:pt x="13827" y="7444"/>
                    <a:pt x="14272" y="6934"/>
                  </a:cubicBezTo>
                  <a:cubicBezTo>
                    <a:pt x="14272" y="6372"/>
                    <a:pt x="15145" y="5857"/>
                    <a:pt x="15582" y="5341"/>
                  </a:cubicBezTo>
                  <a:cubicBezTo>
                    <a:pt x="16018" y="4826"/>
                    <a:pt x="15582" y="4264"/>
                    <a:pt x="15582" y="3702"/>
                  </a:cubicBezTo>
                  <a:cubicBezTo>
                    <a:pt x="15727" y="3140"/>
                    <a:pt x="15727" y="2576"/>
                    <a:pt x="15582" y="2015"/>
                  </a:cubicBezTo>
                  <a:cubicBezTo>
                    <a:pt x="15582" y="1406"/>
                    <a:pt x="15582" y="843"/>
                    <a:pt x="14563" y="281"/>
                  </a:cubicBezTo>
                  <a:lnTo>
                    <a:pt x="18055" y="0"/>
                  </a:lnTo>
                  <a:cubicBezTo>
                    <a:pt x="18055" y="656"/>
                    <a:pt x="19073" y="1312"/>
                    <a:pt x="19509" y="1968"/>
                  </a:cubicBezTo>
                  <a:cubicBezTo>
                    <a:pt x="19946" y="2624"/>
                    <a:pt x="20382" y="3327"/>
                    <a:pt x="20673" y="3983"/>
                  </a:cubicBezTo>
                  <a:lnTo>
                    <a:pt x="21546" y="6044"/>
                  </a:lnTo>
                  <a:lnTo>
                    <a:pt x="21546" y="8059"/>
                  </a:lnTo>
                  <a:cubicBezTo>
                    <a:pt x="21546" y="8715"/>
                    <a:pt x="21546" y="9418"/>
                    <a:pt x="21546" y="10074"/>
                  </a:cubicBezTo>
                  <a:cubicBezTo>
                    <a:pt x="21546" y="10730"/>
                    <a:pt x="21546" y="11386"/>
                    <a:pt x="21546" y="11995"/>
                  </a:cubicBezTo>
                  <a:lnTo>
                    <a:pt x="21546" y="13822"/>
                  </a:lnTo>
                  <a:cubicBezTo>
                    <a:pt x="21546" y="14431"/>
                    <a:pt x="21546" y="15040"/>
                    <a:pt x="21546" y="15603"/>
                  </a:cubicBezTo>
                  <a:cubicBezTo>
                    <a:pt x="21291" y="16139"/>
                    <a:pt x="20951" y="16671"/>
                    <a:pt x="20528" y="17196"/>
                  </a:cubicBezTo>
                  <a:cubicBezTo>
                    <a:pt x="20274" y="17670"/>
                    <a:pt x="19934" y="18139"/>
                    <a:pt x="19509" y="18601"/>
                  </a:cubicBezTo>
                  <a:cubicBezTo>
                    <a:pt x="19162" y="18971"/>
                    <a:pt x="18724" y="19331"/>
                    <a:pt x="18200" y="19679"/>
                  </a:cubicBezTo>
                  <a:cubicBezTo>
                    <a:pt x="17754" y="19991"/>
                    <a:pt x="17218" y="20289"/>
                    <a:pt x="16600" y="20569"/>
                  </a:cubicBezTo>
                  <a:cubicBezTo>
                    <a:pt x="16024" y="20848"/>
                    <a:pt x="15282" y="21086"/>
                    <a:pt x="14418" y="21272"/>
                  </a:cubicBezTo>
                  <a:cubicBezTo>
                    <a:pt x="13629" y="21441"/>
                    <a:pt x="12736" y="21553"/>
                    <a:pt x="11800" y="21600"/>
                  </a:cubicBezTo>
                  <a:close/>
                  <a:moveTo>
                    <a:pt x="18782" y="6138"/>
                  </a:moveTo>
                  <a:cubicBezTo>
                    <a:pt x="18510" y="6503"/>
                    <a:pt x="18170" y="6863"/>
                    <a:pt x="17764" y="7216"/>
                  </a:cubicBezTo>
                  <a:cubicBezTo>
                    <a:pt x="17312" y="7761"/>
                    <a:pt x="16729" y="8293"/>
                    <a:pt x="16018" y="8809"/>
                  </a:cubicBezTo>
                  <a:cubicBezTo>
                    <a:pt x="16018" y="9324"/>
                    <a:pt x="14709" y="9839"/>
                    <a:pt x="13982" y="10355"/>
                  </a:cubicBezTo>
                  <a:cubicBezTo>
                    <a:pt x="13254" y="10870"/>
                    <a:pt x="12527" y="11292"/>
                    <a:pt x="11800" y="11760"/>
                  </a:cubicBezTo>
                  <a:lnTo>
                    <a:pt x="7581" y="14384"/>
                  </a:lnTo>
                  <a:lnTo>
                    <a:pt x="5835" y="15556"/>
                  </a:lnTo>
                  <a:cubicBezTo>
                    <a:pt x="5835" y="15931"/>
                    <a:pt x="4817" y="16305"/>
                    <a:pt x="4526" y="16633"/>
                  </a:cubicBezTo>
                  <a:cubicBezTo>
                    <a:pt x="4165" y="16935"/>
                    <a:pt x="3920" y="17250"/>
                    <a:pt x="3799" y="17570"/>
                  </a:cubicBezTo>
                  <a:cubicBezTo>
                    <a:pt x="3659" y="17818"/>
                    <a:pt x="3659" y="18072"/>
                    <a:pt x="3799" y="18320"/>
                  </a:cubicBezTo>
                  <a:cubicBezTo>
                    <a:pt x="3605" y="18534"/>
                    <a:pt x="3605" y="18762"/>
                    <a:pt x="3799" y="18976"/>
                  </a:cubicBezTo>
                  <a:cubicBezTo>
                    <a:pt x="4138" y="19185"/>
                    <a:pt x="4581" y="19375"/>
                    <a:pt x="5108" y="19538"/>
                  </a:cubicBezTo>
                  <a:cubicBezTo>
                    <a:pt x="5732" y="19777"/>
                    <a:pt x="6468" y="19982"/>
                    <a:pt x="7290" y="20147"/>
                  </a:cubicBezTo>
                  <a:lnTo>
                    <a:pt x="9326" y="20429"/>
                  </a:lnTo>
                  <a:lnTo>
                    <a:pt x="10927" y="20429"/>
                  </a:lnTo>
                  <a:cubicBezTo>
                    <a:pt x="11357" y="20375"/>
                    <a:pt x="11752" y="20296"/>
                    <a:pt x="12090" y="20194"/>
                  </a:cubicBezTo>
                  <a:cubicBezTo>
                    <a:pt x="12675" y="20094"/>
                    <a:pt x="13174" y="19949"/>
                    <a:pt x="13545" y="19773"/>
                  </a:cubicBezTo>
                  <a:cubicBezTo>
                    <a:pt x="14048" y="19560"/>
                    <a:pt x="14441" y="19323"/>
                    <a:pt x="14709" y="19070"/>
                  </a:cubicBezTo>
                  <a:cubicBezTo>
                    <a:pt x="15172" y="18768"/>
                    <a:pt x="15561" y="18454"/>
                    <a:pt x="15873" y="18133"/>
                  </a:cubicBezTo>
                  <a:cubicBezTo>
                    <a:pt x="15873" y="17758"/>
                    <a:pt x="15873" y="17336"/>
                    <a:pt x="16891" y="16868"/>
                  </a:cubicBezTo>
                  <a:lnTo>
                    <a:pt x="17764" y="15321"/>
                  </a:lnTo>
                  <a:cubicBezTo>
                    <a:pt x="17764" y="14759"/>
                    <a:pt x="17764" y="14244"/>
                    <a:pt x="17764" y="13635"/>
                  </a:cubicBezTo>
                  <a:lnTo>
                    <a:pt x="17764" y="8012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46"/>
            <p:cNvSpPr/>
            <p:nvPr/>
          </p:nvSpPr>
          <p:spPr>
            <a:xfrm>
              <a:off x="119539" y="391718"/>
              <a:ext cx="14726" cy="45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581" extrusionOk="0">
                  <a:moveTo>
                    <a:pt x="19294" y="51"/>
                  </a:moveTo>
                  <a:cubicBezTo>
                    <a:pt x="19294" y="711"/>
                    <a:pt x="20258" y="1421"/>
                    <a:pt x="20580" y="2081"/>
                  </a:cubicBezTo>
                  <a:cubicBezTo>
                    <a:pt x="21058" y="2750"/>
                    <a:pt x="21380" y="3428"/>
                    <a:pt x="21544" y="4112"/>
                  </a:cubicBezTo>
                  <a:cubicBezTo>
                    <a:pt x="21544" y="4823"/>
                    <a:pt x="21544" y="5482"/>
                    <a:pt x="21544" y="6193"/>
                  </a:cubicBezTo>
                  <a:cubicBezTo>
                    <a:pt x="21544" y="6904"/>
                    <a:pt x="21544" y="7513"/>
                    <a:pt x="21544" y="8173"/>
                  </a:cubicBezTo>
                  <a:cubicBezTo>
                    <a:pt x="21544" y="8833"/>
                    <a:pt x="21544" y="9544"/>
                    <a:pt x="21544" y="10204"/>
                  </a:cubicBezTo>
                  <a:cubicBezTo>
                    <a:pt x="21544" y="10864"/>
                    <a:pt x="21544" y="11473"/>
                    <a:pt x="21544" y="12082"/>
                  </a:cubicBezTo>
                  <a:cubicBezTo>
                    <a:pt x="21544" y="12691"/>
                    <a:pt x="21544" y="13300"/>
                    <a:pt x="21544" y="13909"/>
                  </a:cubicBezTo>
                  <a:lnTo>
                    <a:pt x="20580" y="15585"/>
                  </a:lnTo>
                  <a:cubicBezTo>
                    <a:pt x="20580" y="16143"/>
                    <a:pt x="19776" y="16650"/>
                    <a:pt x="19294" y="17158"/>
                  </a:cubicBezTo>
                  <a:lnTo>
                    <a:pt x="17848" y="18529"/>
                  </a:lnTo>
                  <a:cubicBezTo>
                    <a:pt x="17323" y="18911"/>
                    <a:pt x="16733" y="19284"/>
                    <a:pt x="16080" y="19646"/>
                  </a:cubicBezTo>
                  <a:cubicBezTo>
                    <a:pt x="15627" y="19986"/>
                    <a:pt x="14973" y="20296"/>
                    <a:pt x="14151" y="20559"/>
                  </a:cubicBezTo>
                  <a:cubicBezTo>
                    <a:pt x="13581" y="20816"/>
                    <a:pt x="12874" y="21039"/>
                    <a:pt x="12062" y="21219"/>
                  </a:cubicBezTo>
                  <a:cubicBezTo>
                    <a:pt x="11392" y="21372"/>
                    <a:pt x="10623" y="21476"/>
                    <a:pt x="9812" y="21524"/>
                  </a:cubicBezTo>
                  <a:cubicBezTo>
                    <a:pt x="8971" y="21600"/>
                    <a:pt x="8080" y="21600"/>
                    <a:pt x="7240" y="21524"/>
                  </a:cubicBezTo>
                  <a:cubicBezTo>
                    <a:pt x="6288" y="21440"/>
                    <a:pt x="5370" y="21321"/>
                    <a:pt x="4508" y="21169"/>
                  </a:cubicBezTo>
                  <a:cubicBezTo>
                    <a:pt x="3468" y="20986"/>
                    <a:pt x="2542" y="20745"/>
                    <a:pt x="1776" y="20458"/>
                  </a:cubicBezTo>
                  <a:cubicBezTo>
                    <a:pt x="1079" y="20242"/>
                    <a:pt x="532" y="19982"/>
                    <a:pt x="168" y="19696"/>
                  </a:cubicBezTo>
                  <a:cubicBezTo>
                    <a:pt x="-56" y="19413"/>
                    <a:pt x="-56" y="19117"/>
                    <a:pt x="168" y="18833"/>
                  </a:cubicBezTo>
                  <a:cubicBezTo>
                    <a:pt x="90" y="18512"/>
                    <a:pt x="90" y="18190"/>
                    <a:pt x="168" y="17869"/>
                  </a:cubicBezTo>
                  <a:lnTo>
                    <a:pt x="1293" y="16803"/>
                  </a:lnTo>
                  <a:lnTo>
                    <a:pt x="3062" y="15686"/>
                  </a:lnTo>
                  <a:cubicBezTo>
                    <a:pt x="3062" y="15280"/>
                    <a:pt x="4508" y="14874"/>
                    <a:pt x="5312" y="14468"/>
                  </a:cubicBezTo>
                  <a:cubicBezTo>
                    <a:pt x="6115" y="14062"/>
                    <a:pt x="6919" y="13605"/>
                    <a:pt x="7883" y="13199"/>
                  </a:cubicBezTo>
                  <a:lnTo>
                    <a:pt x="10454" y="11777"/>
                  </a:lnTo>
                  <a:lnTo>
                    <a:pt x="13187" y="10356"/>
                  </a:lnTo>
                  <a:lnTo>
                    <a:pt x="15758" y="8782"/>
                  </a:lnTo>
                  <a:cubicBezTo>
                    <a:pt x="16562" y="8275"/>
                    <a:pt x="17205" y="7716"/>
                    <a:pt x="17848" y="7208"/>
                  </a:cubicBezTo>
                  <a:cubicBezTo>
                    <a:pt x="18490" y="6701"/>
                    <a:pt x="19133" y="6041"/>
                    <a:pt x="19615" y="5482"/>
                  </a:cubicBezTo>
                  <a:cubicBezTo>
                    <a:pt x="20094" y="4917"/>
                    <a:pt x="20416" y="4340"/>
                    <a:pt x="20580" y="3757"/>
                  </a:cubicBezTo>
                  <a:cubicBezTo>
                    <a:pt x="20744" y="3132"/>
                    <a:pt x="20744" y="2503"/>
                    <a:pt x="20580" y="1878"/>
                  </a:cubicBezTo>
                  <a:cubicBezTo>
                    <a:pt x="20459" y="1247"/>
                    <a:pt x="20191" y="619"/>
                    <a:pt x="1977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47"/>
            <p:cNvSpPr/>
            <p:nvPr/>
          </p:nvSpPr>
          <p:spPr>
            <a:xfrm>
              <a:off x="117913" y="392042"/>
              <a:ext cx="17862" cy="4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extrusionOk="0">
                  <a:moveTo>
                    <a:pt x="8454" y="21403"/>
                  </a:moveTo>
                  <a:lnTo>
                    <a:pt x="7263" y="21403"/>
                  </a:lnTo>
                  <a:cubicBezTo>
                    <a:pt x="6262" y="21359"/>
                    <a:pt x="5307" y="21223"/>
                    <a:pt x="4482" y="21008"/>
                  </a:cubicBezTo>
                  <a:cubicBezTo>
                    <a:pt x="3495" y="20798"/>
                    <a:pt x="2602" y="20532"/>
                    <a:pt x="1834" y="20219"/>
                  </a:cubicBezTo>
                  <a:cubicBezTo>
                    <a:pt x="1113" y="19948"/>
                    <a:pt x="530" y="19631"/>
                    <a:pt x="113" y="19282"/>
                  </a:cubicBezTo>
                  <a:cubicBezTo>
                    <a:pt x="-38" y="18939"/>
                    <a:pt x="-38" y="18590"/>
                    <a:pt x="113" y="18247"/>
                  </a:cubicBezTo>
                  <a:cubicBezTo>
                    <a:pt x="53" y="17885"/>
                    <a:pt x="53" y="17523"/>
                    <a:pt x="113" y="17162"/>
                  </a:cubicBezTo>
                  <a:cubicBezTo>
                    <a:pt x="113" y="16816"/>
                    <a:pt x="775" y="16471"/>
                    <a:pt x="1172" y="16077"/>
                  </a:cubicBezTo>
                  <a:cubicBezTo>
                    <a:pt x="1602" y="15673"/>
                    <a:pt x="2089" y="15278"/>
                    <a:pt x="2628" y="14893"/>
                  </a:cubicBezTo>
                  <a:cubicBezTo>
                    <a:pt x="3291" y="14548"/>
                    <a:pt x="3820" y="14104"/>
                    <a:pt x="4482" y="13710"/>
                  </a:cubicBezTo>
                  <a:lnTo>
                    <a:pt x="6601" y="12427"/>
                  </a:lnTo>
                  <a:lnTo>
                    <a:pt x="8852" y="11096"/>
                  </a:lnTo>
                  <a:cubicBezTo>
                    <a:pt x="9514" y="10652"/>
                    <a:pt x="10308" y="10208"/>
                    <a:pt x="10970" y="9715"/>
                  </a:cubicBezTo>
                  <a:cubicBezTo>
                    <a:pt x="11632" y="9222"/>
                    <a:pt x="12427" y="8729"/>
                    <a:pt x="13089" y="8236"/>
                  </a:cubicBezTo>
                  <a:cubicBezTo>
                    <a:pt x="13751" y="7742"/>
                    <a:pt x="14281" y="7249"/>
                    <a:pt x="14810" y="6707"/>
                  </a:cubicBezTo>
                  <a:cubicBezTo>
                    <a:pt x="15330" y="6190"/>
                    <a:pt x="15772" y="5664"/>
                    <a:pt x="16134" y="5129"/>
                  </a:cubicBezTo>
                  <a:cubicBezTo>
                    <a:pt x="16311" y="4655"/>
                    <a:pt x="16400" y="4177"/>
                    <a:pt x="16399" y="3699"/>
                  </a:cubicBezTo>
                  <a:cubicBezTo>
                    <a:pt x="16527" y="3141"/>
                    <a:pt x="16527" y="2580"/>
                    <a:pt x="16399" y="2022"/>
                  </a:cubicBezTo>
                  <a:cubicBezTo>
                    <a:pt x="16534" y="1448"/>
                    <a:pt x="16534" y="870"/>
                    <a:pt x="16399" y="296"/>
                  </a:cubicBezTo>
                  <a:lnTo>
                    <a:pt x="19577" y="0"/>
                  </a:lnTo>
                  <a:cubicBezTo>
                    <a:pt x="19577" y="641"/>
                    <a:pt x="20371" y="1332"/>
                    <a:pt x="20636" y="2022"/>
                  </a:cubicBezTo>
                  <a:cubicBezTo>
                    <a:pt x="21030" y="2688"/>
                    <a:pt x="21296" y="3364"/>
                    <a:pt x="21431" y="4044"/>
                  </a:cubicBezTo>
                  <a:cubicBezTo>
                    <a:pt x="21431" y="4734"/>
                    <a:pt x="21431" y="5375"/>
                    <a:pt x="21431" y="6066"/>
                  </a:cubicBezTo>
                  <a:cubicBezTo>
                    <a:pt x="21431" y="6756"/>
                    <a:pt x="21431" y="7397"/>
                    <a:pt x="21431" y="8038"/>
                  </a:cubicBezTo>
                  <a:cubicBezTo>
                    <a:pt x="21431" y="8679"/>
                    <a:pt x="21431" y="9370"/>
                    <a:pt x="21431" y="10011"/>
                  </a:cubicBezTo>
                  <a:cubicBezTo>
                    <a:pt x="21562" y="10651"/>
                    <a:pt x="21562" y="11294"/>
                    <a:pt x="21431" y="11934"/>
                  </a:cubicBezTo>
                  <a:cubicBezTo>
                    <a:pt x="21431" y="12526"/>
                    <a:pt x="21431" y="13118"/>
                    <a:pt x="21431" y="13710"/>
                  </a:cubicBezTo>
                  <a:lnTo>
                    <a:pt x="20636" y="15386"/>
                  </a:lnTo>
                  <a:cubicBezTo>
                    <a:pt x="20636" y="15929"/>
                    <a:pt x="20636" y="16422"/>
                    <a:pt x="19577" y="16915"/>
                  </a:cubicBezTo>
                  <a:cubicBezTo>
                    <a:pt x="19237" y="17388"/>
                    <a:pt x="18794" y="17850"/>
                    <a:pt x="18253" y="18296"/>
                  </a:cubicBezTo>
                  <a:cubicBezTo>
                    <a:pt x="17874" y="18707"/>
                    <a:pt x="17386" y="19104"/>
                    <a:pt x="16796" y="19479"/>
                  </a:cubicBezTo>
                  <a:cubicBezTo>
                    <a:pt x="16315" y="19829"/>
                    <a:pt x="15738" y="20160"/>
                    <a:pt x="15075" y="20466"/>
                  </a:cubicBezTo>
                  <a:cubicBezTo>
                    <a:pt x="14437" y="20738"/>
                    <a:pt x="13727" y="20986"/>
                    <a:pt x="12956" y="21206"/>
                  </a:cubicBezTo>
                  <a:cubicBezTo>
                    <a:pt x="12209" y="21406"/>
                    <a:pt x="11348" y="21541"/>
                    <a:pt x="10441" y="21600"/>
                  </a:cubicBezTo>
                  <a:close/>
                  <a:moveTo>
                    <a:pt x="18650" y="5869"/>
                  </a:moveTo>
                  <a:cubicBezTo>
                    <a:pt x="18650" y="6263"/>
                    <a:pt x="17988" y="6658"/>
                    <a:pt x="17591" y="7101"/>
                  </a:cubicBezTo>
                  <a:lnTo>
                    <a:pt x="16399" y="8630"/>
                  </a:lnTo>
                  <a:lnTo>
                    <a:pt x="14148" y="10159"/>
                  </a:lnTo>
                  <a:lnTo>
                    <a:pt x="12030" y="11589"/>
                  </a:lnTo>
                  <a:lnTo>
                    <a:pt x="9779" y="12921"/>
                  </a:lnTo>
                  <a:lnTo>
                    <a:pt x="7660" y="14203"/>
                  </a:lnTo>
                  <a:lnTo>
                    <a:pt x="5939" y="15337"/>
                  </a:lnTo>
                  <a:cubicBezTo>
                    <a:pt x="5402" y="15672"/>
                    <a:pt x="4915" y="16018"/>
                    <a:pt x="4482" y="16373"/>
                  </a:cubicBezTo>
                  <a:lnTo>
                    <a:pt x="3688" y="17310"/>
                  </a:lnTo>
                  <a:cubicBezTo>
                    <a:pt x="3623" y="17556"/>
                    <a:pt x="3623" y="17803"/>
                    <a:pt x="3688" y="18049"/>
                  </a:cubicBezTo>
                  <a:cubicBezTo>
                    <a:pt x="3553" y="18260"/>
                    <a:pt x="3553" y="18480"/>
                    <a:pt x="3688" y="18690"/>
                  </a:cubicBezTo>
                  <a:cubicBezTo>
                    <a:pt x="3917" y="18888"/>
                    <a:pt x="4230" y="19072"/>
                    <a:pt x="4615" y="19233"/>
                  </a:cubicBezTo>
                  <a:cubicBezTo>
                    <a:pt x="5175" y="19494"/>
                    <a:pt x="5904" y="19697"/>
                    <a:pt x="6733" y="19825"/>
                  </a:cubicBezTo>
                  <a:cubicBezTo>
                    <a:pt x="7205" y="19962"/>
                    <a:pt x="7745" y="20062"/>
                    <a:pt x="8322" y="20121"/>
                  </a:cubicBezTo>
                  <a:lnTo>
                    <a:pt x="9779" y="20121"/>
                  </a:lnTo>
                  <a:lnTo>
                    <a:pt x="11103" y="19874"/>
                  </a:lnTo>
                  <a:lnTo>
                    <a:pt x="12559" y="19381"/>
                  </a:lnTo>
                  <a:lnTo>
                    <a:pt x="14016" y="18592"/>
                  </a:lnTo>
                  <a:lnTo>
                    <a:pt x="15207" y="17507"/>
                  </a:lnTo>
                  <a:cubicBezTo>
                    <a:pt x="15761" y="17102"/>
                    <a:pt x="16162" y="16671"/>
                    <a:pt x="16399" y="16225"/>
                  </a:cubicBezTo>
                  <a:cubicBezTo>
                    <a:pt x="16830" y="15756"/>
                    <a:pt x="17184" y="15279"/>
                    <a:pt x="17458" y="14795"/>
                  </a:cubicBezTo>
                  <a:lnTo>
                    <a:pt x="18253" y="13167"/>
                  </a:lnTo>
                  <a:cubicBezTo>
                    <a:pt x="18253" y="12625"/>
                    <a:pt x="18253" y="12033"/>
                    <a:pt x="18253" y="11441"/>
                  </a:cubicBezTo>
                  <a:cubicBezTo>
                    <a:pt x="18253" y="10849"/>
                    <a:pt x="18253" y="10258"/>
                    <a:pt x="18253" y="9616"/>
                  </a:cubicBezTo>
                  <a:cubicBezTo>
                    <a:pt x="18253" y="8975"/>
                    <a:pt x="18253" y="8384"/>
                    <a:pt x="18253" y="7693"/>
                  </a:cubicBezTo>
                  <a:cubicBezTo>
                    <a:pt x="18253" y="7003"/>
                    <a:pt x="18650" y="6510"/>
                    <a:pt x="18650" y="5869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48"/>
            <p:cNvSpPr/>
            <p:nvPr/>
          </p:nvSpPr>
          <p:spPr>
            <a:xfrm>
              <a:off x="98483" y="385445"/>
              <a:ext cx="23012" cy="44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87" extrusionOk="0">
                  <a:moveTo>
                    <a:pt x="76" y="0"/>
                  </a:moveTo>
                  <a:cubicBezTo>
                    <a:pt x="76" y="837"/>
                    <a:pt x="76" y="1674"/>
                    <a:pt x="76" y="2510"/>
                  </a:cubicBezTo>
                  <a:cubicBezTo>
                    <a:pt x="-25" y="3329"/>
                    <a:pt x="-25" y="4150"/>
                    <a:pt x="76" y="4968"/>
                  </a:cubicBezTo>
                  <a:cubicBezTo>
                    <a:pt x="76" y="5753"/>
                    <a:pt x="76" y="6590"/>
                    <a:pt x="76" y="7322"/>
                  </a:cubicBezTo>
                  <a:cubicBezTo>
                    <a:pt x="76" y="8054"/>
                    <a:pt x="76" y="8839"/>
                    <a:pt x="76" y="9571"/>
                  </a:cubicBezTo>
                  <a:lnTo>
                    <a:pt x="1001" y="11715"/>
                  </a:lnTo>
                  <a:cubicBezTo>
                    <a:pt x="1001" y="12343"/>
                    <a:pt x="1722" y="13023"/>
                    <a:pt x="2133" y="13650"/>
                  </a:cubicBezTo>
                  <a:cubicBezTo>
                    <a:pt x="2544" y="14278"/>
                    <a:pt x="3059" y="14905"/>
                    <a:pt x="3470" y="15481"/>
                  </a:cubicBezTo>
                  <a:cubicBezTo>
                    <a:pt x="3935" y="16025"/>
                    <a:pt x="4485" y="16550"/>
                    <a:pt x="5116" y="17050"/>
                  </a:cubicBezTo>
                  <a:cubicBezTo>
                    <a:pt x="5603" y="17555"/>
                    <a:pt x="6153" y="18044"/>
                    <a:pt x="6762" y="18514"/>
                  </a:cubicBezTo>
                  <a:cubicBezTo>
                    <a:pt x="7261" y="18929"/>
                    <a:pt x="7847" y="19314"/>
                    <a:pt x="8511" y="19665"/>
                  </a:cubicBezTo>
                  <a:cubicBezTo>
                    <a:pt x="9075" y="20004"/>
                    <a:pt x="9695" y="20319"/>
                    <a:pt x="10362" y="20606"/>
                  </a:cubicBezTo>
                  <a:lnTo>
                    <a:pt x="12111" y="21234"/>
                  </a:lnTo>
                  <a:lnTo>
                    <a:pt x="13963" y="21547"/>
                  </a:lnTo>
                  <a:cubicBezTo>
                    <a:pt x="14576" y="21600"/>
                    <a:pt x="15201" y="21600"/>
                    <a:pt x="15814" y="21547"/>
                  </a:cubicBezTo>
                  <a:cubicBezTo>
                    <a:pt x="16450" y="21473"/>
                    <a:pt x="17046" y="21331"/>
                    <a:pt x="17563" y="21129"/>
                  </a:cubicBezTo>
                  <a:cubicBezTo>
                    <a:pt x="18186" y="20911"/>
                    <a:pt x="18741" y="20647"/>
                    <a:pt x="19209" y="20344"/>
                  </a:cubicBezTo>
                  <a:cubicBezTo>
                    <a:pt x="19836" y="19973"/>
                    <a:pt x="20388" y="19570"/>
                    <a:pt x="20855" y="19142"/>
                  </a:cubicBezTo>
                  <a:cubicBezTo>
                    <a:pt x="21189" y="18797"/>
                    <a:pt x="21398" y="18425"/>
                    <a:pt x="21472" y="18043"/>
                  </a:cubicBezTo>
                  <a:cubicBezTo>
                    <a:pt x="21575" y="17697"/>
                    <a:pt x="21575" y="17344"/>
                    <a:pt x="21472" y="16997"/>
                  </a:cubicBezTo>
                  <a:cubicBezTo>
                    <a:pt x="21241" y="16674"/>
                    <a:pt x="20966" y="16360"/>
                    <a:pt x="20649" y="16056"/>
                  </a:cubicBezTo>
                  <a:cubicBezTo>
                    <a:pt x="20273" y="15718"/>
                    <a:pt x="19825" y="15402"/>
                    <a:pt x="19312" y="15114"/>
                  </a:cubicBezTo>
                  <a:lnTo>
                    <a:pt x="17563" y="14225"/>
                  </a:lnTo>
                  <a:lnTo>
                    <a:pt x="15403" y="13284"/>
                  </a:lnTo>
                  <a:lnTo>
                    <a:pt x="13243" y="12343"/>
                  </a:lnTo>
                  <a:lnTo>
                    <a:pt x="10362" y="11297"/>
                  </a:lnTo>
                  <a:lnTo>
                    <a:pt x="7893" y="10198"/>
                  </a:lnTo>
                  <a:lnTo>
                    <a:pt x="5425" y="8943"/>
                  </a:lnTo>
                  <a:cubicBezTo>
                    <a:pt x="4682" y="8513"/>
                    <a:pt x="3995" y="8059"/>
                    <a:pt x="3367" y="7583"/>
                  </a:cubicBezTo>
                  <a:cubicBezTo>
                    <a:pt x="2665" y="7097"/>
                    <a:pt x="2078" y="6571"/>
                    <a:pt x="1619" y="6014"/>
                  </a:cubicBezTo>
                  <a:cubicBezTo>
                    <a:pt x="1085" y="5464"/>
                    <a:pt x="671" y="4885"/>
                    <a:pt x="384" y="4289"/>
                  </a:cubicBezTo>
                  <a:cubicBezTo>
                    <a:pt x="167" y="3614"/>
                    <a:pt x="63" y="2932"/>
                    <a:pt x="76" y="2249"/>
                  </a:cubicBezTo>
                  <a:cubicBezTo>
                    <a:pt x="-22" y="1500"/>
                    <a:pt x="-22" y="749"/>
                    <a:pt x="7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49"/>
            <p:cNvSpPr/>
            <p:nvPr/>
          </p:nvSpPr>
          <p:spPr>
            <a:xfrm>
              <a:off x="96941" y="385229"/>
              <a:ext cx="26414" cy="4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extrusionOk="0">
                  <a:moveTo>
                    <a:pt x="14413" y="21600"/>
                  </a:moveTo>
                  <a:lnTo>
                    <a:pt x="13516" y="21600"/>
                  </a:lnTo>
                  <a:cubicBezTo>
                    <a:pt x="12861" y="21536"/>
                    <a:pt x="12226" y="21417"/>
                    <a:pt x="11634" y="21246"/>
                  </a:cubicBezTo>
                  <a:cubicBezTo>
                    <a:pt x="10982" y="21057"/>
                    <a:pt x="10379" y="20819"/>
                    <a:pt x="9841" y="20538"/>
                  </a:cubicBezTo>
                  <a:cubicBezTo>
                    <a:pt x="9186" y="20270"/>
                    <a:pt x="8611" y="19946"/>
                    <a:pt x="8137" y="19577"/>
                  </a:cubicBezTo>
                  <a:lnTo>
                    <a:pt x="6524" y="18363"/>
                  </a:lnTo>
                  <a:cubicBezTo>
                    <a:pt x="5957" y="17965"/>
                    <a:pt x="5447" y="17542"/>
                    <a:pt x="5000" y="17098"/>
                  </a:cubicBezTo>
                  <a:cubicBezTo>
                    <a:pt x="4468" y="16591"/>
                    <a:pt x="3989" y="16068"/>
                    <a:pt x="3565" y="15530"/>
                  </a:cubicBezTo>
                  <a:cubicBezTo>
                    <a:pt x="3117" y="14923"/>
                    <a:pt x="2758" y="14316"/>
                    <a:pt x="2399" y="13709"/>
                  </a:cubicBezTo>
                  <a:lnTo>
                    <a:pt x="1324" y="11584"/>
                  </a:lnTo>
                  <a:lnTo>
                    <a:pt x="517" y="9459"/>
                  </a:lnTo>
                  <a:cubicBezTo>
                    <a:pt x="517" y="8751"/>
                    <a:pt x="517" y="7993"/>
                    <a:pt x="69" y="7234"/>
                  </a:cubicBezTo>
                  <a:cubicBezTo>
                    <a:pt x="-23" y="6459"/>
                    <a:pt x="-23" y="5682"/>
                    <a:pt x="69" y="4907"/>
                  </a:cubicBezTo>
                  <a:cubicBezTo>
                    <a:pt x="69" y="4148"/>
                    <a:pt x="69" y="3288"/>
                    <a:pt x="69" y="2479"/>
                  </a:cubicBezTo>
                  <a:lnTo>
                    <a:pt x="607" y="0"/>
                  </a:lnTo>
                  <a:lnTo>
                    <a:pt x="2758" y="0"/>
                  </a:lnTo>
                  <a:cubicBezTo>
                    <a:pt x="2673" y="707"/>
                    <a:pt x="2673" y="1417"/>
                    <a:pt x="2758" y="2125"/>
                  </a:cubicBezTo>
                  <a:cubicBezTo>
                    <a:pt x="2835" y="2740"/>
                    <a:pt x="3015" y="3350"/>
                    <a:pt x="3296" y="3946"/>
                  </a:cubicBezTo>
                  <a:cubicBezTo>
                    <a:pt x="3490" y="4492"/>
                    <a:pt x="3822" y="5020"/>
                    <a:pt x="4282" y="5514"/>
                  </a:cubicBezTo>
                  <a:cubicBezTo>
                    <a:pt x="4672" y="6013"/>
                    <a:pt x="5153" y="6487"/>
                    <a:pt x="5717" y="6930"/>
                  </a:cubicBezTo>
                  <a:cubicBezTo>
                    <a:pt x="6264" y="7374"/>
                    <a:pt x="6863" y="7796"/>
                    <a:pt x="7510" y="8195"/>
                  </a:cubicBezTo>
                  <a:cubicBezTo>
                    <a:pt x="8121" y="8607"/>
                    <a:pt x="8780" y="8996"/>
                    <a:pt x="9482" y="9358"/>
                  </a:cubicBezTo>
                  <a:lnTo>
                    <a:pt x="11634" y="10421"/>
                  </a:lnTo>
                  <a:lnTo>
                    <a:pt x="13785" y="11382"/>
                  </a:lnTo>
                  <a:lnTo>
                    <a:pt x="15847" y="12343"/>
                  </a:lnTo>
                  <a:lnTo>
                    <a:pt x="17640" y="13152"/>
                  </a:lnTo>
                  <a:lnTo>
                    <a:pt x="19434" y="14164"/>
                  </a:lnTo>
                  <a:cubicBezTo>
                    <a:pt x="19940" y="14463"/>
                    <a:pt x="20363" y="14805"/>
                    <a:pt x="20689" y="15176"/>
                  </a:cubicBezTo>
                  <a:cubicBezTo>
                    <a:pt x="21076" y="15497"/>
                    <a:pt x="21350" y="15858"/>
                    <a:pt x="21496" y="16238"/>
                  </a:cubicBezTo>
                  <a:cubicBezTo>
                    <a:pt x="21577" y="16641"/>
                    <a:pt x="21577" y="17049"/>
                    <a:pt x="21496" y="17452"/>
                  </a:cubicBezTo>
                  <a:cubicBezTo>
                    <a:pt x="21362" y="17897"/>
                    <a:pt x="21089" y="18326"/>
                    <a:pt x="20689" y="18717"/>
                  </a:cubicBezTo>
                  <a:cubicBezTo>
                    <a:pt x="20305" y="19197"/>
                    <a:pt x="19791" y="19641"/>
                    <a:pt x="19165" y="20032"/>
                  </a:cubicBezTo>
                  <a:cubicBezTo>
                    <a:pt x="18696" y="20357"/>
                    <a:pt x="18153" y="20647"/>
                    <a:pt x="17551" y="20892"/>
                  </a:cubicBezTo>
                  <a:cubicBezTo>
                    <a:pt x="16959" y="21132"/>
                    <a:pt x="16288" y="21304"/>
                    <a:pt x="15578" y="21398"/>
                  </a:cubicBezTo>
                  <a:close/>
                  <a:moveTo>
                    <a:pt x="2131" y="6424"/>
                  </a:moveTo>
                  <a:cubicBezTo>
                    <a:pt x="2086" y="6694"/>
                    <a:pt x="2086" y="6965"/>
                    <a:pt x="2131" y="7234"/>
                  </a:cubicBezTo>
                  <a:cubicBezTo>
                    <a:pt x="2131" y="7942"/>
                    <a:pt x="2131" y="8650"/>
                    <a:pt x="2579" y="9358"/>
                  </a:cubicBezTo>
                  <a:lnTo>
                    <a:pt x="3386" y="11382"/>
                  </a:lnTo>
                  <a:cubicBezTo>
                    <a:pt x="3386" y="11989"/>
                    <a:pt x="4013" y="12646"/>
                    <a:pt x="4372" y="13203"/>
                  </a:cubicBezTo>
                  <a:cubicBezTo>
                    <a:pt x="4706" y="13787"/>
                    <a:pt x="5095" y="14361"/>
                    <a:pt x="5537" y="14923"/>
                  </a:cubicBezTo>
                  <a:cubicBezTo>
                    <a:pt x="5537" y="15429"/>
                    <a:pt x="6344" y="15934"/>
                    <a:pt x="6792" y="16440"/>
                  </a:cubicBezTo>
                  <a:cubicBezTo>
                    <a:pt x="7218" y="16897"/>
                    <a:pt x="7697" y="17336"/>
                    <a:pt x="8227" y="17756"/>
                  </a:cubicBezTo>
                  <a:cubicBezTo>
                    <a:pt x="8661" y="18128"/>
                    <a:pt x="9141" y="18483"/>
                    <a:pt x="9661" y="18818"/>
                  </a:cubicBezTo>
                  <a:lnTo>
                    <a:pt x="11096" y="19678"/>
                  </a:lnTo>
                  <a:lnTo>
                    <a:pt x="12530" y="20234"/>
                  </a:lnTo>
                  <a:cubicBezTo>
                    <a:pt x="12946" y="20273"/>
                    <a:pt x="13370" y="20273"/>
                    <a:pt x="13785" y="20234"/>
                  </a:cubicBezTo>
                  <a:lnTo>
                    <a:pt x="14951" y="20234"/>
                  </a:lnTo>
                  <a:cubicBezTo>
                    <a:pt x="15376" y="20186"/>
                    <a:pt x="15775" y="20082"/>
                    <a:pt x="16116" y="19931"/>
                  </a:cubicBezTo>
                  <a:cubicBezTo>
                    <a:pt x="16600" y="19754"/>
                    <a:pt x="17024" y="19532"/>
                    <a:pt x="17371" y="19273"/>
                  </a:cubicBezTo>
                  <a:cubicBezTo>
                    <a:pt x="17851" y="18943"/>
                    <a:pt x="18271" y="18587"/>
                    <a:pt x="18627" y="18211"/>
                  </a:cubicBezTo>
                  <a:cubicBezTo>
                    <a:pt x="18897" y="17949"/>
                    <a:pt x="19051" y="17654"/>
                    <a:pt x="19075" y="17351"/>
                  </a:cubicBezTo>
                  <a:cubicBezTo>
                    <a:pt x="19164" y="17100"/>
                    <a:pt x="19164" y="16842"/>
                    <a:pt x="19075" y="16592"/>
                  </a:cubicBezTo>
                  <a:cubicBezTo>
                    <a:pt x="18980" y="16314"/>
                    <a:pt x="18764" y="16053"/>
                    <a:pt x="18447" y="15833"/>
                  </a:cubicBezTo>
                  <a:lnTo>
                    <a:pt x="17461" y="15024"/>
                  </a:lnTo>
                  <a:lnTo>
                    <a:pt x="15937" y="14215"/>
                  </a:lnTo>
                  <a:lnTo>
                    <a:pt x="14144" y="13355"/>
                  </a:lnTo>
                  <a:lnTo>
                    <a:pt x="12082" y="12393"/>
                  </a:lnTo>
                  <a:lnTo>
                    <a:pt x="10289" y="11534"/>
                  </a:lnTo>
                  <a:lnTo>
                    <a:pt x="8048" y="10421"/>
                  </a:lnTo>
                  <a:lnTo>
                    <a:pt x="5896" y="9207"/>
                  </a:lnTo>
                  <a:cubicBezTo>
                    <a:pt x="5179" y="8701"/>
                    <a:pt x="4551" y="8245"/>
                    <a:pt x="4013" y="7790"/>
                  </a:cubicBezTo>
                  <a:cubicBezTo>
                    <a:pt x="3295" y="7340"/>
                    <a:pt x="2664" y="6848"/>
                    <a:pt x="2131" y="6323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50"/>
            <p:cNvSpPr/>
            <p:nvPr/>
          </p:nvSpPr>
          <p:spPr>
            <a:xfrm>
              <a:off x="100528" y="361004"/>
              <a:ext cx="20416" cy="4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81" extrusionOk="0">
                  <a:moveTo>
                    <a:pt x="4220" y="50"/>
                  </a:moveTo>
                  <a:cubicBezTo>
                    <a:pt x="3537" y="905"/>
                    <a:pt x="2969" y="1760"/>
                    <a:pt x="2401" y="2565"/>
                  </a:cubicBezTo>
                  <a:cubicBezTo>
                    <a:pt x="1832" y="3370"/>
                    <a:pt x="1491" y="4225"/>
                    <a:pt x="1150" y="5029"/>
                  </a:cubicBezTo>
                  <a:cubicBezTo>
                    <a:pt x="809" y="5834"/>
                    <a:pt x="1150" y="6639"/>
                    <a:pt x="354" y="7393"/>
                  </a:cubicBezTo>
                  <a:cubicBezTo>
                    <a:pt x="-442" y="8148"/>
                    <a:pt x="354" y="8902"/>
                    <a:pt x="354" y="9656"/>
                  </a:cubicBezTo>
                  <a:cubicBezTo>
                    <a:pt x="354" y="10411"/>
                    <a:pt x="354" y="11064"/>
                    <a:pt x="354" y="11769"/>
                  </a:cubicBezTo>
                  <a:cubicBezTo>
                    <a:pt x="354" y="12473"/>
                    <a:pt x="354" y="13076"/>
                    <a:pt x="922" y="13680"/>
                  </a:cubicBezTo>
                  <a:cubicBezTo>
                    <a:pt x="1491" y="14283"/>
                    <a:pt x="922" y="14887"/>
                    <a:pt x="1832" y="15490"/>
                  </a:cubicBezTo>
                  <a:cubicBezTo>
                    <a:pt x="2143" y="16019"/>
                    <a:pt x="2522" y="16540"/>
                    <a:pt x="2969" y="17049"/>
                  </a:cubicBezTo>
                  <a:cubicBezTo>
                    <a:pt x="2969" y="17552"/>
                    <a:pt x="3879" y="18055"/>
                    <a:pt x="4333" y="18458"/>
                  </a:cubicBezTo>
                  <a:cubicBezTo>
                    <a:pt x="4813" y="18856"/>
                    <a:pt x="5344" y="19243"/>
                    <a:pt x="5925" y="19614"/>
                  </a:cubicBezTo>
                  <a:cubicBezTo>
                    <a:pt x="6469" y="19955"/>
                    <a:pt x="7078" y="20275"/>
                    <a:pt x="7744" y="20570"/>
                  </a:cubicBezTo>
                  <a:cubicBezTo>
                    <a:pt x="8312" y="20815"/>
                    <a:pt x="8965" y="21019"/>
                    <a:pt x="9677" y="21173"/>
                  </a:cubicBezTo>
                  <a:cubicBezTo>
                    <a:pt x="10242" y="21363"/>
                    <a:pt x="10908" y="21484"/>
                    <a:pt x="11610" y="21526"/>
                  </a:cubicBezTo>
                  <a:cubicBezTo>
                    <a:pt x="12282" y="21600"/>
                    <a:pt x="12985" y="21600"/>
                    <a:pt x="13657" y="21526"/>
                  </a:cubicBezTo>
                  <a:lnTo>
                    <a:pt x="15703" y="21224"/>
                  </a:lnTo>
                  <a:cubicBezTo>
                    <a:pt x="16501" y="21040"/>
                    <a:pt x="17229" y="20802"/>
                    <a:pt x="17863" y="20520"/>
                  </a:cubicBezTo>
                  <a:cubicBezTo>
                    <a:pt x="18675" y="20207"/>
                    <a:pt x="19400" y="19852"/>
                    <a:pt x="20024" y="19463"/>
                  </a:cubicBezTo>
                  <a:cubicBezTo>
                    <a:pt x="20458" y="19148"/>
                    <a:pt x="20802" y="18811"/>
                    <a:pt x="21047" y="18458"/>
                  </a:cubicBezTo>
                  <a:cubicBezTo>
                    <a:pt x="21158" y="18141"/>
                    <a:pt x="21158" y="17819"/>
                    <a:pt x="21047" y="17502"/>
                  </a:cubicBezTo>
                  <a:cubicBezTo>
                    <a:pt x="21148" y="17202"/>
                    <a:pt x="21148" y="16897"/>
                    <a:pt x="21047" y="16597"/>
                  </a:cubicBezTo>
                  <a:cubicBezTo>
                    <a:pt x="20717" y="16258"/>
                    <a:pt x="20297" y="15937"/>
                    <a:pt x="19796" y="15641"/>
                  </a:cubicBezTo>
                  <a:cubicBezTo>
                    <a:pt x="19268" y="15325"/>
                    <a:pt x="18699" y="15023"/>
                    <a:pt x="18091" y="14736"/>
                  </a:cubicBezTo>
                  <a:lnTo>
                    <a:pt x="16044" y="13780"/>
                  </a:lnTo>
                  <a:lnTo>
                    <a:pt x="13657" y="12774"/>
                  </a:lnTo>
                  <a:lnTo>
                    <a:pt x="11269" y="11718"/>
                  </a:lnTo>
                  <a:lnTo>
                    <a:pt x="8881" y="10511"/>
                  </a:lnTo>
                  <a:cubicBezTo>
                    <a:pt x="8135" y="10096"/>
                    <a:pt x="7451" y="9659"/>
                    <a:pt x="6835" y="9204"/>
                  </a:cubicBezTo>
                  <a:cubicBezTo>
                    <a:pt x="6161" y="8752"/>
                    <a:pt x="5554" y="8281"/>
                    <a:pt x="5016" y="7796"/>
                  </a:cubicBezTo>
                  <a:cubicBezTo>
                    <a:pt x="4530" y="7270"/>
                    <a:pt x="4113" y="6733"/>
                    <a:pt x="3765" y="6186"/>
                  </a:cubicBezTo>
                  <a:cubicBezTo>
                    <a:pt x="3765" y="5583"/>
                    <a:pt x="3765" y="4979"/>
                    <a:pt x="3196" y="4325"/>
                  </a:cubicBezTo>
                  <a:cubicBezTo>
                    <a:pt x="3090" y="3639"/>
                    <a:pt x="3090" y="2950"/>
                    <a:pt x="3196" y="2263"/>
                  </a:cubicBezTo>
                  <a:cubicBezTo>
                    <a:pt x="3478" y="1495"/>
                    <a:pt x="3896" y="739"/>
                    <a:pt x="4447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51"/>
            <p:cNvSpPr/>
            <p:nvPr/>
          </p:nvSpPr>
          <p:spPr>
            <a:xfrm>
              <a:off x="99784" y="360895"/>
              <a:ext cx="22634" cy="48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extrusionOk="0">
                  <a:moveTo>
                    <a:pt x="12269" y="21551"/>
                  </a:moveTo>
                  <a:lnTo>
                    <a:pt x="10916" y="21551"/>
                  </a:lnTo>
                  <a:cubicBezTo>
                    <a:pt x="10104" y="21496"/>
                    <a:pt x="9325" y="21363"/>
                    <a:pt x="8627" y="21162"/>
                  </a:cubicBezTo>
                  <a:cubicBezTo>
                    <a:pt x="7919" y="20949"/>
                    <a:pt x="7256" y="20705"/>
                    <a:pt x="6649" y="20432"/>
                  </a:cubicBezTo>
                  <a:lnTo>
                    <a:pt x="4984" y="19508"/>
                  </a:lnTo>
                  <a:cubicBezTo>
                    <a:pt x="4369" y="19121"/>
                    <a:pt x="3812" y="18715"/>
                    <a:pt x="3319" y="18292"/>
                  </a:cubicBezTo>
                  <a:cubicBezTo>
                    <a:pt x="3319" y="17854"/>
                    <a:pt x="2486" y="17368"/>
                    <a:pt x="1966" y="16881"/>
                  </a:cubicBezTo>
                  <a:cubicBezTo>
                    <a:pt x="1445" y="16395"/>
                    <a:pt x="1237" y="15811"/>
                    <a:pt x="925" y="15276"/>
                  </a:cubicBezTo>
                  <a:cubicBezTo>
                    <a:pt x="613" y="14741"/>
                    <a:pt x="300" y="14108"/>
                    <a:pt x="92" y="13476"/>
                  </a:cubicBezTo>
                  <a:cubicBezTo>
                    <a:pt x="-116" y="12843"/>
                    <a:pt x="92" y="12211"/>
                    <a:pt x="92" y="11530"/>
                  </a:cubicBezTo>
                  <a:cubicBezTo>
                    <a:pt x="92" y="10849"/>
                    <a:pt x="92" y="10168"/>
                    <a:pt x="92" y="9486"/>
                  </a:cubicBezTo>
                  <a:cubicBezTo>
                    <a:pt x="-8" y="8741"/>
                    <a:pt x="-8" y="7994"/>
                    <a:pt x="92" y="7249"/>
                  </a:cubicBezTo>
                  <a:cubicBezTo>
                    <a:pt x="92" y="6470"/>
                    <a:pt x="92" y="5692"/>
                    <a:pt x="821" y="4914"/>
                  </a:cubicBezTo>
                  <a:cubicBezTo>
                    <a:pt x="1549" y="4135"/>
                    <a:pt x="1549" y="3308"/>
                    <a:pt x="1966" y="2481"/>
                  </a:cubicBezTo>
                  <a:cubicBezTo>
                    <a:pt x="2382" y="1654"/>
                    <a:pt x="3006" y="827"/>
                    <a:pt x="3631" y="0"/>
                  </a:cubicBezTo>
                  <a:lnTo>
                    <a:pt x="6025" y="341"/>
                  </a:lnTo>
                  <a:cubicBezTo>
                    <a:pt x="5563" y="1041"/>
                    <a:pt x="5215" y="1756"/>
                    <a:pt x="4984" y="2481"/>
                  </a:cubicBezTo>
                  <a:cubicBezTo>
                    <a:pt x="4833" y="3112"/>
                    <a:pt x="4833" y="3748"/>
                    <a:pt x="4984" y="4378"/>
                  </a:cubicBezTo>
                  <a:cubicBezTo>
                    <a:pt x="4837" y="4928"/>
                    <a:pt x="4837" y="5483"/>
                    <a:pt x="4984" y="6032"/>
                  </a:cubicBezTo>
                  <a:cubicBezTo>
                    <a:pt x="5252" y="6530"/>
                    <a:pt x="5600" y="7018"/>
                    <a:pt x="6025" y="7492"/>
                  </a:cubicBezTo>
                  <a:cubicBezTo>
                    <a:pt x="6483" y="7945"/>
                    <a:pt x="7004" y="8384"/>
                    <a:pt x="7586" y="8805"/>
                  </a:cubicBezTo>
                  <a:cubicBezTo>
                    <a:pt x="8125" y="9223"/>
                    <a:pt x="8753" y="9614"/>
                    <a:pt x="9459" y="9973"/>
                  </a:cubicBezTo>
                  <a:cubicBezTo>
                    <a:pt x="10097" y="10368"/>
                    <a:pt x="10792" y="10742"/>
                    <a:pt x="11541" y="11092"/>
                  </a:cubicBezTo>
                  <a:lnTo>
                    <a:pt x="13726" y="12114"/>
                  </a:lnTo>
                  <a:lnTo>
                    <a:pt x="15808" y="13135"/>
                  </a:lnTo>
                  <a:lnTo>
                    <a:pt x="17786" y="14059"/>
                  </a:lnTo>
                  <a:cubicBezTo>
                    <a:pt x="18410" y="14351"/>
                    <a:pt x="18930" y="14692"/>
                    <a:pt x="19451" y="14984"/>
                  </a:cubicBezTo>
                  <a:cubicBezTo>
                    <a:pt x="19944" y="15302"/>
                    <a:pt x="20363" y="15645"/>
                    <a:pt x="20700" y="16005"/>
                  </a:cubicBezTo>
                  <a:cubicBezTo>
                    <a:pt x="21004" y="16348"/>
                    <a:pt x="21214" y="16708"/>
                    <a:pt x="21324" y="17076"/>
                  </a:cubicBezTo>
                  <a:cubicBezTo>
                    <a:pt x="21484" y="17445"/>
                    <a:pt x="21484" y="17825"/>
                    <a:pt x="21324" y="18195"/>
                  </a:cubicBezTo>
                  <a:cubicBezTo>
                    <a:pt x="21055" y="18606"/>
                    <a:pt x="20670" y="18998"/>
                    <a:pt x="20179" y="19362"/>
                  </a:cubicBezTo>
                  <a:cubicBezTo>
                    <a:pt x="19511" y="19760"/>
                    <a:pt x="18781" y="20134"/>
                    <a:pt x="17994" y="20481"/>
                  </a:cubicBezTo>
                  <a:cubicBezTo>
                    <a:pt x="17342" y="20785"/>
                    <a:pt x="16607" y="21046"/>
                    <a:pt x="15808" y="21260"/>
                  </a:cubicBezTo>
                  <a:cubicBezTo>
                    <a:pt x="15060" y="21439"/>
                    <a:pt x="14249" y="21554"/>
                    <a:pt x="13414" y="21600"/>
                  </a:cubicBezTo>
                  <a:close/>
                  <a:moveTo>
                    <a:pt x="2486" y="6373"/>
                  </a:moveTo>
                  <a:cubicBezTo>
                    <a:pt x="2486" y="6665"/>
                    <a:pt x="2486" y="6957"/>
                    <a:pt x="2486" y="7249"/>
                  </a:cubicBezTo>
                  <a:lnTo>
                    <a:pt x="2486" y="9389"/>
                  </a:lnTo>
                  <a:cubicBezTo>
                    <a:pt x="2486" y="10070"/>
                    <a:pt x="2486" y="10703"/>
                    <a:pt x="2486" y="11384"/>
                  </a:cubicBezTo>
                  <a:cubicBezTo>
                    <a:pt x="2486" y="12065"/>
                    <a:pt x="2486" y="12600"/>
                    <a:pt x="2486" y="13184"/>
                  </a:cubicBezTo>
                  <a:cubicBezTo>
                    <a:pt x="2486" y="13768"/>
                    <a:pt x="3006" y="14351"/>
                    <a:pt x="3215" y="14886"/>
                  </a:cubicBezTo>
                  <a:lnTo>
                    <a:pt x="4255" y="16346"/>
                  </a:lnTo>
                  <a:lnTo>
                    <a:pt x="5504" y="17611"/>
                  </a:lnTo>
                  <a:cubicBezTo>
                    <a:pt x="5886" y="17986"/>
                    <a:pt x="6338" y="18344"/>
                    <a:pt x="6857" y="18681"/>
                  </a:cubicBezTo>
                  <a:lnTo>
                    <a:pt x="8314" y="19508"/>
                  </a:lnTo>
                  <a:lnTo>
                    <a:pt x="9876" y="20043"/>
                  </a:lnTo>
                  <a:cubicBezTo>
                    <a:pt x="10332" y="20170"/>
                    <a:pt x="10822" y="20268"/>
                    <a:pt x="11333" y="20335"/>
                  </a:cubicBezTo>
                  <a:cubicBezTo>
                    <a:pt x="11778" y="20383"/>
                    <a:pt x="12240" y="20383"/>
                    <a:pt x="12686" y="20335"/>
                  </a:cubicBezTo>
                  <a:cubicBezTo>
                    <a:pt x="13204" y="20370"/>
                    <a:pt x="13729" y="20370"/>
                    <a:pt x="14247" y="20335"/>
                  </a:cubicBezTo>
                  <a:lnTo>
                    <a:pt x="15808" y="19800"/>
                  </a:lnTo>
                  <a:lnTo>
                    <a:pt x="17681" y="18827"/>
                  </a:lnTo>
                  <a:lnTo>
                    <a:pt x="18618" y="17659"/>
                  </a:lnTo>
                  <a:cubicBezTo>
                    <a:pt x="18670" y="17417"/>
                    <a:pt x="18670" y="17172"/>
                    <a:pt x="18618" y="16930"/>
                  </a:cubicBezTo>
                  <a:cubicBezTo>
                    <a:pt x="18618" y="16930"/>
                    <a:pt x="18618" y="16492"/>
                    <a:pt x="18618" y="16200"/>
                  </a:cubicBezTo>
                  <a:lnTo>
                    <a:pt x="17577" y="15422"/>
                  </a:lnTo>
                  <a:lnTo>
                    <a:pt x="16120" y="14643"/>
                  </a:lnTo>
                  <a:lnTo>
                    <a:pt x="14247" y="13719"/>
                  </a:lnTo>
                  <a:lnTo>
                    <a:pt x="11957" y="12795"/>
                  </a:lnTo>
                  <a:lnTo>
                    <a:pt x="9251" y="11822"/>
                  </a:lnTo>
                  <a:lnTo>
                    <a:pt x="7065" y="10654"/>
                  </a:lnTo>
                  <a:lnTo>
                    <a:pt x="4984" y="9341"/>
                  </a:lnTo>
                  <a:cubicBezTo>
                    <a:pt x="4444" y="8890"/>
                    <a:pt x="3991" y="8418"/>
                    <a:pt x="3631" y="7930"/>
                  </a:cubicBezTo>
                  <a:cubicBezTo>
                    <a:pt x="3147" y="7429"/>
                    <a:pt x="2763" y="6907"/>
                    <a:pt x="2486" y="6373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52"/>
            <p:cNvSpPr/>
            <p:nvPr/>
          </p:nvSpPr>
          <p:spPr>
            <a:xfrm>
              <a:off x="116456" y="372792"/>
              <a:ext cx="19994" cy="44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81" extrusionOk="0">
                  <a:moveTo>
                    <a:pt x="21203" y="0"/>
                  </a:moveTo>
                  <a:cubicBezTo>
                    <a:pt x="21203" y="737"/>
                    <a:pt x="21203" y="1473"/>
                    <a:pt x="21203" y="2210"/>
                  </a:cubicBezTo>
                  <a:cubicBezTo>
                    <a:pt x="21203" y="2947"/>
                    <a:pt x="21203" y="3631"/>
                    <a:pt x="21203" y="4368"/>
                  </a:cubicBezTo>
                  <a:cubicBezTo>
                    <a:pt x="21203" y="5104"/>
                    <a:pt x="21203" y="5788"/>
                    <a:pt x="21203" y="6525"/>
                  </a:cubicBezTo>
                  <a:cubicBezTo>
                    <a:pt x="21203" y="7262"/>
                    <a:pt x="21203" y="7893"/>
                    <a:pt x="20614" y="8577"/>
                  </a:cubicBezTo>
                  <a:lnTo>
                    <a:pt x="19908" y="10630"/>
                  </a:lnTo>
                  <a:cubicBezTo>
                    <a:pt x="19908" y="11261"/>
                    <a:pt x="19319" y="11893"/>
                    <a:pt x="18966" y="12524"/>
                  </a:cubicBezTo>
                  <a:cubicBezTo>
                    <a:pt x="18644" y="13146"/>
                    <a:pt x="18251" y="13761"/>
                    <a:pt x="17789" y="14366"/>
                  </a:cubicBezTo>
                  <a:cubicBezTo>
                    <a:pt x="17429" y="14920"/>
                    <a:pt x="16996" y="15465"/>
                    <a:pt x="16494" y="15997"/>
                  </a:cubicBezTo>
                  <a:cubicBezTo>
                    <a:pt x="16134" y="16517"/>
                    <a:pt x="15701" y="17027"/>
                    <a:pt x="15199" y="17523"/>
                  </a:cubicBezTo>
                  <a:cubicBezTo>
                    <a:pt x="14739" y="17956"/>
                    <a:pt x="14228" y="18377"/>
                    <a:pt x="13669" y="18786"/>
                  </a:cubicBezTo>
                  <a:cubicBezTo>
                    <a:pt x="13174" y="19170"/>
                    <a:pt x="12624" y="19540"/>
                    <a:pt x="12021" y="19891"/>
                  </a:cubicBezTo>
                  <a:cubicBezTo>
                    <a:pt x="11535" y="20196"/>
                    <a:pt x="10983" y="20478"/>
                    <a:pt x="10373" y="20733"/>
                  </a:cubicBezTo>
                  <a:cubicBezTo>
                    <a:pt x="9842" y="20944"/>
                    <a:pt x="9247" y="21121"/>
                    <a:pt x="8607" y="21259"/>
                  </a:cubicBezTo>
                  <a:cubicBezTo>
                    <a:pt x="8048" y="21425"/>
                    <a:pt x="7394" y="21517"/>
                    <a:pt x="6723" y="21522"/>
                  </a:cubicBezTo>
                  <a:cubicBezTo>
                    <a:pt x="6147" y="21600"/>
                    <a:pt x="5533" y="21600"/>
                    <a:pt x="4957" y="21522"/>
                  </a:cubicBezTo>
                  <a:cubicBezTo>
                    <a:pt x="4252" y="21446"/>
                    <a:pt x="3578" y="21321"/>
                    <a:pt x="2956" y="21154"/>
                  </a:cubicBezTo>
                  <a:cubicBezTo>
                    <a:pt x="2274" y="20918"/>
                    <a:pt x="1644" y="20654"/>
                    <a:pt x="1072" y="20365"/>
                  </a:cubicBezTo>
                  <a:cubicBezTo>
                    <a:pt x="669" y="20125"/>
                    <a:pt x="351" y="19859"/>
                    <a:pt x="131" y="19575"/>
                  </a:cubicBezTo>
                  <a:cubicBezTo>
                    <a:pt x="-44" y="19282"/>
                    <a:pt x="-44" y="18974"/>
                    <a:pt x="131" y="18681"/>
                  </a:cubicBezTo>
                  <a:cubicBezTo>
                    <a:pt x="177" y="18350"/>
                    <a:pt x="377" y="18028"/>
                    <a:pt x="719" y="17734"/>
                  </a:cubicBezTo>
                  <a:cubicBezTo>
                    <a:pt x="1043" y="17385"/>
                    <a:pt x="1437" y="17050"/>
                    <a:pt x="1897" y="16734"/>
                  </a:cubicBezTo>
                  <a:cubicBezTo>
                    <a:pt x="2394" y="16367"/>
                    <a:pt x="2944" y="16016"/>
                    <a:pt x="3545" y="15681"/>
                  </a:cubicBezTo>
                  <a:lnTo>
                    <a:pt x="5546" y="14524"/>
                  </a:lnTo>
                  <a:lnTo>
                    <a:pt x="7783" y="13313"/>
                  </a:lnTo>
                  <a:lnTo>
                    <a:pt x="10255" y="11998"/>
                  </a:lnTo>
                  <a:lnTo>
                    <a:pt x="12727" y="10577"/>
                  </a:lnTo>
                  <a:cubicBezTo>
                    <a:pt x="13578" y="10089"/>
                    <a:pt x="14364" y="9580"/>
                    <a:pt x="15081" y="9051"/>
                  </a:cubicBezTo>
                  <a:cubicBezTo>
                    <a:pt x="15882" y="8551"/>
                    <a:pt x="16591" y="8023"/>
                    <a:pt x="17200" y="7472"/>
                  </a:cubicBezTo>
                  <a:cubicBezTo>
                    <a:pt x="17898" y="6927"/>
                    <a:pt x="18527" y="6365"/>
                    <a:pt x="19084" y="5788"/>
                  </a:cubicBezTo>
                  <a:lnTo>
                    <a:pt x="20497" y="3999"/>
                  </a:lnTo>
                  <a:cubicBezTo>
                    <a:pt x="20497" y="3368"/>
                    <a:pt x="21085" y="2736"/>
                    <a:pt x="21321" y="2105"/>
                  </a:cubicBezTo>
                  <a:cubicBezTo>
                    <a:pt x="21556" y="1473"/>
                    <a:pt x="21321" y="737"/>
                    <a:pt x="21321" y="53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53"/>
            <p:cNvSpPr/>
            <p:nvPr/>
          </p:nvSpPr>
          <p:spPr>
            <a:xfrm>
              <a:off x="115028" y="373657"/>
              <a:ext cx="22094" cy="4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600" extrusionOk="0">
                  <a:moveTo>
                    <a:pt x="6873" y="21191"/>
                  </a:moveTo>
                  <a:lnTo>
                    <a:pt x="5372" y="21191"/>
                  </a:lnTo>
                  <a:cubicBezTo>
                    <a:pt x="4655" y="21079"/>
                    <a:pt x="3970" y="20925"/>
                    <a:pt x="3335" y="20730"/>
                  </a:cubicBezTo>
                  <a:cubicBezTo>
                    <a:pt x="2587" y="20479"/>
                    <a:pt x="1903" y="20187"/>
                    <a:pt x="1299" y="19860"/>
                  </a:cubicBezTo>
                  <a:cubicBezTo>
                    <a:pt x="784" y="19554"/>
                    <a:pt x="385" y="19207"/>
                    <a:pt x="119" y="18836"/>
                  </a:cubicBezTo>
                  <a:cubicBezTo>
                    <a:pt x="-40" y="18482"/>
                    <a:pt x="-40" y="18115"/>
                    <a:pt x="119" y="17761"/>
                  </a:cubicBezTo>
                  <a:cubicBezTo>
                    <a:pt x="131" y="17382"/>
                    <a:pt x="353" y="17011"/>
                    <a:pt x="763" y="16686"/>
                  </a:cubicBezTo>
                  <a:cubicBezTo>
                    <a:pt x="1031" y="16309"/>
                    <a:pt x="1391" y="15949"/>
                    <a:pt x="1834" y="15611"/>
                  </a:cubicBezTo>
                  <a:cubicBezTo>
                    <a:pt x="2299" y="15230"/>
                    <a:pt x="2837" y="14870"/>
                    <a:pt x="3443" y="14537"/>
                  </a:cubicBezTo>
                  <a:lnTo>
                    <a:pt x="5265" y="13359"/>
                  </a:lnTo>
                  <a:lnTo>
                    <a:pt x="7409" y="12182"/>
                  </a:lnTo>
                  <a:cubicBezTo>
                    <a:pt x="8182" y="11778"/>
                    <a:pt x="8898" y="11351"/>
                    <a:pt x="9553" y="10902"/>
                  </a:cubicBezTo>
                  <a:lnTo>
                    <a:pt x="11376" y="9827"/>
                  </a:lnTo>
                  <a:lnTo>
                    <a:pt x="13520" y="8394"/>
                  </a:lnTo>
                  <a:lnTo>
                    <a:pt x="15449" y="6859"/>
                  </a:lnTo>
                  <a:lnTo>
                    <a:pt x="17057" y="5272"/>
                  </a:lnTo>
                  <a:cubicBezTo>
                    <a:pt x="17057" y="4709"/>
                    <a:pt x="17915" y="4146"/>
                    <a:pt x="18237" y="3634"/>
                  </a:cubicBezTo>
                  <a:cubicBezTo>
                    <a:pt x="18555" y="3047"/>
                    <a:pt x="18770" y="2447"/>
                    <a:pt x="18880" y="1843"/>
                  </a:cubicBezTo>
                  <a:cubicBezTo>
                    <a:pt x="19040" y="1231"/>
                    <a:pt x="19040" y="612"/>
                    <a:pt x="18880" y="0"/>
                  </a:cubicBezTo>
                  <a:lnTo>
                    <a:pt x="21560" y="0"/>
                  </a:lnTo>
                  <a:cubicBezTo>
                    <a:pt x="21560" y="717"/>
                    <a:pt x="21560" y="1433"/>
                    <a:pt x="21560" y="2150"/>
                  </a:cubicBezTo>
                  <a:lnTo>
                    <a:pt x="21560" y="6449"/>
                  </a:lnTo>
                  <a:cubicBezTo>
                    <a:pt x="21560" y="7115"/>
                    <a:pt x="21560" y="7831"/>
                    <a:pt x="21560" y="8497"/>
                  </a:cubicBezTo>
                  <a:lnTo>
                    <a:pt x="20917" y="10493"/>
                  </a:lnTo>
                  <a:lnTo>
                    <a:pt x="19952" y="12387"/>
                  </a:lnTo>
                  <a:lnTo>
                    <a:pt x="18987" y="14178"/>
                  </a:lnTo>
                  <a:cubicBezTo>
                    <a:pt x="18987" y="14741"/>
                    <a:pt x="18237" y="15304"/>
                    <a:pt x="17808" y="15816"/>
                  </a:cubicBezTo>
                  <a:lnTo>
                    <a:pt x="16521" y="17352"/>
                  </a:lnTo>
                  <a:cubicBezTo>
                    <a:pt x="16521" y="17812"/>
                    <a:pt x="15557" y="18222"/>
                    <a:pt x="15021" y="18683"/>
                  </a:cubicBezTo>
                  <a:cubicBezTo>
                    <a:pt x="14608" y="19067"/>
                    <a:pt x="14105" y="19428"/>
                    <a:pt x="13520" y="19757"/>
                  </a:cubicBezTo>
                  <a:cubicBezTo>
                    <a:pt x="13034" y="20099"/>
                    <a:pt x="12457" y="20408"/>
                    <a:pt x="11805" y="20679"/>
                  </a:cubicBezTo>
                  <a:cubicBezTo>
                    <a:pt x="11249" y="20940"/>
                    <a:pt x="10594" y="21149"/>
                    <a:pt x="9875" y="21293"/>
                  </a:cubicBezTo>
                  <a:cubicBezTo>
                    <a:pt x="9250" y="21464"/>
                    <a:pt x="8555" y="21568"/>
                    <a:pt x="7838" y="21600"/>
                  </a:cubicBezTo>
                  <a:close/>
                  <a:moveTo>
                    <a:pt x="19202" y="5835"/>
                  </a:moveTo>
                  <a:cubicBezTo>
                    <a:pt x="18873" y="6242"/>
                    <a:pt x="18479" y="6635"/>
                    <a:pt x="18022" y="7012"/>
                  </a:cubicBezTo>
                  <a:cubicBezTo>
                    <a:pt x="17407" y="7559"/>
                    <a:pt x="16727" y="8089"/>
                    <a:pt x="15985" y="8599"/>
                  </a:cubicBezTo>
                  <a:cubicBezTo>
                    <a:pt x="15332" y="9114"/>
                    <a:pt x="14616" y="9609"/>
                    <a:pt x="13841" y="10083"/>
                  </a:cubicBezTo>
                  <a:lnTo>
                    <a:pt x="11912" y="11210"/>
                  </a:lnTo>
                  <a:lnTo>
                    <a:pt x="11912" y="11465"/>
                  </a:lnTo>
                  <a:lnTo>
                    <a:pt x="9660" y="12745"/>
                  </a:lnTo>
                  <a:lnTo>
                    <a:pt x="7623" y="13974"/>
                  </a:lnTo>
                  <a:lnTo>
                    <a:pt x="5801" y="15048"/>
                  </a:lnTo>
                  <a:lnTo>
                    <a:pt x="4407" y="16072"/>
                  </a:lnTo>
                  <a:cubicBezTo>
                    <a:pt x="4003" y="16340"/>
                    <a:pt x="3679" y="16632"/>
                    <a:pt x="3442" y="16942"/>
                  </a:cubicBezTo>
                  <a:cubicBezTo>
                    <a:pt x="3361" y="17179"/>
                    <a:pt x="3361" y="17422"/>
                    <a:pt x="3442" y="17659"/>
                  </a:cubicBezTo>
                  <a:cubicBezTo>
                    <a:pt x="3329" y="17860"/>
                    <a:pt x="3329" y="18072"/>
                    <a:pt x="3442" y="18273"/>
                  </a:cubicBezTo>
                  <a:cubicBezTo>
                    <a:pt x="3569" y="18496"/>
                    <a:pt x="3788" y="18705"/>
                    <a:pt x="4086" y="18887"/>
                  </a:cubicBezTo>
                  <a:lnTo>
                    <a:pt x="5479" y="19501"/>
                  </a:lnTo>
                  <a:lnTo>
                    <a:pt x="6873" y="19501"/>
                  </a:lnTo>
                  <a:cubicBezTo>
                    <a:pt x="7258" y="19554"/>
                    <a:pt x="7667" y="19554"/>
                    <a:pt x="8052" y="19501"/>
                  </a:cubicBezTo>
                  <a:cubicBezTo>
                    <a:pt x="8435" y="19564"/>
                    <a:pt x="8849" y="19564"/>
                    <a:pt x="9232" y="19501"/>
                  </a:cubicBezTo>
                  <a:cubicBezTo>
                    <a:pt x="9732" y="19395"/>
                    <a:pt x="10201" y="19258"/>
                    <a:pt x="10625" y="19092"/>
                  </a:cubicBezTo>
                  <a:lnTo>
                    <a:pt x="12019" y="18324"/>
                  </a:lnTo>
                  <a:cubicBezTo>
                    <a:pt x="12496" y="18015"/>
                    <a:pt x="12926" y="17690"/>
                    <a:pt x="13305" y="17352"/>
                  </a:cubicBezTo>
                  <a:cubicBezTo>
                    <a:pt x="13839" y="16988"/>
                    <a:pt x="14272" y="16592"/>
                    <a:pt x="14592" y="16174"/>
                  </a:cubicBezTo>
                  <a:cubicBezTo>
                    <a:pt x="15128" y="15714"/>
                    <a:pt x="15449" y="15202"/>
                    <a:pt x="15878" y="14741"/>
                  </a:cubicBezTo>
                  <a:cubicBezTo>
                    <a:pt x="16307" y="14281"/>
                    <a:pt x="16629" y="13718"/>
                    <a:pt x="17057" y="13155"/>
                  </a:cubicBezTo>
                  <a:lnTo>
                    <a:pt x="18022" y="11414"/>
                  </a:lnTo>
                  <a:cubicBezTo>
                    <a:pt x="18022" y="10851"/>
                    <a:pt x="18558" y="10237"/>
                    <a:pt x="18880" y="9572"/>
                  </a:cubicBezTo>
                  <a:lnTo>
                    <a:pt x="19523" y="7678"/>
                  </a:lnTo>
                  <a:cubicBezTo>
                    <a:pt x="18987" y="7422"/>
                    <a:pt x="19094" y="6603"/>
                    <a:pt x="19202" y="5937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54"/>
            <p:cNvSpPr/>
            <p:nvPr/>
          </p:nvSpPr>
          <p:spPr>
            <a:xfrm>
              <a:off x="117594" y="352243"/>
              <a:ext cx="24361" cy="4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extrusionOk="0">
                  <a:moveTo>
                    <a:pt x="21284" y="0"/>
                  </a:moveTo>
                  <a:cubicBezTo>
                    <a:pt x="21284" y="790"/>
                    <a:pt x="21284" y="1528"/>
                    <a:pt x="21284" y="2318"/>
                  </a:cubicBezTo>
                  <a:cubicBezTo>
                    <a:pt x="21284" y="3108"/>
                    <a:pt x="21284" y="3846"/>
                    <a:pt x="20798" y="4583"/>
                  </a:cubicBezTo>
                  <a:cubicBezTo>
                    <a:pt x="20311" y="5321"/>
                    <a:pt x="20798" y="6059"/>
                    <a:pt x="20117" y="6796"/>
                  </a:cubicBezTo>
                  <a:lnTo>
                    <a:pt x="19241" y="8903"/>
                  </a:lnTo>
                  <a:cubicBezTo>
                    <a:pt x="19241" y="9588"/>
                    <a:pt x="18560" y="10273"/>
                    <a:pt x="18268" y="10958"/>
                  </a:cubicBezTo>
                  <a:lnTo>
                    <a:pt x="17100" y="12855"/>
                  </a:lnTo>
                  <a:cubicBezTo>
                    <a:pt x="16614" y="13487"/>
                    <a:pt x="16225" y="14066"/>
                    <a:pt x="15836" y="14646"/>
                  </a:cubicBezTo>
                  <a:lnTo>
                    <a:pt x="14376" y="16279"/>
                  </a:lnTo>
                  <a:cubicBezTo>
                    <a:pt x="13981" y="16786"/>
                    <a:pt x="13526" y="17279"/>
                    <a:pt x="13014" y="17754"/>
                  </a:cubicBezTo>
                  <a:lnTo>
                    <a:pt x="11457" y="19019"/>
                  </a:lnTo>
                  <a:cubicBezTo>
                    <a:pt x="11017" y="19386"/>
                    <a:pt x="10494" y="19722"/>
                    <a:pt x="9900" y="20020"/>
                  </a:cubicBezTo>
                  <a:cubicBezTo>
                    <a:pt x="9456" y="20323"/>
                    <a:pt x="8931" y="20589"/>
                    <a:pt x="8344" y="20810"/>
                  </a:cubicBezTo>
                  <a:cubicBezTo>
                    <a:pt x="7871" y="21023"/>
                    <a:pt x="7347" y="21200"/>
                    <a:pt x="6787" y="21337"/>
                  </a:cubicBezTo>
                  <a:cubicBezTo>
                    <a:pt x="6300" y="21472"/>
                    <a:pt x="5773" y="21561"/>
                    <a:pt x="5230" y="21600"/>
                  </a:cubicBezTo>
                  <a:lnTo>
                    <a:pt x="3673" y="21600"/>
                  </a:lnTo>
                  <a:cubicBezTo>
                    <a:pt x="3110" y="21514"/>
                    <a:pt x="2582" y="21371"/>
                    <a:pt x="2117" y="21178"/>
                  </a:cubicBezTo>
                  <a:cubicBezTo>
                    <a:pt x="1583" y="20942"/>
                    <a:pt x="1094" y="20677"/>
                    <a:pt x="657" y="20388"/>
                  </a:cubicBezTo>
                  <a:cubicBezTo>
                    <a:pt x="363" y="20131"/>
                    <a:pt x="164" y="19844"/>
                    <a:pt x="73" y="19545"/>
                  </a:cubicBezTo>
                  <a:cubicBezTo>
                    <a:pt x="-24" y="19267"/>
                    <a:pt x="-24" y="18981"/>
                    <a:pt x="73" y="18702"/>
                  </a:cubicBezTo>
                  <a:cubicBezTo>
                    <a:pt x="258" y="18378"/>
                    <a:pt x="486" y="18061"/>
                    <a:pt x="755" y="17754"/>
                  </a:cubicBezTo>
                  <a:lnTo>
                    <a:pt x="1922" y="16806"/>
                  </a:lnTo>
                  <a:lnTo>
                    <a:pt x="3576" y="15752"/>
                  </a:lnTo>
                  <a:lnTo>
                    <a:pt x="5522" y="14646"/>
                  </a:lnTo>
                  <a:lnTo>
                    <a:pt x="7663" y="13434"/>
                  </a:lnTo>
                  <a:lnTo>
                    <a:pt x="9900" y="12170"/>
                  </a:lnTo>
                  <a:lnTo>
                    <a:pt x="12333" y="10695"/>
                  </a:lnTo>
                  <a:lnTo>
                    <a:pt x="14571" y="9220"/>
                  </a:lnTo>
                  <a:lnTo>
                    <a:pt x="16711" y="7639"/>
                  </a:lnTo>
                  <a:cubicBezTo>
                    <a:pt x="17384" y="7096"/>
                    <a:pt x="18002" y="6533"/>
                    <a:pt x="18560" y="5953"/>
                  </a:cubicBezTo>
                  <a:cubicBezTo>
                    <a:pt x="19128" y="5358"/>
                    <a:pt x="19616" y="4742"/>
                    <a:pt x="20019" y="4109"/>
                  </a:cubicBezTo>
                  <a:cubicBezTo>
                    <a:pt x="20465" y="3475"/>
                    <a:pt x="20823" y="2823"/>
                    <a:pt x="21090" y="2160"/>
                  </a:cubicBezTo>
                  <a:cubicBezTo>
                    <a:pt x="21353" y="1448"/>
                    <a:pt x="21516" y="726"/>
                    <a:pt x="2157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55"/>
            <p:cNvSpPr/>
            <p:nvPr/>
          </p:nvSpPr>
          <p:spPr>
            <a:xfrm>
              <a:off x="115977" y="352459"/>
              <a:ext cx="26527" cy="45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extrusionOk="0">
                  <a:moveTo>
                    <a:pt x="5577" y="21498"/>
                  </a:moveTo>
                  <a:lnTo>
                    <a:pt x="4149" y="21498"/>
                  </a:lnTo>
                  <a:cubicBezTo>
                    <a:pt x="3537" y="21361"/>
                    <a:pt x="2965" y="21171"/>
                    <a:pt x="2453" y="20935"/>
                  </a:cubicBezTo>
                  <a:cubicBezTo>
                    <a:pt x="1816" y="20713"/>
                    <a:pt x="1268" y="20416"/>
                    <a:pt x="846" y="20064"/>
                  </a:cubicBezTo>
                  <a:cubicBezTo>
                    <a:pt x="479" y="19739"/>
                    <a:pt x="236" y="19373"/>
                    <a:pt x="132" y="18990"/>
                  </a:cubicBezTo>
                  <a:cubicBezTo>
                    <a:pt x="-44" y="18638"/>
                    <a:pt x="-44" y="18266"/>
                    <a:pt x="132" y="17915"/>
                  </a:cubicBezTo>
                  <a:cubicBezTo>
                    <a:pt x="268" y="17553"/>
                    <a:pt x="509" y="17207"/>
                    <a:pt x="846" y="16891"/>
                  </a:cubicBezTo>
                  <a:cubicBezTo>
                    <a:pt x="1169" y="16527"/>
                    <a:pt x="1558" y="16184"/>
                    <a:pt x="2007" y="15867"/>
                  </a:cubicBezTo>
                  <a:lnTo>
                    <a:pt x="3524" y="14792"/>
                  </a:lnTo>
                  <a:lnTo>
                    <a:pt x="5310" y="13666"/>
                  </a:lnTo>
                  <a:lnTo>
                    <a:pt x="7273" y="12540"/>
                  </a:lnTo>
                  <a:lnTo>
                    <a:pt x="9416" y="11312"/>
                  </a:lnTo>
                  <a:cubicBezTo>
                    <a:pt x="10041" y="10851"/>
                    <a:pt x="10755" y="10442"/>
                    <a:pt x="11469" y="9981"/>
                  </a:cubicBezTo>
                  <a:lnTo>
                    <a:pt x="13522" y="8548"/>
                  </a:lnTo>
                  <a:cubicBezTo>
                    <a:pt x="14147" y="8087"/>
                    <a:pt x="14772" y="7627"/>
                    <a:pt x="15397" y="7063"/>
                  </a:cubicBezTo>
                  <a:cubicBezTo>
                    <a:pt x="15985" y="6553"/>
                    <a:pt x="16521" y="6023"/>
                    <a:pt x="17003" y="5477"/>
                  </a:cubicBezTo>
                  <a:cubicBezTo>
                    <a:pt x="17523" y="4934"/>
                    <a:pt x="17971" y="4369"/>
                    <a:pt x="18342" y="3788"/>
                  </a:cubicBezTo>
                  <a:cubicBezTo>
                    <a:pt x="18704" y="3184"/>
                    <a:pt x="19002" y="2569"/>
                    <a:pt x="19235" y="1945"/>
                  </a:cubicBezTo>
                  <a:cubicBezTo>
                    <a:pt x="19471" y="1304"/>
                    <a:pt x="19621" y="654"/>
                    <a:pt x="19681" y="0"/>
                  </a:cubicBezTo>
                  <a:lnTo>
                    <a:pt x="21556" y="0"/>
                  </a:lnTo>
                  <a:cubicBezTo>
                    <a:pt x="21556" y="768"/>
                    <a:pt x="21556" y="1536"/>
                    <a:pt x="21556" y="2303"/>
                  </a:cubicBezTo>
                  <a:cubicBezTo>
                    <a:pt x="21556" y="3071"/>
                    <a:pt x="21556" y="3788"/>
                    <a:pt x="21556" y="4504"/>
                  </a:cubicBezTo>
                  <a:cubicBezTo>
                    <a:pt x="21556" y="5221"/>
                    <a:pt x="21556" y="5989"/>
                    <a:pt x="20931" y="6705"/>
                  </a:cubicBezTo>
                  <a:lnTo>
                    <a:pt x="20128" y="8804"/>
                  </a:lnTo>
                  <a:cubicBezTo>
                    <a:pt x="20128" y="9469"/>
                    <a:pt x="19503" y="10135"/>
                    <a:pt x="19146" y="10800"/>
                  </a:cubicBezTo>
                  <a:lnTo>
                    <a:pt x="18075" y="12694"/>
                  </a:lnTo>
                  <a:cubicBezTo>
                    <a:pt x="18075" y="13308"/>
                    <a:pt x="17271" y="13922"/>
                    <a:pt x="16914" y="14485"/>
                  </a:cubicBezTo>
                  <a:lnTo>
                    <a:pt x="15575" y="16123"/>
                  </a:lnTo>
                  <a:cubicBezTo>
                    <a:pt x="15183" y="16617"/>
                    <a:pt x="14735" y="17095"/>
                    <a:pt x="14236" y="17556"/>
                  </a:cubicBezTo>
                  <a:cubicBezTo>
                    <a:pt x="13813" y="18001"/>
                    <a:pt x="13335" y="18429"/>
                    <a:pt x="12808" y="18836"/>
                  </a:cubicBezTo>
                  <a:cubicBezTo>
                    <a:pt x="12374" y="19226"/>
                    <a:pt x="11865" y="19586"/>
                    <a:pt x="11290" y="19911"/>
                  </a:cubicBezTo>
                  <a:cubicBezTo>
                    <a:pt x="10843" y="20236"/>
                    <a:pt x="10299" y="20513"/>
                    <a:pt x="9684" y="20730"/>
                  </a:cubicBezTo>
                  <a:cubicBezTo>
                    <a:pt x="9190" y="20954"/>
                    <a:pt x="8650" y="21143"/>
                    <a:pt x="8077" y="21293"/>
                  </a:cubicBezTo>
                  <a:cubicBezTo>
                    <a:pt x="7509" y="21442"/>
                    <a:pt x="6908" y="21545"/>
                    <a:pt x="6291" y="21600"/>
                  </a:cubicBezTo>
                  <a:close/>
                  <a:moveTo>
                    <a:pt x="18432" y="6552"/>
                  </a:moveTo>
                  <a:lnTo>
                    <a:pt x="17271" y="7678"/>
                  </a:lnTo>
                  <a:cubicBezTo>
                    <a:pt x="16668" y="8210"/>
                    <a:pt x="16012" y="8723"/>
                    <a:pt x="15307" y="9213"/>
                  </a:cubicBezTo>
                  <a:lnTo>
                    <a:pt x="13165" y="10698"/>
                  </a:lnTo>
                  <a:lnTo>
                    <a:pt x="11023" y="12028"/>
                  </a:lnTo>
                  <a:lnTo>
                    <a:pt x="8969" y="13308"/>
                  </a:lnTo>
                  <a:lnTo>
                    <a:pt x="6916" y="14434"/>
                  </a:lnTo>
                  <a:cubicBezTo>
                    <a:pt x="6381" y="14844"/>
                    <a:pt x="5756" y="15151"/>
                    <a:pt x="5220" y="15509"/>
                  </a:cubicBezTo>
                  <a:lnTo>
                    <a:pt x="3792" y="16482"/>
                  </a:lnTo>
                  <a:lnTo>
                    <a:pt x="2810" y="17454"/>
                  </a:lnTo>
                  <a:cubicBezTo>
                    <a:pt x="2572" y="17677"/>
                    <a:pt x="2392" y="17918"/>
                    <a:pt x="2274" y="18171"/>
                  </a:cubicBezTo>
                  <a:cubicBezTo>
                    <a:pt x="2184" y="18372"/>
                    <a:pt x="2184" y="18583"/>
                    <a:pt x="2274" y="18785"/>
                  </a:cubicBezTo>
                  <a:cubicBezTo>
                    <a:pt x="2202" y="18970"/>
                    <a:pt x="2202" y="19162"/>
                    <a:pt x="2274" y="19348"/>
                  </a:cubicBezTo>
                  <a:lnTo>
                    <a:pt x="3346" y="19962"/>
                  </a:lnTo>
                  <a:cubicBezTo>
                    <a:pt x="3664" y="20104"/>
                    <a:pt x="4028" y="20209"/>
                    <a:pt x="4417" y="20269"/>
                  </a:cubicBezTo>
                  <a:lnTo>
                    <a:pt x="6559" y="20269"/>
                  </a:lnTo>
                  <a:lnTo>
                    <a:pt x="7809" y="19860"/>
                  </a:lnTo>
                  <a:cubicBezTo>
                    <a:pt x="8290" y="19661"/>
                    <a:pt x="8712" y="19419"/>
                    <a:pt x="9059" y="19143"/>
                  </a:cubicBezTo>
                  <a:cubicBezTo>
                    <a:pt x="9573" y="18871"/>
                    <a:pt x="10023" y="18561"/>
                    <a:pt x="10398" y="18222"/>
                  </a:cubicBezTo>
                  <a:lnTo>
                    <a:pt x="11737" y="17045"/>
                  </a:lnTo>
                  <a:lnTo>
                    <a:pt x="13076" y="15663"/>
                  </a:lnTo>
                  <a:lnTo>
                    <a:pt x="14236" y="14127"/>
                  </a:lnTo>
                  <a:cubicBezTo>
                    <a:pt x="14677" y="13559"/>
                    <a:pt x="15064" y="12978"/>
                    <a:pt x="15397" y="12387"/>
                  </a:cubicBezTo>
                  <a:lnTo>
                    <a:pt x="16468" y="10544"/>
                  </a:lnTo>
                  <a:cubicBezTo>
                    <a:pt x="16468" y="9930"/>
                    <a:pt x="17093" y="9264"/>
                    <a:pt x="17360" y="8599"/>
                  </a:cubicBezTo>
                  <a:cubicBezTo>
                    <a:pt x="17628" y="7934"/>
                    <a:pt x="18253" y="7217"/>
                    <a:pt x="18432" y="6552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56"/>
            <p:cNvSpPr/>
            <p:nvPr/>
          </p:nvSpPr>
          <p:spPr>
            <a:xfrm>
              <a:off x="174030" y="525283"/>
              <a:ext cx="51301" cy="2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7090"/>
                  </a:moveTo>
                  <a:cubicBezTo>
                    <a:pt x="6264" y="15541"/>
                    <a:pt x="13765" y="20580"/>
                    <a:pt x="21600" y="21600"/>
                  </a:cubicBezTo>
                  <a:cubicBezTo>
                    <a:pt x="15670" y="15960"/>
                    <a:pt x="10283" y="8668"/>
                    <a:pt x="5643" y="0"/>
                  </a:cubicBezTo>
                  <a:cubicBezTo>
                    <a:pt x="5686" y="2308"/>
                    <a:pt x="5466" y="4608"/>
                    <a:pt x="4995" y="6760"/>
                  </a:cubicBezTo>
                  <a:cubicBezTo>
                    <a:pt x="4024" y="9563"/>
                    <a:pt x="0" y="6760"/>
                    <a:pt x="0" y="676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57"/>
            <p:cNvSpPr/>
            <p:nvPr/>
          </p:nvSpPr>
          <p:spPr>
            <a:xfrm>
              <a:off x="101302" y="370412"/>
              <a:ext cx="2645" cy="15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591" extrusionOk="0">
                  <a:moveTo>
                    <a:pt x="14116" y="21592"/>
                  </a:moveTo>
                  <a:cubicBezTo>
                    <a:pt x="10069" y="21596"/>
                    <a:pt x="6656" y="21089"/>
                    <a:pt x="6207" y="20417"/>
                  </a:cubicBezTo>
                  <a:lnTo>
                    <a:pt x="56" y="1322"/>
                  </a:lnTo>
                  <a:cubicBezTo>
                    <a:pt x="-430" y="678"/>
                    <a:pt x="2300" y="91"/>
                    <a:pt x="6151" y="9"/>
                  </a:cubicBezTo>
                  <a:cubicBezTo>
                    <a:pt x="6461" y="3"/>
                    <a:pt x="6774" y="0"/>
                    <a:pt x="7085" y="0"/>
                  </a:cubicBezTo>
                  <a:cubicBezTo>
                    <a:pt x="11132" y="-4"/>
                    <a:pt x="14545" y="503"/>
                    <a:pt x="14995" y="1175"/>
                  </a:cubicBezTo>
                  <a:lnTo>
                    <a:pt x="21146" y="20270"/>
                  </a:lnTo>
                  <a:cubicBezTo>
                    <a:pt x="21170" y="20946"/>
                    <a:pt x="18137" y="21517"/>
                    <a:pt x="14116" y="21592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58"/>
            <p:cNvSpPr/>
            <p:nvPr/>
          </p:nvSpPr>
          <p:spPr>
            <a:xfrm>
              <a:off x="97904" y="392475"/>
              <a:ext cx="4538" cy="15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600" extrusionOk="0">
                  <a:moveTo>
                    <a:pt x="16889" y="20983"/>
                  </a:moveTo>
                  <a:cubicBezTo>
                    <a:pt x="14973" y="21001"/>
                    <a:pt x="13272" y="20616"/>
                    <a:pt x="12795" y="20057"/>
                  </a:cubicBezTo>
                  <a:lnTo>
                    <a:pt x="0" y="1234"/>
                  </a:lnTo>
                  <a:cubicBezTo>
                    <a:pt x="0" y="553"/>
                    <a:pt x="1833" y="0"/>
                    <a:pt x="4094" y="0"/>
                  </a:cubicBezTo>
                  <a:cubicBezTo>
                    <a:pt x="6355" y="0"/>
                    <a:pt x="8188" y="553"/>
                    <a:pt x="8188" y="1234"/>
                  </a:cubicBezTo>
                  <a:lnTo>
                    <a:pt x="20983" y="20057"/>
                  </a:lnTo>
                  <a:cubicBezTo>
                    <a:pt x="21600" y="20713"/>
                    <a:pt x="20336" y="21395"/>
                    <a:pt x="18161" y="21581"/>
                  </a:cubicBezTo>
                  <a:cubicBezTo>
                    <a:pt x="18078" y="21588"/>
                    <a:pt x="17996" y="21594"/>
                    <a:pt x="17912" y="21600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reeform 59"/>
            <p:cNvSpPr/>
            <p:nvPr/>
          </p:nvSpPr>
          <p:spPr>
            <a:xfrm>
              <a:off x="100384" y="418522"/>
              <a:ext cx="5620" cy="13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2" h="21482" extrusionOk="0">
                  <a:moveTo>
                    <a:pt x="17211" y="21482"/>
                  </a:moveTo>
                  <a:cubicBezTo>
                    <a:pt x="15834" y="21478"/>
                    <a:pt x="14579" y="21138"/>
                    <a:pt x="13966" y="20603"/>
                  </a:cubicBezTo>
                  <a:lnTo>
                    <a:pt x="174" y="1962"/>
                  </a:lnTo>
                  <a:cubicBezTo>
                    <a:pt x="-397" y="1187"/>
                    <a:pt x="480" y="351"/>
                    <a:pt x="2203" y="28"/>
                  </a:cubicBezTo>
                  <a:cubicBezTo>
                    <a:pt x="4077" y="-118"/>
                    <a:pt x="5933" y="321"/>
                    <a:pt x="6664" y="1083"/>
                  </a:cubicBezTo>
                  <a:lnTo>
                    <a:pt x="20457" y="19548"/>
                  </a:lnTo>
                  <a:cubicBezTo>
                    <a:pt x="21203" y="20254"/>
                    <a:pt x="20487" y="21089"/>
                    <a:pt x="18857" y="21412"/>
                  </a:cubicBezTo>
                  <a:cubicBezTo>
                    <a:pt x="18718" y="21440"/>
                    <a:pt x="18575" y="21463"/>
                    <a:pt x="18429" y="21482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60"/>
            <p:cNvSpPr/>
            <p:nvPr/>
          </p:nvSpPr>
          <p:spPr>
            <a:xfrm>
              <a:off x="104573" y="443630"/>
              <a:ext cx="7031" cy="12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417" extrusionOk="0">
                  <a:moveTo>
                    <a:pt x="19169" y="21243"/>
                  </a:moveTo>
                  <a:cubicBezTo>
                    <a:pt x="18340" y="21476"/>
                    <a:pt x="17366" y="21476"/>
                    <a:pt x="16538" y="21243"/>
                  </a:cubicBezTo>
                  <a:lnTo>
                    <a:pt x="754" y="2609"/>
                  </a:lnTo>
                  <a:cubicBezTo>
                    <a:pt x="-251" y="1972"/>
                    <a:pt x="-251" y="1010"/>
                    <a:pt x="754" y="373"/>
                  </a:cubicBezTo>
                  <a:cubicBezTo>
                    <a:pt x="1923" y="-124"/>
                    <a:pt x="3530" y="-124"/>
                    <a:pt x="4700" y="373"/>
                  </a:cubicBezTo>
                  <a:lnTo>
                    <a:pt x="20155" y="19007"/>
                  </a:lnTo>
                  <a:cubicBezTo>
                    <a:pt x="21245" y="19552"/>
                    <a:pt x="21349" y="20493"/>
                    <a:pt x="20388" y="21111"/>
                  </a:cubicBezTo>
                  <a:cubicBezTo>
                    <a:pt x="20315" y="21158"/>
                    <a:pt x="20237" y="21202"/>
                    <a:pt x="20155" y="2124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61"/>
            <p:cNvSpPr/>
            <p:nvPr/>
          </p:nvSpPr>
          <p:spPr>
            <a:xfrm>
              <a:off x="112437" y="467617"/>
              <a:ext cx="9713" cy="1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92" extrusionOk="0">
                  <a:moveTo>
                    <a:pt x="18807" y="21000"/>
                  </a:moveTo>
                  <a:cubicBezTo>
                    <a:pt x="18347" y="21152"/>
                    <a:pt x="17833" y="21152"/>
                    <a:pt x="17373" y="21000"/>
                  </a:cubicBezTo>
                  <a:lnTo>
                    <a:pt x="407" y="2586"/>
                  </a:lnTo>
                  <a:cubicBezTo>
                    <a:pt x="-253" y="1883"/>
                    <a:pt x="-93" y="874"/>
                    <a:pt x="766" y="333"/>
                  </a:cubicBezTo>
                  <a:cubicBezTo>
                    <a:pt x="1623" y="-208"/>
                    <a:pt x="2853" y="-76"/>
                    <a:pt x="3513" y="627"/>
                  </a:cubicBezTo>
                  <a:lnTo>
                    <a:pt x="20479" y="19041"/>
                  </a:lnTo>
                  <a:cubicBezTo>
                    <a:pt x="21271" y="19613"/>
                    <a:pt x="21347" y="20604"/>
                    <a:pt x="20648" y="21253"/>
                  </a:cubicBezTo>
                  <a:cubicBezTo>
                    <a:pt x="20596" y="21302"/>
                    <a:pt x="20539" y="21348"/>
                    <a:pt x="20479" y="21392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62"/>
            <p:cNvSpPr/>
            <p:nvPr/>
          </p:nvSpPr>
          <p:spPr>
            <a:xfrm>
              <a:off x="123357" y="487462"/>
              <a:ext cx="9622" cy="1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02" extrusionOk="0">
                  <a:moveTo>
                    <a:pt x="19705" y="21402"/>
                  </a:moveTo>
                  <a:cubicBezTo>
                    <a:pt x="18768" y="21402"/>
                    <a:pt x="18008" y="20729"/>
                    <a:pt x="18008" y="19899"/>
                  </a:cubicBezTo>
                  <a:lnTo>
                    <a:pt x="556" y="3157"/>
                  </a:lnTo>
                  <a:cubicBezTo>
                    <a:pt x="-185" y="2424"/>
                    <a:pt x="-185" y="1315"/>
                    <a:pt x="556" y="582"/>
                  </a:cubicBezTo>
                  <a:cubicBezTo>
                    <a:pt x="1264" y="-130"/>
                    <a:pt x="2490" y="-198"/>
                    <a:pt x="3293" y="430"/>
                  </a:cubicBezTo>
                  <a:cubicBezTo>
                    <a:pt x="3354" y="477"/>
                    <a:pt x="3411" y="528"/>
                    <a:pt x="3464" y="582"/>
                  </a:cubicBezTo>
                  <a:lnTo>
                    <a:pt x="20674" y="17324"/>
                  </a:lnTo>
                  <a:cubicBezTo>
                    <a:pt x="21415" y="18057"/>
                    <a:pt x="21415" y="19166"/>
                    <a:pt x="20674" y="19899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63"/>
            <p:cNvSpPr/>
            <p:nvPr/>
          </p:nvSpPr>
          <p:spPr>
            <a:xfrm>
              <a:off x="139020" y="508921"/>
              <a:ext cx="15971" cy="11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13" extrusionOk="0">
                  <a:moveTo>
                    <a:pt x="19328" y="20702"/>
                  </a:moveTo>
                  <a:lnTo>
                    <a:pt x="398" y="2758"/>
                  </a:lnTo>
                  <a:cubicBezTo>
                    <a:pt x="-88" y="2194"/>
                    <a:pt x="-135" y="1218"/>
                    <a:pt x="294" y="579"/>
                  </a:cubicBezTo>
                  <a:cubicBezTo>
                    <a:pt x="326" y="531"/>
                    <a:pt x="361" y="485"/>
                    <a:pt x="398" y="442"/>
                  </a:cubicBezTo>
                  <a:cubicBezTo>
                    <a:pt x="899" y="-147"/>
                    <a:pt x="1657" y="-147"/>
                    <a:pt x="2159" y="442"/>
                  </a:cubicBezTo>
                  <a:lnTo>
                    <a:pt x="20942" y="18387"/>
                  </a:lnTo>
                  <a:cubicBezTo>
                    <a:pt x="21388" y="18848"/>
                    <a:pt x="21465" y="19698"/>
                    <a:pt x="21114" y="20284"/>
                  </a:cubicBezTo>
                  <a:cubicBezTo>
                    <a:pt x="21064" y="20368"/>
                    <a:pt x="21006" y="20443"/>
                    <a:pt x="20942" y="20509"/>
                  </a:cubicBezTo>
                  <a:cubicBezTo>
                    <a:pt x="20794" y="21118"/>
                    <a:pt x="20298" y="21453"/>
                    <a:pt x="19835" y="21257"/>
                  </a:cubicBezTo>
                  <a:cubicBezTo>
                    <a:pt x="19618" y="21166"/>
                    <a:pt x="19436" y="20967"/>
                    <a:pt x="19328" y="20702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64"/>
            <p:cNvSpPr/>
            <p:nvPr/>
          </p:nvSpPr>
          <p:spPr>
            <a:xfrm>
              <a:off x="170922" y="532400"/>
              <a:ext cx="13751" cy="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07" extrusionOk="0">
                  <a:moveTo>
                    <a:pt x="18557" y="20352"/>
                  </a:moveTo>
                  <a:lnTo>
                    <a:pt x="389" y="3741"/>
                  </a:lnTo>
                  <a:cubicBezTo>
                    <a:pt x="-130" y="2841"/>
                    <a:pt x="-130" y="1478"/>
                    <a:pt x="389" y="577"/>
                  </a:cubicBezTo>
                  <a:cubicBezTo>
                    <a:pt x="913" y="-193"/>
                    <a:pt x="1733" y="-193"/>
                    <a:pt x="2257" y="577"/>
                  </a:cubicBezTo>
                  <a:lnTo>
                    <a:pt x="20425" y="17188"/>
                  </a:lnTo>
                  <a:cubicBezTo>
                    <a:pt x="21175" y="17789"/>
                    <a:pt x="21470" y="19220"/>
                    <a:pt x="21083" y="20385"/>
                  </a:cubicBezTo>
                  <a:cubicBezTo>
                    <a:pt x="20937" y="20823"/>
                    <a:pt x="20708" y="21181"/>
                    <a:pt x="20425" y="21407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65"/>
            <p:cNvSpPr/>
            <p:nvPr/>
          </p:nvSpPr>
          <p:spPr>
            <a:xfrm>
              <a:off x="132985" y="363301"/>
              <a:ext cx="7673" cy="17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440" extrusionOk="0">
                  <a:moveTo>
                    <a:pt x="501" y="21193"/>
                  </a:moveTo>
                  <a:cubicBezTo>
                    <a:pt x="-167" y="20753"/>
                    <a:pt x="-167" y="20183"/>
                    <a:pt x="501" y="19743"/>
                  </a:cubicBezTo>
                  <a:lnTo>
                    <a:pt x="17509" y="232"/>
                  </a:lnTo>
                  <a:cubicBezTo>
                    <a:pt x="18396" y="-77"/>
                    <a:pt x="19658" y="-77"/>
                    <a:pt x="20546" y="232"/>
                  </a:cubicBezTo>
                  <a:cubicBezTo>
                    <a:pt x="21433" y="638"/>
                    <a:pt x="21433" y="1275"/>
                    <a:pt x="20546" y="1682"/>
                  </a:cubicBezTo>
                  <a:lnTo>
                    <a:pt x="3841" y="21193"/>
                  </a:lnTo>
                  <a:cubicBezTo>
                    <a:pt x="2857" y="21523"/>
                    <a:pt x="1485" y="21523"/>
                    <a:pt x="501" y="2119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66"/>
            <p:cNvSpPr/>
            <p:nvPr/>
          </p:nvSpPr>
          <p:spPr>
            <a:xfrm>
              <a:off x="130826" y="384455"/>
              <a:ext cx="5903" cy="1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395" extrusionOk="0">
                  <a:moveTo>
                    <a:pt x="2455" y="21365"/>
                  </a:moveTo>
                  <a:cubicBezTo>
                    <a:pt x="774" y="21221"/>
                    <a:pt x="-293" y="20567"/>
                    <a:pt x="72" y="19904"/>
                  </a:cubicBezTo>
                  <a:cubicBezTo>
                    <a:pt x="85" y="19880"/>
                    <a:pt x="101" y="19855"/>
                    <a:pt x="119" y="19830"/>
                  </a:cubicBezTo>
                  <a:lnTo>
                    <a:pt x="14528" y="946"/>
                  </a:lnTo>
                  <a:cubicBezTo>
                    <a:pt x="15230" y="280"/>
                    <a:pt x="17012" y="-103"/>
                    <a:pt x="18811" y="24"/>
                  </a:cubicBezTo>
                  <a:cubicBezTo>
                    <a:pt x="20466" y="306"/>
                    <a:pt x="21307" y="1037"/>
                    <a:pt x="20759" y="1713"/>
                  </a:cubicBezTo>
                  <a:lnTo>
                    <a:pt x="6350" y="20598"/>
                  </a:lnTo>
                  <a:cubicBezTo>
                    <a:pt x="5661" y="21179"/>
                    <a:pt x="4048" y="21497"/>
                    <a:pt x="2455" y="21365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67"/>
            <p:cNvSpPr/>
            <p:nvPr/>
          </p:nvSpPr>
          <p:spPr>
            <a:xfrm>
              <a:off x="130826" y="403290"/>
              <a:ext cx="4648" cy="15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583" extrusionOk="0">
                  <a:moveTo>
                    <a:pt x="3192" y="21531"/>
                  </a:moveTo>
                  <a:cubicBezTo>
                    <a:pt x="1244" y="21474"/>
                    <a:pt x="-177" y="20972"/>
                    <a:pt x="18" y="20408"/>
                  </a:cubicBezTo>
                  <a:cubicBezTo>
                    <a:pt x="42" y="20342"/>
                    <a:pt x="87" y="20277"/>
                    <a:pt x="154" y="20213"/>
                  </a:cubicBezTo>
                  <a:lnTo>
                    <a:pt x="13321" y="1172"/>
                  </a:lnTo>
                  <a:cubicBezTo>
                    <a:pt x="13321" y="525"/>
                    <a:pt x="15134" y="0"/>
                    <a:pt x="17372" y="0"/>
                  </a:cubicBezTo>
                  <a:cubicBezTo>
                    <a:pt x="19609" y="0"/>
                    <a:pt x="21423" y="525"/>
                    <a:pt x="21423" y="1172"/>
                  </a:cubicBezTo>
                  <a:lnTo>
                    <a:pt x="8257" y="20066"/>
                  </a:lnTo>
                  <a:cubicBezTo>
                    <a:pt x="8915" y="20685"/>
                    <a:pt x="7715" y="21340"/>
                    <a:pt x="5577" y="21531"/>
                  </a:cubicBezTo>
                  <a:cubicBezTo>
                    <a:pt x="4800" y="21600"/>
                    <a:pt x="3969" y="21600"/>
                    <a:pt x="3192" y="21531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68"/>
            <p:cNvSpPr/>
            <p:nvPr/>
          </p:nvSpPr>
          <p:spPr>
            <a:xfrm>
              <a:off x="133486" y="425778"/>
              <a:ext cx="3416" cy="17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538" extrusionOk="0">
                  <a:moveTo>
                    <a:pt x="4768" y="21530"/>
                  </a:moveTo>
                  <a:cubicBezTo>
                    <a:pt x="4768" y="21530"/>
                    <a:pt x="-616" y="20870"/>
                    <a:pt x="58" y="20342"/>
                  </a:cubicBezTo>
                  <a:lnTo>
                    <a:pt x="9479" y="1065"/>
                  </a:lnTo>
                  <a:cubicBezTo>
                    <a:pt x="9455" y="481"/>
                    <a:pt x="11846" y="5"/>
                    <a:pt x="14820" y="0"/>
                  </a:cubicBezTo>
                  <a:cubicBezTo>
                    <a:pt x="15058" y="0"/>
                    <a:pt x="15298" y="3"/>
                    <a:pt x="15535" y="8"/>
                  </a:cubicBezTo>
                  <a:cubicBezTo>
                    <a:pt x="18719" y="136"/>
                    <a:pt x="20984" y="692"/>
                    <a:pt x="20918" y="1329"/>
                  </a:cubicBezTo>
                  <a:lnTo>
                    <a:pt x="11497" y="20474"/>
                  </a:lnTo>
                  <a:cubicBezTo>
                    <a:pt x="11149" y="21126"/>
                    <a:pt x="8168" y="21600"/>
                    <a:pt x="4842" y="21532"/>
                  </a:cubicBezTo>
                  <a:cubicBezTo>
                    <a:pt x="4817" y="21531"/>
                    <a:pt x="4792" y="21530"/>
                    <a:pt x="4768" y="21530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Freeform 69"/>
            <p:cNvSpPr/>
            <p:nvPr/>
          </p:nvSpPr>
          <p:spPr>
            <a:xfrm>
              <a:off x="137333" y="451277"/>
              <a:ext cx="3662" cy="13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8" h="21458" extrusionOk="0">
                  <a:moveTo>
                    <a:pt x="15605" y="21458"/>
                  </a:moveTo>
                  <a:cubicBezTo>
                    <a:pt x="13080" y="21463"/>
                    <a:pt x="10941" y="20956"/>
                    <a:pt x="10626" y="20278"/>
                  </a:cubicBezTo>
                  <a:lnTo>
                    <a:pt x="44" y="1567"/>
                  </a:lnTo>
                  <a:cubicBezTo>
                    <a:pt x="-318" y="828"/>
                    <a:pt x="1598" y="150"/>
                    <a:pt x="4324" y="52"/>
                  </a:cubicBezTo>
                  <a:cubicBezTo>
                    <a:pt x="4350" y="51"/>
                    <a:pt x="4376" y="50"/>
                    <a:pt x="4401" y="50"/>
                  </a:cubicBezTo>
                  <a:cubicBezTo>
                    <a:pt x="6707" y="-137"/>
                    <a:pt x="9134" y="218"/>
                    <a:pt x="9823" y="842"/>
                  </a:cubicBezTo>
                  <a:cubicBezTo>
                    <a:pt x="9963" y="968"/>
                    <a:pt x="10023" y="1099"/>
                    <a:pt x="10002" y="1230"/>
                  </a:cubicBezTo>
                  <a:lnTo>
                    <a:pt x="20584" y="19772"/>
                  </a:lnTo>
                  <a:cubicBezTo>
                    <a:pt x="21282" y="20492"/>
                    <a:pt x="19694" y="21230"/>
                    <a:pt x="17034" y="21419"/>
                  </a:cubicBezTo>
                  <a:cubicBezTo>
                    <a:pt x="16769" y="21438"/>
                    <a:pt x="16499" y="21451"/>
                    <a:pt x="16227" y="21458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70"/>
            <p:cNvSpPr/>
            <p:nvPr/>
          </p:nvSpPr>
          <p:spPr>
            <a:xfrm>
              <a:off x="145228" y="470048"/>
              <a:ext cx="5924" cy="12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98" extrusionOk="0">
                  <a:moveTo>
                    <a:pt x="19055" y="21398"/>
                  </a:moveTo>
                  <a:cubicBezTo>
                    <a:pt x="17793" y="21296"/>
                    <a:pt x="16752" y="20877"/>
                    <a:pt x="16344" y="20307"/>
                  </a:cubicBezTo>
                  <a:lnTo>
                    <a:pt x="849" y="2132"/>
                  </a:lnTo>
                  <a:cubicBezTo>
                    <a:pt x="-283" y="1571"/>
                    <a:pt x="-283" y="693"/>
                    <a:pt x="849" y="132"/>
                  </a:cubicBezTo>
                  <a:cubicBezTo>
                    <a:pt x="2405" y="-202"/>
                    <a:pt x="4244" y="119"/>
                    <a:pt x="4956" y="849"/>
                  </a:cubicBezTo>
                  <a:cubicBezTo>
                    <a:pt x="5017" y="911"/>
                    <a:pt x="5068" y="976"/>
                    <a:pt x="5110" y="1041"/>
                  </a:cubicBezTo>
                  <a:lnTo>
                    <a:pt x="20604" y="19217"/>
                  </a:lnTo>
                  <a:cubicBezTo>
                    <a:pt x="21317" y="19947"/>
                    <a:pt x="20633" y="20810"/>
                    <a:pt x="19077" y="21144"/>
                  </a:cubicBezTo>
                  <a:cubicBezTo>
                    <a:pt x="18944" y="21173"/>
                    <a:pt x="18807" y="21197"/>
                    <a:pt x="18668" y="21216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71"/>
            <p:cNvSpPr/>
            <p:nvPr/>
          </p:nvSpPr>
          <p:spPr>
            <a:xfrm>
              <a:off x="156968" y="490370"/>
              <a:ext cx="7726" cy="1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363" extrusionOk="0">
                  <a:moveTo>
                    <a:pt x="18059" y="20751"/>
                  </a:moveTo>
                  <a:cubicBezTo>
                    <a:pt x="17389" y="20944"/>
                    <a:pt x="16633" y="20944"/>
                    <a:pt x="15964" y="20751"/>
                  </a:cubicBezTo>
                  <a:lnTo>
                    <a:pt x="396" y="2613"/>
                  </a:lnTo>
                  <a:cubicBezTo>
                    <a:pt x="-348" y="1825"/>
                    <a:pt x="-13" y="776"/>
                    <a:pt x="1145" y="269"/>
                  </a:cubicBezTo>
                  <a:cubicBezTo>
                    <a:pt x="2302" y="-237"/>
                    <a:pt x="3843" y="-9"/>
                    <a:pt x="4587" y="779"/>
                  </a:cubicBezTo>
                  <a:lnTo>
                    <a:pt x="20454" y="18917"/>
                  </a:lnTo>
                  <a:cubicBezTo>
                    <a:pt x="21252" y="19642"/>
                    <a:pt x="21252" y="20638"/>
                    <a:pt x="20454" y="2136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reeform 72"/>
            <p:cNvSpPr/>
            <p:nvPr/>
          </p:nvSpPr>
          <p:spPr>
            <a:xfrm>
              <a:off x="172241" y="507742"/>
              <a:ext cx="6368" cy="1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375" extrusionOk="0">
                  <a:moveTo>
                    <a:pt x="18946" y="21194"/>
                  </a:moveTo>
                  <a:cubicBezTo>
                    <a:pt x="18146" y="21436"/>
                    <a:pt x="17210" y="21436"/>
                    <a:pt x="16410" y="21194"/>
                  </a:cubicBezTo>
                  <a:lnTo>
                    <a:pt x="830" y="3193"/>
                  </a:lnTo>
                  <a:cubicBezTo>
                    <a:pt x="-277" y="2425"/>
                    <a:pt x="-277" y="1262"/>
                    <a:pt x="830" y="493"/>
                  </a:cubicBezTo>
                  <a:cubicBezTo>
                    <a:pt x="1948" y="-164"/>
                    <a:pt x="3698" y="-164"/>
                    <a:pt x="4816" y="493"/>
                  </a:cubicBezTo>
                  <a:lnTo>
                    <a:pt x="20033" y="18719"/>
                  </a:lnTo>
                  <a:cubicBezTo>
                    <a:pt x="21133" y="19257"/>
                    <a:pt x="21323" y="20247"/>
                    <a:pt x="20457" y="20931"/>
                  </a:cubicBezTo>
                  <a:cubicBezTo>
                    <a:pt x="20332" y="21029"/>
                    <a:pt x="20191" y="21117"/>
                    <a:pt x="20033" y="21194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73"/>
            <p:cNvSpPr/>
            <p:nvPr/>
          </p:nvSpPr>
          <p:spPr>
            <a:xfrm>
              <a:off x="356256" y="347701"/>
              <a:ext cx="12055" cy="3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7956" h="21267" extrusionOk="0">
                  <a:moveTo>
                    <a:pt x="23" y="545"/>
                  </a:moveTo>
                  <a:cubicBezTo>
                    <a:pt x="3787" y="8894"/>
                    <a:pt x="8696" y="20874"/>
                    <a:pt x="9024" y="21237"/>
                  </a:cubicBezTo>
                  <a:cubicBezTo>
                    <a:pt x="9351" y="21600"/>
                    <a:pt x="21296" y="18575"/>
                    <a:pt x="17042" y="15187"/>
                  </a:cubicBezTo>
                  <a:cubicBezTo>
                    <a:pt x="14423" y="13129"/>
                    <a:pt x="8369" y="10104"/>
                    <a:pt x="6733" y="9136"/>
                  </a:cubicBezTo>
                  <a:cubicBezTo>
                    <a:pt x="6733" y="9136"/>
                    <a:pt x="5260" y="4719"/>
                    <a:pt x="3623" y="908"/>
                  </a:cubicBezTo>
                  <a:cubicBezTo>
                    <a:pt x="3515" y="467"/>
                    <a:pt x="2659" y="102"/>
                    <a:pt x="1496" y="0"/>
                  </a:cubicBezTo>
                  <a:cubicBezTo>
                    <a:pt x="-304" y="0"/>
                    <a:pt x="23" y="666"/>
                    <a:pt x="23" y="666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74"/>
            <p:cNvSpPr/>
            <p:nvPr/>
          </p:nvSpPr>
          <p:spPr>
            <a:xfrm>
              <a:off x="351329" y="346164"/>
              <a:ext cx="8239" cy="3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9" h="21329" extrusionOk="0">
                  <a:moveTo>
                    <a:pt x="6092" y="1119"/>
                  </a:moveTo>
                  <a:cubicBezTo>
                    <a:pt x="12461" y="9153"/>
                    <a:pt x="20769" y="21147"/>
                    <a:pt x="20769" y="21321"/>
                  </a:cubicBezTo>
                  <a:cubicBezTo>
                    <a:pt x="20769" y="21496"/>
                    <a:pt x="-831" y="18643"/>
                    <a:pt x="553" y="16023"/>
                  </a:cubicBezTo>
                  <a:cubicBezTo>
                    <a:pt x="1774" y="14049"/>
                    <a:pt x="3812" y="12101"/>
                    <a:pt x="6646" y="10201"/>
                  </a:cubicBezTo>
                  <a:cubicBezTo>
                    <a:pt x="6646" y="10201"/>
                    <a:pt x="3323" y="4903"/>
                    <a:pt x="0" y="653"/>
                  </a:cubicBezTo>
                  <a:cubicBezTo>
                    <a:pt x="0" y="653"/>
                    <a:pt x="0" y="-104"/>
                    <a:pt x="2769" y="12"/>
                  </a:cubicBezTo>
                  <a:cubicBezTo>
                    <a:pt x="5538" y="129"/>
                    <a:pt x="6092" y="886"/>
                    <a:pt x="6092" y="886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Freeform 75"/>
            <p:cNvSpPr/>
            <p:nvPr/>
          </p:nvSpPr>
          <p:spPr>
            <a:xfrm>
              <a:off x="291635" y="498354"/>
              <a:ext cx="18940" cy="34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extrusionOk="0">
                  <a:moveTo>
                    <a:pt x="21583" y="201"/>
                  </a:moveTo>
                  <a:lnTo>
                    <a:pt x="18078" y="2006"/>
                  </a:lnTo>
                  <a:lnTo>
                    <a:pt x="14823" y="3812"/>
                  </a:lnTo>
                  <a:cubicBezTo>
                    <a:pt x="13749" y="4425"/>
                    <a:pt x="12745" y="5072"/>
                    <a:pt x="11819" y="5751"/>
                  </a:cubicBezTo>
                  <a:cubicBezTo>
                    <a:pt x="10824" y="6342"/>
                    <a:pt x="9904" y="6968"/>
                    <a:pt x="9065" y="7624"/>
                  </a:cubicBezTo>
                  <a:cubicBezTo>
                    <a:pt x="8189" y="8292"/>
                    <a:pt x="7312" y="8894"/>
                    <a:pt x="6561" y="9563"/>
                  </a:cubicBezTo>
                  <a:cubicBezTo>
                    <a:pt x="5810" y="10232"/>
                    <a:pt x="5059" y="10767"/>
                    <a:pt x="4433" y="11368"/>
                  </a:cubicBezTo>
                  <a:cubicBezTo>
                    <a:pt x="3739" y="11949"/>
                    <a:pt x="3112" y="12552"/>
                    <a:pt x="2555" y="13174"/>
                  </a:cubicBezTo>
                  <a:cubicBezTo>
                    <a:pt x="2555" y="13776"/>
                    <a:pt x="1554" y="14311"/>
                    <a:pt x="1178" y="14846"/>
                  </a:cubicBezTo>
                  <a:cubicBezTo>
                    <a:pt x="734" y="15366"/>
                    <a:pt x="358" y="15903"/>
                    <a:pt x="52" y="16451"/>
                  </a:cubicBezTo>
                  <a:cubicBezTo>
                    <a:pt x="7" y="16941"/>
                    <a:pt x="7" y="17432"/>
                    <a:pt x="52" y="17922"/>
                  </a:cubicBezTo>
                  <a:cubicBezTo>
                    <a:pt x="-7" y="18323"/>
                    <a:pt x="-7" y="18725"/>
                    <a:pt x="52" y="19126"/>
                  </a:cubicBezTo>
                  <a:cubicBezTo>
                    <a:pt x="-17" y="19481"/>
                    <a:pt x="-17" y="19840"/>
                    <a:pt x="52" y="20196"/>
                  </a:cubicBezTo>
                  <a:cubicBezTo>
                    <a:pt x="240" y="20492"/>
                    <a:pt x="538" y="20765"/>
                    <a:pt x="928" y="20998"/>
                  </a:cubicBezTo>
                  <a:cubicBezTo>
                    <a:pt x="1247" y="21250"/>
                    <a:pt x="1677" y="21457"/>
                    <a:pt x="2180" y="21600"/>
                  </a:cubicBezTo>
                  <a:lnTo>
                    <a:pt x="6561" y="21600"/>
                  </a:lnTo>
                  <a:lnTo>
                    <a:pt x="9566" y="21266"/>
                  </a:lnTo>
                  <a:lnTo>
                    <a:pt x="11694" y="20664"/>
                  </a:lnTo>
                  <a:cubicBezTo>
                    <a:pt x="12283" y="20448"/>
                    <a:pt x="12793" y="20176"/>
                    <a:pt x="13196" y="19861"/>
                  </a:cubicBezTo>
                  <a:cubicBezTo>
                    <a:pt x="13610" y="19586"/>
                    <a:pt x="13908" y="19267"/>
                    <a:pt x="14072" y="18925"/>
                  </a:cubicBezTo>
                  <a:cubicBezTo>
                    <a:pt x="14133" y="18547"/>
                    <a:pt x="14133" y="18166"/>
                    <a:pt x="14072" y="17788"/>
                  </a:cubicBezTo>
                  <a:cubicBezTo>
                    <a:pt x="14138" y="17365"/>
                    <a:pt x="14138" y="16941"/>
                    <a:pt x="14072" y="16518"/>
                  </a:cubicBezTo>
                  <a:cubicBezTo>
                    <a:pt x="14072" y="16050"/>
                    <a:pt x="14072" y="15582"/>
                    <a:pt x="14072" y="15113"/>
                  </a:cubicBezTo>
                  <a:cubicBezTo>
                    <a:pt x="14134" y="14624"/>
                    <a:pt x="14134" y="14132"/>
                    <a:pt x="14072" y="13642"/>
                  </a:cubicBezTo>
                  <a:cubicBezTo>
                    <a:pt x="14072" y="13107"/>
                    <a:pt x="14072" y="12572"/>
                    <a:pt x="14072" y="12037"/>
                  </a:cubicBezTo>
                  <a:cubicBezTo>
                    <a:pt x="13905" y="10924"/>
                    <a:pt x="13905" y="9806"/>
                    <a:pt x="14072" y="8694"/>
                  </a:cubicBezTo>
                  <a:cubicBezTo>
                    <a:pt x="14002" y="8115"/>
                    <a:pt x="14002" y="7534"/>
                    <a:pt x="14072" y="6955"/>
                  </a:cubicBezTo>
                  <a:cubicBezTo>
                    <a:pt x="14291" y="6365"/>
                    <a:pt x="14583" y="5785"/>
                    <a:pt x="14948" y="5216"/>
                  </a:cubicBezTo>
                  <a:cubicBezTo>
                    <a:pt x="15321" y="4607"/>
                    <a:pt x="15825" y="4024"/>
                    <a:pt x="16451" y="3477"/>
                  </a:cubicBezTo>
                  <a:cubicBezTo>
                    <a:pt x="17076" y="2876"/>
                    <a:pt x="17828" y="2274"/>
                    <a:pt x="18579" y="1672"/>
                  </a:cubicBezTo>
                  <a:cubicBezTo>
                    <a:pt x="19514" y="1082"/>
                    <a:pt x="20517" y="523"/>
                    <a:pt x="21583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Freeform 76"/>
            <p:cNvSpPr/>
            <p:nvPr/>
          </p:nvSpPr>
          <p:spPr>
            <a:xfrm>
              <a:off x="289946" y="498245"/>
              <a:ext cx="21728" cy="37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600" extrusionOk="0">
                  <a:moveTo>
                    <a:pt x="5539" y="21349"/>
                  </a:moveTo>
                  <a:lnTo>
                    <a:pt x="4776" y="21349"/>
                  </a:lnTo>
                  <a:cubicBezTo>
                    <a:pt x="4053" y="21414"/>
                    <a:pt x="3317" y="21414"/>
                    <a:pt x="2595" y="21349"/>
                  </a:cubicBezTo>
                  <a:cubicBezTo>
                    <a:pt x="1959" y="21170"/>
                    <a:pt x="1401" y="20913"/>
                    <a:pt x="958" y="20595"/>
                  </a:cubicBezTo>
                  <a:cubicBezTo>
                    <a:pt x="561" y="20295"/>
                    <a:pt x="265" y="19954"/>
                    <a:pt x="86" y="19591"/>
                  </a:cubicBezTo>
                  <a:cubicBezTo>
                    <a:pt x="-28" y="19196"/>
                    <a:pt x="-28" y="18793"/>
                    <a:pt x="86" y="18398"/>
                  </a:cubicBezTo>
                  <a:cubicBezTo>
                    <a:pt x="-21" y="17939"/>
                    <a:pt x="-21" y="17475"/>
                    <a:pt x="86" y="17016"/>
                  </a:cubicBezTo>
                  <a:cubicBezTo>
                    <a:pt x="227" y="16551"/>
                    <a:pt x="410" y="16090"/>
                    <a:pt x="631" y="15635"/>
                  </a:cubicBezTo>
                  <a:lnTo>
                    <a:pt x="1613" y="14065"/>
                  </a:lnTo>
                  <a:lnTo>
                    <a:pt x="2922" y="12433"/>
                  </a:lnTo>
                  <a:lnTo>
                    <a:pt x="4558" y="10674"/>
                  </a:lnTo>
                  <a:cubicBezTo>
                    <a:pt x="5212" y="10109"/>
                    <a:pt x="5757" y="9481"/>
                    <a:pt x="6521" y="8916"/>
                  </a:cubicBezTo>
                  <a:cubicBezTo>
                    <a:pt x="7284" y="8351"/>
                    <a:pt x="7939" y="7723"/>
                    <a:pt x="8702" y="7095"/>
                  </a:cubicBezTo>
                  <a:lnTo>
                    <a:pt x="11102" y="5274"/>
                  </a:lnTo>
                  <a:lnTo>
                    <a:pt x="13828" y="3454"/>
                  </a:lnTo>
                  <a:lnTo>
                    <a:pt x="16664" y="1695"/>
                  </a:lnTo>
                  <a:lnTo>
                    <a:pt x="19718" y="0"/>
                  </a:lnTo>
                  <a:lnTo>
                    <a:pt x="21572" y="1130"/>
                  </a:lnTo>
                  <a:cubicBezTo>
                    <a:pt x="20662" y="1571"/>
                    <a:pt x="19856" y="2077"/>
                    <a:pt x="19172" y="2637"/>
                  </a:cubicBezTo>
                  <a:cubicBezTo>
                    <a:pt x="18516" y="3110"/>
                    <a:pt x="17933" y="3614"/>
                    <a:pt x="17427" y="4144"/>
                  </a:cubicBezTo>
                  <a:cubicBezTo>
                    <a:pt x="16912" y="4636"/>
                    <a:pt x="16508" y="5163"/>
                    <a:pt x="16228" y="5714"/>
                  </a:cubicBezTo>
                  <a:cubicBezTo>
                    <a:pt x="15844" y="6192"/>
                    <a:pt x="15587" y="6700"/>
                    <a:pt x="15464" y="7221"/>
                  </a:cubicBezTo>
                  <a:cubicBezTo>
                    <a:pt x="15464" y="7786"/>
                    <a:pt x="15464" y="8288"/>
                    <a:pt x="15464" y="8791"/>
                  </a:cubicBezTo>
                  <a:cubicBezTo>
                    <a:pt x="15319" y="9794"/>
                    <a:pt x="15319" y="10802"/>
                    <a:pt x="15464" y="11805"/>
                  </a:cubicBezTo>
                  <a:lnTo>
                    <a:pt x="15464" y="14693"/>
                  </a:lnTo>
                  <a:cubicBezTo>
                    <a:pt x="15464" y="15195"/>
                    <a:pt x="15464" y="15635"/>
                    <a:pt x="15464" y="16074"/>
                  </a:cubicBezTo>
                  <a:cubicBezTo>
                    <a:pt x="15522" y="16492"/>
                    <a:pt x="15522" y="16912"/>
                    <a:pt x="15464" y="17330"/>
                  </a:cubicBezTo>
                  <a:cubicBezTo>
                    <a:pt x="15526" y="17727"/>
                    <a:pt x="15526" y="18126"/>
                    <a:pt x="15464" y="18523"/>
                  </a:cubicBezTo>
                  <a:cubicBezTo>
                    <a:pt x="15250" y="18929"/>
                    <a:pt x="14918" y="19311"/>
                    <a:pt x="14483" y="19654"/>
                  </a:cubicBezTo>
                  <a:cubicBezTo>
                    <a:pt x="14051" y="20027"/>
                    <a:pt x="13495" y="20347"/>
                    <a:pt x="12847" y="20595"/>
                  </a:cubicBezTo>
                  <a:cubicBezTo>
                    <a:pt x="12178" y="20866"/>
                    <a:pt x="11443" y="21078"/>
                    <a:pt x="10665" y="21223"/>
                  </a:cubicBezTo>
                  <a:cubicBezTo>
                    <a:pt x="9750" y="21415"/>
                    <a:pt x="8798" y="21541"/>
                    <a:pt x="7830" y="21600"/>
                  </a:cubicBezTo>
                  <a:close/>
                  <a:moveTo>
                    <a:pt x="12847" y="5840"/>
                  </a:moveTo>
                  <a:lnTo>
                    <a:pt x="10556" y="7535"/>
                  </a:lnTo>
                  <a:cubicBezTo>
                    <a:pt x="9902" y="8163"/>
                    <a:pt x="9138" y="8728"/>
                    <a:pt x="8484" y="9293"/>
                  </a:cubicBezTo>
                  <a:lnTo>
                    <a:pt x="6630" y="11051"/>
                  </a:lnTo>
                  <a:cubicBezTo>
                    <a:pt x="6057" y="11575"/>
                    <a:pt x="5546" y="12120"/>
                    <a:pt x="5103" y="12684"/>
                  </a:cubicBezTo>
                  <a:cubicBezTo>
                    <a:pt x="4658" y="13174"/>
                    <a:pt x="4258" y="13677"/>
                    <a:pt x="3903" y="14191"/>
                  </a:cubicBezTo>
                  <a:cubicBezTo>
                    <a:pt x="3564" y="14662"/>
                    <a:pt x="3273" y="15144"/>
                    <a:pt x="3031" y="15635"/>
                  </a:cubicBezTo>
                  <a:cubicBezTo>
                    <a:pt x="2811" y="16027"/>
                    <a:pt x="2629" y="16425"/>
                    <a:pt x="2486" y="16828"/>
                  </a:cubicBezTo>
                  <a:cubicBezTo>
                    <a:pt x="2433" y="17183"/>
                    <a:pt x="2433" y="17540"/>
                    <a:pt x="2486" y="17895"/>
                  </a:cubicBezTo>
                  <a:cubicBezTo>
                    <a:pt x="2414" y="18145"/>
                    <a:pt x="2414" y="18399"/>
                    <a:pt x="2486" y="18649"/>
                  </a:cubicBezTo>
                  <a:cubicBezTo>
                    <a:pt x="2485" y="18649"/>
                    <a:pt x="2485" y="19088"/>
                    <a:pt x="2485" y="19151"/>
                  </a:cubicBezTo>
                  <a:cubicBezTo>
                    <a:pt x="2651" y="19326"/>
                    <a:pt x="2923" y="19460"/>
                    <a:pt x="3249" y="19528"/>
                  </a:cubicBezTo>
                  <a:cubicBezTo>
                    <a:pt x="3641" y="19593"/>
                    <a:pt x="4057" y="19593"/>
                    <a:pt x="4449" y="19528"/>
                  </a:cubicBezTo>
                  <a:lnTo>
                    <a:pt x="8702" y="19528"/>
                  </a:lnTo>
                  <a:lnTo>
                    <a:pt x="10229" y="19088"/>
                  </a:lnTo>
                  <a:cubicBezTo>
                    <a:pt x="10633" y="18950"/>
                    <a:pt x="10970" y="18756"/>
                    <a:pt x="11211" y="18523"/>
                  </a:cubicBezTo>
                  <a:cubicBezTo>
                    <a:pt x="11492" y="18315"/>
                    <a:pt x="11713" y="18082"/>
                    <a:pt x="11865" y="17833"/>
                  </a:cubicBezTo>
                  <a:lnTo>
                    <a:pt x="11865" y="15823"/>
                  </a:lnTo>
                  <a:cubicBezTo>
                    <a:pt x="11919" y="15405"/>
                    <a:pt x="11919" y="14986"/>
                    <a:pt x="11865" y="14567"/>
                  </a:cubicBezTo>
                  <a:lnTo>
                    <a:pt x="11865" y="10046"/>
                  </a:lnTo>
                  <a:cubicBezTo>
                    <a:pt x="11811" y="9503"/>
                    <a:pt x="11811" y="8958"/>
                    <a:pt x="11865" y="8414"/>
                  </a:cubicBezTo>
                  <a:cubicBezTo>
                    <a:pt x="11805" y="7828"/>
                    <a:pt x="11805" y="7241"/>
                    <a:pt x="11865" y="6656"/>
                  </a:cubicBezTo>
                  <a:cubicBezTo>
                    <a:pt x="12104" y="6352"/>
                    <a:pt x="12437" y="6075"/>
                    <a:pt x="12847" y="5840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77"/>
            <p:cNvSpPr/>
            <p:nvPr/>
          </p:nvSpPr>
          <p:spPr>
            <a:xfrm>
              <a:off x="305217" y="481482"/>
              <a:ext cx="20737" cy="3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83" extrusionOk="0">
                  <a:moveTo>
                    <a:pt x="21571" y="0"/>
                  </a:moveTo>
                  <a:lnTo>
                    <a:pt x="18371" y="1651"/>
                  </a:lnTo>
                  <a:lnTo>
                    <a:pt x="15286" y="3369"/>
                  </a:lnTo>
                  <a:lnTo>
                    <a:pt x="12429" y="5152"/>
                  </a:lnTo>
                  <a:lnTo>
                    <a:pt x="9801" y="6935"/>
                  </a:lnTo>
                  <a:lnTo>
                    <a:pt x="7401" y="8784"/>
                  </a:lnTo>
                  <a:lnTo>
                    <a:pt x="5230" y="10568"/>
                  </a:lnTo>
                  <a:lnTo>
                    <a:pt x="3402" y="12351"/>
                  </a:lnTo>
                  <a:lnTo>
                    <a:pt x="1916" y="14068"/>
                  </a:lnTo>
                  <a:cubicBezTo>
                    <a:pt x="1487" y="14585"/>
                    <a:pt x="1106" y="15114"/>
                    <a:pt x="774" y="15653"/>
                  </a:cubicBezTo>
                  <a:cubicBezTo>
                    <a:pt x="774" y="16182"/>
                    <a:pt x="202" y="16644"/>
                    <a:pt x="88" y="17106"/>
                  </a:cubicBezTo>
                  <a:cubicBezTo>
                    <a:pt x="-6" y="17545"/>
                    <a:pt x="-6" y="17989"/>
                    <a:pt x="88" y="18427"/>
                  </a:cubicBezTo>
                  <a:cubicBezTo>
                    <a:pt x="-29" y="18821"/>
                    <a:pt x="-29" y="19223"/>
                    <a:pt x="88" y="19616"/>
                  </a:cubicBezTo>
                  <a:cubicBezTo>
                    <a:pt x="209" y="19937"/>
                    <a:pt x="401" y="20248"/>
                    <a:pt x="660" y="20541"/>
                  </a:cubicBezTo>
                  <a:cubicBezTo>
                    <a:pt x="981" y="20793"/>
                    <a:pt x="1366" y="21016"/>
                    <a:pt x="1802" y="21202"/>
                  </a:cubicBezTo>
                  <a:cubicBezTo>
                    <a:pt x="2349" y="21351"/>
                    <a:pt x="2924" y="21462"/>
                    <a:pt x="3516" y="21532"/>
                  </a:cubicBezTo>
                  <a:cubicBezTo>
                    <a:pt x="4274" y="21600"/>
                    <a:pt x="5044" y="21600"/>
                    <a:pt x="5802" y="21532"/>
                  </a:cubicBezTo>
                  <a:lnTo>
                    <a:pt x="8659" y="21532"/>
                  </a:lnTo>
                  <a:cubicBezTo>
                    <a:pt x="9381" y="21409"/>
                    <a:pt x="10073" y="21231"/>
                    <a:pt x="10715" y="21003"/>
                  </a:cubicBezTo>
                  <a:cubicBezTo>
                    <a:pt x="11290" y="20793"/>
                    <a:pt x="11793" y="20525"/>
                    <a:pt x="12201" y="20211"/>
                  </a:cubicBezTo>
                  <a:cubicBezTo>
                    <a:pt x="12596" y="19911"/>
                    <a:pt x="12904" y="19577"/>
                    <a:pt x="13115" y="19220"/>
                  </a:cubicBezTo>
                  <a:cubicBezTo>
                    <a:pt x="13192" y="18825"/>
                    <a:pt x="13192" y="18426"/>
                    <a:pt x="13115" y="18031"/>
                  </a:cubicBezTo>
                  <a:cubicBezTo>
                    <a:pt x="13177" y="17592"/>
                    <a:pt x="13177" y="17150"/>
                    <a:pt x="13115" y="16710"/>
                  </a:cubicBezTo>
                  <a:lnTo>
                    <a:pt x="13115" y="13606"/>
                  </a:lnTo>
                  <a:cubicBezTo>
                    <a:pt x="13055" y="13056"/>
                    <a:pt x="13055" y="12505"/>
                    <a:pt x="13115" y="11955"/>
                  </a:cubicBezTo>
                  <a:lnTo>
                    <a:pt x="13115" y="8520"/>
                  </a:lnTo>
                  <a:cubicBezTo>
                    <a:pt x="13240" y="7941"/>
                    <a:pt x="13431" y="7368"/>
                    <a:pt x="13686" y="6803"/>
                  </a:cubicBezTo>
                  <a:cubicBezTo>
                    <a:pt x="13923" y="6219"/>
                    <a:pt x="14229" y="5646"/>
                    <a:pt x="14600" y="5086"/>
                  </a:cubicBezTo>
                  <a:cubicBezTo>
                    <a:pt x="15026" y="4494"/>
                    <a:pt x="15523" y="3920"/>
                    <a:pt x="16086" y="3369"/>
                  </a:cubicBezTo>
                  <a:cubicBezTo>
                    <a:pt x="16706" y="2792"/>
                    <a:pt x="17393" y="2240"/>
                    <a:pt x="18143" y="1717"/>
                  </a:cubicBezTo>
                  <a:lnTo>
                    <a:pt x="20885" y="132"/>
                  </a:ln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Freeform 78"/>
            <p:cNvSpPr/>
            <p:nvPr/>
          </p:nvSpPr>
          <p:spPr>
            <a:xfrm>
              <a:off x="303719" y="480725"/>
              <a:ext cx="22894" cy="37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extrusionOk="0">
                  <a:moveTo>
                    <a:pt x="5946" y="21476"/>
                  </a:moveTo>
                  <a:lnTo>
                    <a:pt x="4082" y="21476"/>
                  </a:lnTo>
                  <a:cubicBezTo>
                    <a:pt x="3418" y="21409"/>
                    <a:pt x="2783" y="21261"/>
                    <a:pt x="2217" y="21043"/>
                  </a:cubicBezTo>
                  <a:cubicBezTo>
                    <a:pt x="1636" y="20819"/>
                    <a:pt x="1142" y="20524"/>
                    <a:pt x="767" y="20177"/>
                  </a:cubicBezTo>
                  <a:cubicBezTo>
                    <a:pt x="446" y="19825"/>
                    <a:pt x="203" y="19451"/>
                    <a:pt x="42" y="19062"/>
                  </a:cubicBezTo>
                  <a:cubicBezTo>
                    <a:pt x="-14" y="18651"/>
                    <a:pt x="-14" y="18237"/>
                    <a:pt x="42" y="17825"/>
                  </a:cubicBezTo>
                  <a:cubicBezTo>
                    <a:pt x="2" y="17371"/>
                    <a:pt x="2" y="16917"/>
                    <a:pt x="42" y="16463"/>
                  </a:cubicBezTo>
                  <a:cubicBezTo>
                    <a:pt x="188" y="15953"/>
                    <a:pt x="431" y="15455"/>
                    <a:pt x="767" y="14978"/>
                  </a:cubicBezTo>
                  <a:cubicBezTo>
                    <a:pt x="767" y="14483"/>
                    <a:pt x="1389" y="13925"/>
                    <a:pt x="1803" y="13368"/>
                  </a:cubicBezTo>
                  <a:lnTo>
                    <a:pt x="3253" y="11759"/>
                  </a:lnTo>
                  <a:cubicBezTo>
                    <a:pt x="3253" y="11202"/>
                    <a:pt x="4289" y="10645"/>
                    <a:pt x="4910" y="10088"/>
                  </a:cubicBezTo>
                  <a:cubicBezTo>
                    <a:pt x="5532" y="9531"/>
                    <a:pt x="6257" y="8912"/>
                    <a:pt x="6878" y="8355"/>
                  </a:cubicBezTo>
                  <a:lnTo>
                    <a:pt x="9157" y="6560"/>
                  </a:lnTo>
                  <a:lnTo>
                    <a:pt x="11539" y="4889"/>
                  </a:lnTo>
                  <a:cubicBezTo>
                    <a:pt x="12368" y="4270"/>
                    <a:pt x="13300" y="3713"/>
                    <a:pt x="14129" y="3156"/>
                  </a:cubicBezTo>
                  <a:cubicBezTo>
                    <a:pt x="16031" y="2061"/>
                    <a:pt x="18000" y="1008"/>
                    <a:pt x="20032" y="0"/>
                  </a:cubicBezTo>
                  <a:lnTo>
                    <a:pt x="21586" y="1114"/>
                  </a:lnTo>
                  <a:cubicBezTo>
                    <a:pt x="20773" y="1557"/>
                    <a:pt x="20012" y="2033"/>
                    <a:pt x="19307" y="2538"/>
                  </a:cubicBezTo>
                  <a:cubicBezTo>
                    <a:pt x="18631" y="2970"/>
                    <a:pt x="18040" y="3448"/>
                    <a:pt x="17547" y="3961"/>
                  </a:cubicBezTo>
                  <a:cubicBezTo>
                    <a:pt x="17091" y="4443"/>
                    <a:pt x="16676" y="4939"/>
                    <a:pt x="16304" y="5446"/>
                  </a:cubicBezTo>
                  <a:cubicBezTo>
                    <a:pt x="15931" y="5948"/>
                    <a:pt x="15619" y="6465"/>
                    <a:pt x="15372" y="6994"/>
                  </a:cubicBezTo>
                  <a:cubicBezTo>
                    <a:pt x="15372" y="7489"/>
                    <a:pt x="15372" y="7984"/>
                    <a:pt x="15372" y="8541"/>
                  </a:cubicBezTo>
                  <a:lnTo>
                    <a:pt x="15372" y="14668"/>
                  </a:lnTo>
                  <a:cubicBezTo>
                    <a:pt x="15476" y="15141"/>
                    <a:pt x="15476" y="15619"/>
                    <a:pt x="15372" y="16092"/>
                  </a:cubicBezTo>
                  <a:cubicBezTo>
                    <a:pt x="15427" y="16545"/>
                    <a:pt x="15427" y="17000"/>
                    <a:pt x="15372" y="17453"/>
                  </a:cubicBezTo>
                  <a:cubicBezTo>
                    <a:pt x="15286" y="17877"/>
                    <a:pt x="15112" y="18293"/>
                    <a:pt x="14854" y="18691"/>
                  </a:cubicBezTo>
                  <a:cubicBezTo>
                    <a:pt x="14613" y="19113"/>
                    <a:pt x="14264" y="19510"/>
                    <a:pt x="13818" y="19867"/>
                  </a:cubicBezTo>
                  <a:cubicBezTo>
                    <a:pt x="13363" y="20216"/>
                    <a:pt x="12800" y="20511"/>
                    <a:pt x="12161" y="20734"/>
                  </a:cubicBezTo>
                  <a:cubicBezTo>
                    <a:pt x="11515" y="21015"/>
                    <a:pt x="10772" y="21206"/>
                    <a:pt x="9985" y="21291"/>
                  </a:cubicBezTo>
                  <a:cubicBezTo>
                    <a:pt x="9075" y="21453"/>
                    <a:pt x="8137" y="21557"/>
                    <a:pt x="7189" y="21600"/>
                  </a:cubicBezTo>
                  <a:close/>
                  <a:moveTo>
                    <a:pt x="13714" y="5818"/>
                  </a:moveTo>
                  <a:cubicBezTo>
                    <a:pt x="12933" y="6326"/>
                    <a:pt x="12207" y="6864"/>
                    <a:pt x="11539" y="7427"/>
                  </a:cubicBezTo>
                  <a:cubicBezTo>
                    <a:pt x="10750" y="7953"/>
                    <a:pt x="10024" y="8512"/>
                    <a:pt x="9364" y="9098"/>
                  </a:cubicBezTo>
                  <a:cubicBezTo>
                    <a:pt x="8743" y="9655"/>
                    <a:pt x="8018" y="10212"/>
                    <a:pt x="7500" y="10769"/>
                  </a:cubicBezTo>
                  <a:cubicBezTo>
                    <a:pt x="6887" y="11282"/>
                    <a:pt x="6334" y="11820"/>
                    <a:pt x="5842" y="12378"/>
                  </a:cubicBezTo>
                  <a:cubicBezTo>
                    <a:pt x="5333" y="12874"/>
                    <a:pt x="4883" y="13391"/>
                    <a:pt x="4496" y="13925"/>
                  </a:cubicBezTo>
                  <a:cubicBezTo>
                    <a:pt x="4496" y="14421"/>
                    <a:pt x="3771" y="14916"/>
                    <a:pt x="3564" y="15349"/>
                  </a:cubicBezTo>
                  <a:cubicBezTo>
                    <a:pt x="3276" y="15773"/>
                    <a:pt x="3033" y="16207"/>
                    <a:pt x="2839" y="16649"/>
                  </a:cubicBezTo>
                  <a:cubicBezTo>
                    <a:pt x="2799" y="17020"/>
                    <a:pt x="2799" y="17392"/>
                    <a:pt x="2839" y="17763"/>
                  </a:cubicBezTo>
                  <a:cubicBezTo>
                    <a:pt x="2783" y="18051"/>
                    <a:pt x="2783" y="18341"/>
                    <a:pt x="2839" y="18629"/>
                  </a:cubicBezTo>
                  <a:cubicBezTo>
                    <a:pt x="2811" y="18835"/>
                    <a:pt x="2811" y="19042"/>
                    <a:pt x="2839" y="19248"/>
                  </a:cubicBezTo>
                  <a:cubicBezTo>
                    <a:pt x="2996" y="19421"/>
                    <a:pt x="3254" y="19553"/>
                    <a:pt x="3564" y="19620"/>
                  </a:cubicBezTo>
                  <a:cubicBezTo>
                    <a:pt x="3934" y="19691"/>
                    <a:pt x="4333" y="19691"/>
                    <a:pt x="4703" y="19620"/>
                  </a:cubicBezTo>
                  <a:cubicBezTo>
                    <a:pt x="5250" y="19688"/>
                    <a:pt x="5814" y="19688"/>
                    <a:pt x="6360" y="19620"/>
                  </a:cubicBezTo>
                  <a:lnTo>
                    <a:pt x="8639" y="19620"/>
                  </a:lnTo>
                  <a:lnTo>
                    <a:pt x="10193" y="19248"/>
                  </a:lnTo>
                  <a:lnTo>
                    <a:pt x="11228" y="18691"/>
                  </a:lnTo>
                  <a:cubicBezTo>
                    <a:pt x="11516" y="18471"/>
                    <a:pt x="11727" y="18218"/>
                    <a:pt x="11850" y="17948"/>
                  </a:cubicBezTo>
                  <a:cubicBezTo>
                    <a:pt x="11934" y="17620"/>
                    <a:pt x="11934" y="17286"/>
                    <a:pt x="11850" y="16958"/>
                  </a:cubicBezTo>
                  <a:cubicBezTo>
                    <a:pt x="11906" y="16567"/>
                    <a:pt x="11906" y="16174"/>
                    <a:pt x="11850" y="15782"/>
                  </a:cubicBezTo>
                  <a:lnTo>
                    <a:pt x="11850" y="14483"/>
                  </a:lnTo>
                  <a:cubicBezTo>
                    <a:pt x="11902" y="14009"/>
                    <a:pt x="11902" y="13533"/>
                    <a:pt x="11850" y="13059"/>
                  </a:cubicBezTo>
                  <a:lnTo>
                    <a:pt x="11850" y="8108"/>
                  </a:lnTo>
                  <a:cubicBezTo>
                    <a:pt x="12410" y="7547"/>
                    <a:pt x="13033" y="7009"/>
                    <a:pt x="13714" y="6499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79"/>
            <p:cNvSpPr/>
            <p:nvPr/>
          </p:nvSpPr>
          <p:spPr>
            <a:xfrm>
              <a:off x="303198" y="500192"/>
              <a:ext cx="38355" cy="28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600" extrusionOk="0">
                  <a:moveTo>
                    <a:pt x="21288" y="0"/>
                  </a:moveTo>
                  <a:cubicBezTo>
                    <a:pt x="20997" y="980"/>
                    <a:pt x="20667" y="1940"/>
                    <a:pt x="20301" y="2875"/>
                  </a:cubicBezTo>
                  <a:cubicBezTo>
                    <a:pt x="19948" y="3805"/>
                    <a:pt x="19556" y="4710"/>
                    <a:pt x="19129" y="5585"/>
                  </a:cubicBezTo>
                  <a:lnTo>
                    <a:pt x="17834" y="8213"/>
                  </a:lnTo>
                  <a:cubicBezTo>
                    <a:pt x="17341" y="9089"/>
                    <a:pt x="16847" y="9910"/>
                    <a:pt x="16354" y="10677"/>
                  </a:cubicBezTo>
                  <a:cubicBezTo>
                    <a:pt x="15861" y="11498"/>
                    <a:pt x="15305" y="12237"/>
                    <a:pt x="14812" y="12976"/>
                  </a:cubicBezTo>
                  <a:lnTo>
                    <a:pt x="13147" y="15112"/>
                  </a:lnTo>
                  <a:lnTo>
                    <a:pt x="11420" y="16919"/>
                  </a:lnTo>
                  <a:cubicBezTo>
                    <a:pt x="10894" y="17493"/>
                    <a:pt x="10338" y="18015"/>
                    <a:pt x="9754" y="18479"/>
                  </a:cubicBezTo>
                  <a:lnTo>
                    <a:pt x="8089" y="19875"/>
                  </a:lnTo>
                  <a:lnTo>
                    <a:pt x="6485" y="20861"/>
                  </a:lnTo>
                  <a:lnTo>
                    <a:pt x="4943" y="21600"/>
                  </a:lnTo>
                  <a:lnTo>
                    <a:pt x="2291" y="21600"/>
                  </a:lnTo>
                  <a:cubicBezTo>
                    <a:pt x="1945" y="21551"/>
                    <a:pt x="1610" y="21411"/>
                    <a:pt x="1304" y="21189"/>
                  </a:cubicBezTo>
                  <a:cubicBezTo>
                    <a:pt x="1038" y="21016"/>
                    <a:pt x="806" y="20763"/>
                    <a:pt x="626" y="20450"/>
                  </a:cubicBezTo>
                  <a:cubicBezTo>
                    <a:pt x="445" y="20093"/>
                    <a:pt x="300" y="19707"/>
                    <a:pt x="194" y="19300"/>
                  </a:cubicBezTo>
                  <a:cubicBezTo>
                    <a:pt x="-65" y="18345"/>
                    <a:pt x="-65" y="17299"/>
                    <a:pt x="194" y="16344"/>
                  </a:cubicBezTo>
                  <a:cubicBezTo>
                    <a:pt x="367" y="15934"/>
                    <a:pt x="597" y="15571"/>
                    <a:pt x="873" y="15276"/>
                  </a:cubicBezTo>
                  <a:cubicBezTo>
                    <a:pt x="1289" y="14839"/>
                    <a:pt x="1774" y="14530"/>
                    <a:pt x="2291" y="14373"/>
                  </a:cubicBezTo>
                  <a:lnTo>
                    <a:pt x="3525" y="13551"/>
                  </a:lnTo>
                  <a:lnTo>
                    <a:pt x="5005" y="12894"/>
                  </a:lnTo>
                  <a:lnTo>
                    <a:pt x="6609" y="12237"/>
                  </a:lnTo>
                  <a:lnTo>
                    <a:pt x="8459" y="11909"/>
                  </a:lnTo>
                  <a:lnTo>
                    <a:pt x="10309" y="11170"/>
                  </a:lnTo>
                  <a:lnTo>
                    <a:pt x="12221" y="10266"/>
                  </a:lnTo>
                  <a:lnTo>
                    <a:pt x="14072" y="9198"/>
                  </a:lnTo>
                  <a:cubicBezTo>
                    <a:pt x="15334" y="8469"/>
                    <a:pt x="16533" y="7560"/>
                    <a:pt x="17649" y="6488"/>
                  </a:cubicBezTo>
                  <a:cubicBezTo>
                    <a:pt x="18172" y="5929"/>
                    <a:pt x="18666" y="5326"/>
                    <a:pt x="19129" y="4681"/>
                  </a:cubicBezTo>
                  <a:cubicBezTo>
                    <a:pt x="19615" y="4008"/>
                    <a:pt x="20068" y="3294"/>
                    <a:pt x="20486" y="2546"/>
                  </a:cubicBezTo>
                  <a:cubicBezTo>
                    <a:pt x="20898" y="1745"/>
                    <a:pt x="21249" y="892"/>
                    <a:pt x="21535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Freeform 80"/>
            <p:cNvSpPr/>
            <p:nvPr/>
          </p:nvSpPr>
          <p:spPr>
            <a:xfrm>
              <a:off x="302404" y="499976"/>
              <a:ext cx="40138" cy="3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extrusionOk="0">
                  <a:moveTo>
                    <a:pt x="3270" y="21600"/>
                  </a:moveTo>
                  <a:lnTo>
                    <a:pt x="2620" y="21600"/>
                  </a:lnTo>
                  <a:cubicBezTo>
                    <a:pt x="2229" y="21529"/>
                    <a:pt x="1850" y="21374"/>
                    <a:pt x="1498" y="21140"/>
                  </a:cubicBezTo>
                  <a:cubicBezTo>
                    <a:pt x="1132" y="20901"/>
                    <a:pt x="809" y="20561"/>
                    <a:pt x="554" y="20145"/>
                  </a:cubicBezTo>
                  <a:cubicBezTo>
                    <a:pt x="303" y="19749"/>
                    <a:pt x="140" y="19272"/>
                    <a:pt x="81" y="18766"/>
                  </a:cubicBezTo>
                  <a:cubicBezTo>
                    <a:pt x="-27" y="18161"/>
                    <a:pt x="-27" y="17532"/>
                    <a:pt x="81" y="16928"/>
                  </a:cubicBezTo>
                  <a:cubicBezTo>
                    <a:pt x="157" y="15846"/>
                    <a:pt x="535" y="14838"/>
                    <a:pt x="1144" y="14094"/>
                  </a:cubicBezTo>
                  <a:lnTo>
                    <a:pt x="2207" y="13098"/>
                  </a:lnTo>
                  <a:lnTo>
                    <a:pt x="3506" y="12332"/>
                  </a:lnTo>
                  <a:lnTo>
                    <a:pt x="4923" y="11643"/>
                  </a:lnTo>
                  <a:lnTo>
                    <a:pt x="6281" y="11183"/>
                  </a:lnTo>
                  <a:lnTo>
                    <a:pt x="8229" y="10417"/>
                  </a:lnTo>
                  <a:lnTo>
                    <a:pt x="9705" y="9804"/>
                  </a:lnTo>
                  <a:lnTo>
                    <a:pt x="10001" y="9804"/>
                  </a:lnTo>
                  <a:lnTo>
                    <a:pt x="11772" y="9038"/>
                  </a:lnTo>
                  <a:lnTo>
                    <a:pt x="13484" y="8043"/>
                  </a:lnTo>
                  <a:lnTo>
                    <a:pt x="15196" y="6970"/>
                  </a:lnTo>
                  <a:lnTo>
                    <a:pt x="16731" y="5591"/>
                  </a:lnTo>
                  <a:cubicBezTo>
                    <a:pt x="17228" y="5119"/>
                    <a:pt x="17701" y="4607"/>
                    <a:pt x="18149" y="4060"/>
                  </a:cubicBezTo>
                  <a:lnTo>
                    <a:pt x="19329" y="2145"/>
                  </a:lnTo>
                  <a:cubicBezTo>
                    <a:pt x="19670" y="1463"/>
                    <a:pt x="19966" y="746"/>
                    <a:pt x="20215" y="0"/>
                  </a:cubicBezTo>
                  <a:lnTo>
                    <a:pt x="21573" y="689"/>
                  </a:lnTo>
                  <a:cubicBezTo>
                    <a:pt x="21294" y="1603"/>
                    <a:pt x="20979" y="2498"/>
                    <a:pt x="20628" y="3370"/>
                  </a:cubicBezTo>
                  <a:lnTo>
                    <a:pt x="19506" y="6051"/>
                  </a:lnTo>
                  <a:lnTo>
                    <a:pt x="18208" y="8502"/>
                  </a:lnTo>
                  <a:cubicBezTo>
                    <a:pt x="17748" y="9327"/>
                    <a:pt x="17255" y="10120"/>
                    <a:pt x="16731" y="10877"/>
                  </a:cubicBezTo>
                  <a:cubicBezTo>
                    <a:pt x="16251" y="11653"/>
                    <a:pt x="15739" y="12394"/>
                    <a:pt x="15196" y="13098"/>
                  </a:cubicBezTo>
                  <a:lnTo>
                    <a:pt x="13602" y="15089"/>
                  </a:lnTo>
                  <a:lnTo>
                    <a:pt x="11949" y="16851"/>
                  </a:lnTo>
                  <a:lnTo>
                    <a:pt x="10237" y="18383"/>
                  </a:lnTo>
                  <a:cubicBezTo>
                    <a:pt x="9712" y="18849"/>
                    <a:pt x="9159" y="19258"/>
                    <a:pt x="8584" y="19608"/>
                  </a:cubicBezTo>
                  <a:cubicBezTo>
                    <a:pt x="8076" y="20002"/>
                    <a:pt x="7543" y="20335"/>
                    <a:pt x="6989" y="20604"/>
                  </a:cubicBezTo>
                  <a:lnTo>
                    <a:pt x="5454" y="21294"/>
                  </a:lnTo>
                  <a:cubicBezTo>
                    <a:pt x="5004" y="21372"/>
                    <a:pt x="4547" y="21372"/>
                    <a:pt x="4096" y="21294"/>
                  </a:cubicBezTo>
                  <a:close/>
                  <a:moveTo>
                    <a:pt x="16672" y="7660"/>
                  </a:moveTo>
                  <a:lnTo>
                    <a:pt x="15787" y="8426"/>
                  </a:lnTo>
                  <a:cubicBezTo>
                    <a:pt x="15207" y="8885"/>
                    <a:pt x="14594" y="9270"/>
                    <a:pt x="13956" y="9575"/>
                  </a:cubicBezTo>
                  <a:lnTo>
                    <a:pt x="12126" y="10570"/>
                  </a:lnTo>
                  <a:lnTo>
                    <a:pt x="10296" y="11413"/>
                  </a:lnTo>
                  <a:lnTo>
                    <a:pt x="8702" y="12025"/>
                  </a:lnTo>
                  <a:lnTo>
                    <a:pt x="6812" y="12791"/>
                  </a:lnTo>
                  <a:lnTo>
                    <a:pt x="5454" y="13328"/>
                  </a:lnTo>
                  <a:lnTo>
                    <a:pt x="4155" y="13940"/>
                  </a:lnTo>
                  <a:lnTo>
                    <a:pt x="3033" y="14553"/>
                  </a:lnTo>
                  <a:lnTo>
                    <a:pt x="2266" y="15319"/>
                  </a:lnTo>
                  <a:cubicBezTo>
                    <a:pt x="2076" y="15508"/>
                    <a:pt x="1916" y="15742"/>
                    <a:pt x="1794" y="16009"/>
                  </a:cubicBezTo>
                  <a:lnTo>
                    <a:pt x="1794" y="16928"/>
                  </a:lnTo>
                  <a:cubicBezTo>
                    <a:pt x="1736" y="17307"/>
                    <a:pt x="1736" y="17697"/>
                    <a:pt x="1794" y="18077"/>
                  </a:cubicBezTo>
                  <a:cubicBezTo>
                    <a:pt x="1856" y="18377"/>
                    <a:pt x="1955" y="18661"/>
                    <a:pt x="2089" y="18919"/>
                  </a:cubicBezTo>
                  <a:cubicBezTo>
                    <a:pt x="2225" y="18954"/>
                    <a:pt x="2366" y="18954"/>
                    <a:pt x="2502" y="18919"/>
                  </a:cubicBezTo>
                  <a:lnTo>
                    <a:pt x="3152" y="18919"/>
                  </a:lnTo>
                  <a:cubicBezTo>
                    <a:pt x="3483" y="18997"/>
                    <a:pt x="3823" y="18997"/>
                    <a:pt x="4155" y="18919"/>
                  </a:cubicBezTo>
                  <a:lnTo>
                    <a:pt x="5277" y="18919"/>
                  </a:lnTo>
                  <a:lnTo>
                    <a:pt x="6635" y="18306"/>
                  </a:lnTo>
                  <a:lnTo>
                    <a:pt x="8111" y="17387"/>
                  </a:lnTo>
                  <a:lnTo>
                    <a:pt x="9646" y="16162"/>
                  </a:lnTo>
                  <a:cubicBezTo>
                    <a:pt x="10205" y="15729"/>
                    <a:pt x="10738" y="15242"/>
                    <a:pt x="11240" y="14706"/>
                  </a:cubicBezTo>
                  <a:lnTo>
                    <a:pt x="12835" y="13098"/>
                  </a:lnTo>
                  <a:lnTo>
                    <a:pt x="14370" y="11183"/>
                  </a:lnTo>
                  <a:lnTo>
                    <a:pt x="15846" y="9115"/>
                  </a:lnTo>
                  <a:cubicBezTo>
                    <a:pt x="16140" y="8648"/>
                    <a:pt x="16416" y="8162"/>
                    <a:pt x="16672" y="7660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 81"/>
            <p:cNvSpPr/>
            <p:nvPr/>
          </p:nvSpPr>
          <p:spPr>
            <a:xfrm>
              <a:off x="320266" y="479428"/>
              <a:ext cx="36666" cy="3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82" extrusionOk="0">
                  <a:moveTo>
                    <a:pt x="21518" y="75"/>
                  </a:moveTo>
                  <a:cubicBezTo>
                    <a:pt x="21518" y="975"/>
                    <a:pt x="21001" y="1875"/>
                    <a:pt x="20678" y="2775"/>
                  </a:cubicBezTo>
                  <a:cubicBezTo>
                    <a:pt x="20372" y="3670"/>
                    <a:pt x="20027" y="4547"/>
                    <a:pt x="19643" y="5400"/>
                  </a:cubicBezTo>
                  <a:cubicBezTo>
                    <a:pt x="19643" y="6301"/>
                    <a:pt x="18867" y="7126"/>
                    <a:pt x="18479" y="8026"/>
                  </a:cubicBezTo>
                  <a:lnTo>
                    <a:pt x="17121" y="10426"/>
                  </a:lnTo>
                  <a:lnTo>
                    <a:pt x="15569" y="12676"/>
                  </a:lnTo>
                  <a:cubicBezTo>
                    <a:pt x="15081" y="13427"/>
                    <a:pt x="14541" y="14130"/>
                    <a:pt x="13953" y="14777"/>
                  </a:cubicBezTo>
                  <a:cubicBezTo>
                    <a:pt x="13425" y="15464"/>
                    <a:pt x="12864" y="16115"/>
                    <a:pt x="12271" y="16727"/>
                  </a:cubicBezTo>
                  <a:lnTo>
                    <a:pt x="10525" y="18302"/>
                  </a:lnTo>
                  <a:lnTo>
                    <a:pt x="8779" y="19727"/>
                  </a:lnTo>
                  <a:lnTo>
                    <a:pt x="7098" y="20777"/>
                  </a:lnTo>
                  <a:cubicBezTo>
                    <a:pt x="6578" y="21078"/>
                    <a:pt x="6037" y="21329"/>
                    <a:pt x="5482" y="21527"/>
                  </a:cubicBezTo>
                  <a:cubicBezTo>
                    <a:pt x="4966" y="21591"/>
                    <a:pt x="4446" y="21591"/>
                    <a:pt x="3930" y="21527"/>
                  </a:cubicBezTo>
                  <a:cubicBezTo>
                    <a:pt x="3501" y="21600"/>
                    <a:pt x="3065" y="21600"/>
                    <a:pt x="2636" y="21527"/>
                  </a:cubicBezTo>
                  <a:lnTo>
                    <a:pt x="1537" y="21527"/>
                  </a:lnTo>
                  <a:cubicBezTo>
                    <a:pt x="1205" y="21366"/>
                    <a:pt x="916" y="21108"/>
                    <a:pt x="696" y="20777"/>
                  </a:cubicBezTo>
                  <a:cubicBezTo>
                    <a:pt x="444" y="20406"/>
                    <a:pt x="227" y="20003"/>
                    <a:pt x="50" y="19577"/>
                  </a:cubicBezTo>
                  <a:cubicBezTo>
                    <a:pt x="-6" y="19029"/>
                    <a:pt x="-6" y="18475"/>
                    <a:pt x="50" y="17927"/>
                  </a:cubicBezTo>
                  <a:cubicBezTo>
                    <a:pt x="-17" y="17505"/>
                    <a:pt x="-17" y="17073"/>
                    <a:pt x="50" y="16652"/>
                  </a:cubicBezTo>
                  <a:cubicBezTo>
                    <a:pt x="180" y="16237"/>
                    <a:pt x="377" y="15855"/>
                    <a:pt x="632" y="15527"/>
                  </a:cubicBezTo>
                  <a:lnTo>
                    <a:pt x="1666" y="14626"/>
                  </a:lnTo>
                  <a:cubicBezTo>
                    <a:pt x="2074" y="14304"/>
                    <a:pt x="2507" y="14028"/>
                    <a:pt x="2960" y="13801"/>
                  </a:cubicBezTo>
                  <a:lnTo>
                    <a:pt x="4512" y="13126"/>
                  </a:lnTo>
                  <a:lnTo>
                    <a:pt x="6258" y="12376"/>
                  </a:lnTo>
                  <a:lnTo>
                    <a:pt x="8197" y="11701"/>
                  </a:lnTo>
                  <a:lnTo>
                    <a:pt x="10202" y="10951"/>
                  </a:lnTo>
                  <a:lnTo>
                    <a:pt x="12207" y="10051"/>
                  </a:lnTo>
                  <a:lnTo>
                    <a:pt x="14211" y="9001"/>
                  </a:lnTo>
                  <a:lnTo>
                    <a:pt x="16086" y="7726"/>
                  </a:lnTo>
                  <a:cubicBezTo>
                    <a:pt x="16706" y="7287"/>
                    <a:pt x="17290" y="6785"/>
                    <a:pt x="17832" y="6226"/>
                  </a:cubicBezTo>
                  <a:cubicBezTo>
                    <a:pt x="18396" y="5709"/>
                    <a:pt x="18915" y="5131"/>
                    <a:pt x="19384" y="4500"/>
                  </a:cubicBezTo>
                  <a:cubicBezTo>
                    <a:pt x="19852" y="3849"/>
                    <a:pt x="20264" y="3145"/>
                    <a:pt x="20613" y="2400"/>
                  </a:cubicBezTo>
                  <a:cubicBezTo>
                    <a:pt x="21013" y="1645"/>
                    <a:pt x="21339" y="840"/>
                    <a:pt x="21583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 82"/>
            <p:cNvSpPr/>
            <p:nvPr/>
          </p:nvSpPr>
          <p:spPr>
            <a:xfrm>
              <a:off x="318467" y="479428"/>
              <a:ext cx="39234" cy="32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600" extrusionOk="0">
                  <a:moveTo>
                    <a:pt x="3936" y="21600"/>
                  </a:moveTo>
                  <a:lnTo>
                    <a:pt x="3393" y="21600"/>
                  </a:lnTo>
                  <a:cubicBezTo>
                    <a:pt x="2952" y="21543"/>
                    <a:pt x="2523" y="21400"/>
                    <a:pt x="2124" y="21175"/>
                  </a:cubicBezTo>
                  <a:cubicBezTo>
                    <a:pt x="1715" y="20952"/>
                    <a:pt x="1346" y="20639"/>
                    <a:pt x="1036" y="20254"/>
                  </a:cubicBezTo>
                  <a:cubicBezTo>
                    <a:pt x="441" y="19335"/>
                    <a:pt x="104" y="18221"/>
                    <a:pt x="70" y="17068"/>
                  </a:cubicBezTo>
                  <a:cubicBezTo>
                    <a:pt x="-23" y="16530"/>
                    <a:pt x="-23" y="15976"/>
                    <a:pt x="70" y="15439"/>
                  </a:cubicBezTo>
                  <a:cubicBezTo>
                    <a:pt x="240" y="14963"/>
                    <a:pt x="486" y="14531"/>
                    <a:pt x="795" y="14164"/>
                  </a:cubicBezTo>
                  <a:cubicBezTo>
                    <a:pt x="1118" y="13778"/>
                    <a:pt x="1484" y="13445"/>
                    <a:pt x="1882" y="13172"/>
                  </a:cubicBezTo>
                  <a:lnTo>
                    <a:pt x="3211" y="12323"/>
                  </a:lnTo>
                  <a:lnTo>
                    <a:pt x="4722" y="11827"/>
                  </a:lnTo>
                  <a:lnTo>
                    <a:pt x="6111" y="11260"/>
                  </a:lnTo>
                  <a:lnTo>
                    <a:pt x="8467" y="10410"/>
                  </a:lnTo>
                  <a:lnTo>
                    <a:pt x="10038" y="9773"/>
                  </a:lnTo>
                  <a:lnTo>
                    <a:pt x="11911" y="8923"/>
                  </a:lnTo>
                  <a:lnTo>
                    <a:pt x="13723" y="8003"/>
                  </a:lnTo>
                  <a:lnTo>
                    <a:pt x="15415" y="6869"/>
                  </a:lnTo>
                  <a:lnTo>
                    <a:pt x="16925" y="5524"/>
                  </a:lnTo>
                  <a:cubicBezTo>
                    <a:pt x="17417" y="5041"/>
                    <a:pt x="17882" y="4521"/>
                    <a:pt x="18315" y="3966"/>
                  </a:cubicBezTo>
                  <a:lnTo>
                    <a:pt x="19402" y="2125"/>
                  </a:lnTo>
                  <a:cubicBezTo>
                    <a:pt x="19714" y="1443"/>
                    <a:pt x="19977" y="733"/>
                    <a:pt x="20188" y="0"/>
                  </a:cubicBezTo>
                  <a:lnTo>
                    <a:pt x="21577" y="567"/>
                  </a:lnTo>
                  <a:cubicBezTo>
                    <a:pt x="21369" y="1461"/>
                    <a:pt x="21107" y="2337"/>
                    <a:pt x="20792" y="3187"/>
                  </a:cubicBezTo>
                  <a:cubicBezTo>
                    <a:pt x="20520" y="4062"/>
                    <a:pt x="20197" y="4914"/>
                    <a:pt x="19825" y="5736"/>
                  </a:cubicBezTo>
                  <a:lnTo>
                    <a:pt x="18677" y="8215"/>
                  </a:lnTo>
                  <a:lnTo>
                    <a:pt x="17408" y="10552"/>
                  </a:lnTo>
                  <a:lnTo>
                    <a:pt x="15958" y="12747"/>
                  </a:lnTo>
                  <a:cubicBezTo>
                    <a:pt x="15415" y="13456"/>
                    <a:pt x="14931" y="14164"/>
                    <a:pt x="14388" y="14801"/>
                  </a:cubicBezTo>
                  <a:lnTo>
                    <a:pt x="12757" y="16643"/>
                  </a:lnTo>
                  <a:lnTo>
                    <a:pt x="11125" y="18201"/>
                  </a:lnTo>
                  <a:lnTo>
                    <a:pt x="9373" y="19546"/>
                  </a:lnTo>
                  <a:cubicBezTo>
                    <a:pt x="8856" y="19954"/>
                    <a:pt x="8311" y="20309"/>
                    <a:pt x="7742" y="20609"/>
                  </a:cubicBezTo>
                  <a:lnTo>
                    <a:pt x="6111" y="21388"/>
                  </a:lnTo>
                  <a:cubicBezTo>
                    <a:pt x="5609" y="21448"/>
                    <a:pt x="5103" y="21448"/>
                    <a:pt x="4601" y="21388"/>
                  </a:cubicBezTo>
                  <a:close/>
                  <a:moveTo>
                    <a:pt x="17650" y="7011"/>
                  </a:moveTo>
                  <a:lnTo>
                    <a:pt x="16381" y="8073"/>
                  </a:lnTo>
                  <a:lnTo>
                    <a:pt x="14569" y="9277"/>
                  </a:lnTo>
                  <a:lnTo>
                    <a:pt x="12636" y="10340"/>
                  </a:lnTo>
                  <a:lnTo>
                    <a:pt x="10703" y="11190"/>
                  </a:lnTo>
                  <a:lnTo>
                    <a:pt x="9132" y="11827"/>
                  </a:lnTo>
                  <a:lnTo>
                    <a:pt x="6776" y="12677"/>
                  </a:lnTo>
                  <a:lnTo>
                    <a:pt x="5386" y="13243"/>
                  </a:lnTo>
                  <a:lnTo>
                    <a:pt x="4178" y="13810"/>
                  </a:lnTo>
                  <a:lnTo>
                    <a:pt x="3030" y="14518"/>
                  </a:lnTo>
                  <a:cubicBezTo>
                    <a:pt x="2744" y="14742"/>
                    <a:pt x="2480" y="15003"/>
                    <a:pt x="2245" y="15297"/>
                  </a:cubicBezTo>
                  <a:cubicBezTo>
                    <a:pt x="2070" y="15503"/>
                    <a:pt x="1927" y="15743"/>
                    <a:pt x="1822" y="16005"/>
                  </a:cubicBezTo>
                  <a:cubicBezTo>
                    <a:pt x="1758" y="16308"/>
                    <a:pt x="1758" y="16624"/>
                    <a:pt x="1822" y="16926"/>
                  </a:cubicBezTo>
                  <a:cubicBezTo>
                    <a:pt x="1777" y="17349"/>
                    <a:pt x="1777" y="17777"/>
                    <a:pt x="1822" y="18201"/>
                  </a:cubicBezTo>
                  <a:cubicBezTo>
                    <a:pt x="1913" y="18514"/>
                    <a:pt x="2057" y="18803"/>
                    <a:pt x="2245" y="19050"/>
                  </a:cubicBezTo>
                  <a:lnTo>
                    <a:pt x="2788" y="19546"/>
                  </a:lnTo>
                  <a:lnTo>
                    <a:pt x="4661" y="19546"/>
                  </a:lnTo>
                  <a:cubicBezTo>
                    <a:pt x="5083" y="19598"/>
                    <a:pt x="5508" y="19598"/>
                    <a:pt x="5930" y="19546"/>
                  </a:cubicBezTo>
                  <a:lnTo>
                    <a:pt x="7380" y="18838"/>
                  </a:lnTo>
                  <a:lnTo>
                    <a:pt x="8890" y="17847"/>
                  </a:lnTo>
                  <a:lnTo>
                    <a:pt x="10461" y="16572"/>
                  </a:lnTo>
                  <a:cubicBezTo>
                    <a:pt x="11025" y="16137"/>
                    <a:pt x="11551" y="15639"/>
                    <a:pt x="12032" y="15085"/>
                  </a:cubicBezTo>
                  <a:cubicBezTo>
                    <a:pt x="12585" y="14557"/>
                    <a:pt x="13109" y="13989"/>
                    <a:pt x="13602" y="13385"/>
                  </a:cubicBezTo>
                  <a:lnTo>
                    <a:pt x="14992" y="11827"/>
                  </a:lnTo>
                  <a:lnTo>
                    <a:pt x="16381" y="9702"/>
                  </a:lnTo>
                  <a:cubicBezTo>
                    <a:pt x="16819" y="8973"/>
                    <a:pt x="17222" y="8217"/>
                    <a:pt x="17590" y="7436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83"/>
            <p:cNvSpPr/>
            <p:nvPr/>
          </p:nvSpPr>
          <p:spPr>
            <a:xfrm>
              <a:off x="333520" y="455851"/>
              <a:ext cx="33628" cy="3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84" extrusionOk="0">
                  <a:moveTo>
                    <a:pt x="21504" y="0"/>
                  </a:moveTo>
                  <a:cubicBezTo>
                    <a:pt x="21373" y="1044"/>
                    <a:pt x="21161" y="2079"/>
                    <a:pt x="20869" y="3095"/>
                  </a:cubicBezTo>
                  <a:cubicBezTo>
                    <a:pt x="20869" y="4062"/>
                    <a:pt x="20305" y="5029"/>
                    <a:pt x="19953" y="5932"/>
                  </a:cubicBezTo>
                  <a:cubicBezTo>
                    <a:pt x="19675" y="6816"/>
                    <a:pt x="19321" y="7678"/>
                    <a:pt x="18896" y="8511"/>
                  </a:cubicBezTo>
                  <a:cubicBezTo>
                    <a:pt x="18539" y="9303"/>
                    <a:pt x="18139" y="10078"/>
                    <a:pt x="17698" y="10833"/>
                  </a:cubicBezTo>
                  <a:cubicBezTo>
                    <a:pt x="17298" y="11566"/>
                    <a:pt x="16851" y="12276"/>
                    <a:pt x="16359" y="12961"/>
                  </a:cubicBezTo>
                  <a:lnTo>
                    <a:pt x="14879" y="14830"/>
                  </a:lnTo>
                  <a:lnTo>
                    <a:pt x="13399" y="16507"/>
                  </a:lnTo>
                  <a:lnTo>
                    <a:pt x="11778" y="17990"/>
                  </a:lnTo>
                  <a:cubicBezTo>
                    <a:pt x="11214" y="18506"/>
                    <a:pt x="10650" y="18893"/>
                    <a:pt x="10086" y="19344"/>
                  </a:cubicBezTo>
                  <a:lnTo>
                    <a:pt x="8465" y="20376"/>
                  </a:lnTo>
                  <a:lnTo>
                    <a:pt x="6844" y="21085"/>
                  </a:lnTo>
                  <a:cubicBezTo>
                    <a:pt x="6346" y="21285"/>
                    <a:pt x="5826" y="21436"/>
                    <a:pt x="5294" y="21536"/>
                  </a:cubicBezTo>
                  <a:cubicBezTo>
                    <a:pt x="4803" y="21600"/>
                    <a:pt x="4305" y="21600"/>
                    <a:pt x="3814" y="21536"/>
                  </a:cubicBezTo>
                  <a:cubicBezTo>
                    <a:pt x="3394" y="21598"/>
                    <a:pt x="2966" y="21598"/>
                    <a:pt x="2545" y="21536"/>
                  </a:cubicBezTo>
                  <a:cubicBezTo>
                    <a:pt x="2164" y="21391"/>
                    <a:pt x="1808" y="21196"/>
                    <a:pt x="1488" y="20956"/>
                  </a:cubicBezTo>
                  <a:cubicBezTo>
                    <a:pt x="1152" y="20677"/>
                    <a:pt x="867" y="20350"/>
                    <a:pt x="642" y="19989"/>
                  </a:cubicBezTo>
                  <a:cubicBezTo>
                    <a:pt x="376" y="19591"/>
                    <a:pt x="186" y="19155"/>
                    <a:pt x="79" y="18699"/>
                  </a:cubicBezTo>
                  <a:cubicBezTo>
                    <a:pt x="-26" y="18340"/>
                    <a:pt x="-26" y="17962"/>
                    <a:pt x="79" y="17603"/>
                  </a:cubicBezTo>
                  <a:cubicBezTo>
                    <a:pt x="156" y="17249"/>
                    <a:pt x="325" y="16918"/>
                    <a:pt x="572" y="16636"/>
                  </a:cubicBezTo>
                  <a:lnTo>
                    <a:pt x="1488" y="15798"/>
                  </a:lnTo>
                  <a:lnTo>
                    <a:pt x="2827" y="15024"/>
                  </a:lnTo>
                  <a:lnTo>
                    <a:pt x="4378" y="14315"/>
                  </a:lnTo>
                  <a:lnTo>
                    <a:pt x="6210" y="13605"/>
                  </a:lnTo>
                  <a:lnTo>
                    <a:pt x="8183" y="12896"/>
                  </a:lnTo>
                  <a:lnTo>
                    <a:pt x="10227" y="12122"/>
                  </a:lnTo>
                  <a:lnTo>
                    <a:pt x="12342" y="11220"/>
                  </a:lnTo>
                  <a:lnTo>
                    <a:pt x="14385" y="10123"/>
                  </a:lnTo>
                  <a:cubicBezTo>
                    <a:pt x="15050" y="9686"/>
                    <a:pt x="15686" y="9212"/>
                    <a:pt x="16288" y="8705"/>
                  </a:cubicBezTo>
                  <a:cubicBezTo>
                    <a:pt x="16942" y="8257"/>
                    <a:pt x="17534" y="7737"/>
                    <a:pt x="18050" y="7157"/>
                  </a:cubicBezTo>
                  <a:cubicBezTo>
                    <a:pt x="18628" y="6556"/>
                    <a:pt x="19147" y="5908"/>
                    <a:pt x="19601" y="5223"/>
                  </a:cubicBezTo>
                  <a:cubicBezTo>
                    <a:pt x="20056" y="4474"/>
                    <a:pt x="20456" y="3699"/>
                    <a:pt x="20799" y="2902"/>
                  </a:cubicBezTo>
                  <a:cubicBezTo>
                    <a:pt x="21181" y="1988"/>
                    <a:pt x="21441" y="1035"/>
                    <a:pt x="21574" y="65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84"/>
            <p:cNvSpPr/>
            <p:nvPr/>
          </p:nvSpPr>
          <p:spPr>
            <a:xfrm>
              <a:off x="332971" y="455418"/>
              <a:ext cx="35385" cy="38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78" extrusionOk="0">
                  <a:moveTo>
                    <a:pt x="4428" y="21513"/>
                  </a:moveTo>
                  <a:cubicBezTo>
                    <a:pt x="3942" y="21600"/>
                    <a:pt x="3441" y="21600"/>
                    <a:pt x="2955" y="21513"/>
                  </a:cubicBezTo>
                  <a:cubicBezTo>
                    <a:pt x="2483" y="21374"/>
                    <a:pt x="2049" y="21145"/>
                    <a:pt x="1682" y="20840"/>
                  </a:cubicBezTo>
                  <a:cubicBezTo>
                    <a:pt x="1295" y="20539"/>
                    <a:pt x="956" y="20190"/>
                    <a:pt x="677" y="19801"/>
                  </a:cubicBezTo>
                  <a:cubicBezTo>
                    <a:pt x="408" y="19338"/>
                    <a:pt x="205" y="18845"/>
                    <a:pt x="74" y="18335"/>
                  </a:cubicBezTo>
                  <a:cubicBezTo>
                    <a:pt x="-25" y="17871"/>
                    <a:pt x="-25" y="17393"/>
                    <a:pt x="74" y="16929"/>
                  </a:cubicBezTo>
                  <a:cubicBezTo>
                    <a:pt x="206" y="16515"/>
                    <a:pt x="410" y="16123"/>
                    <a:pt x="677" y="15768"/>
                  </a:cubicBezTo>
                  <a:cubicBezTo>
                    <a:pt x="964" y="15384"/>
                    <a:pt x="1328" y="15052"/>
                    <a:pt x="1749" y="14790"/>
                  </a:cubicBezTo>
                  <a:cubicBezTo>
                    <a:pt x="2175" y="14498"/>
                    <a:pt x="2623" y="14232"/>
                    <a:pt x="3088" y="13996"/>
                  </a:cubicBezTo>
                  <a:lnTo>
                    <a:pt x="4629" y="13323"/>
                  </a:lnTo>
                  <a:lnTo>
                    <a:pt x="5969" y="12834"/>
                  </a:lnTo>
                  <a:lnTo>
                    <a:pt x="7777" y="11551"/>
                  </a:lnTo>
                  <a:lnTo>
                    <a:pt x="9719" y="10817"/>
                  </a:lnTo>
                  <a:lnTo>
                    <a:pt x="11595" y="10023"/>
                  </a:lnTo>
                  <a:cubicBezTo>
                    <a:pt x="12254" y="9754"/>
                    <a:pt x="12882" y="9426"/>
                    <a:pt x="13470" y="9045"/>
                  </a:cubicBezTo>
                  <a:lnTo>
                    <a:pt x="15279" y="7762"/>
                  </a:lnTo>
                  <a:cubicBezTo>
                    <a:pt x="15825" y="7324"/>
                    <a:pt x="16340" y="6855"/>
                    <a:pt x="16819" y="6356"/>
                  </a:cubicBezTo>
                  <a:lnTo>
                    <a:pt x="18226" y="4645"/>
                  </a:lnTo>
                  <a:cubicBezTo>
                    <a:pt x="18623" y="3970"/>
                    <a:pt x="18981" y="3276"/>
                    <a:pt x="19298" y="2567"/>
                  </a:cubicBezTo>
                  <a:cubicBezTo>
                    <a:pt x="19591" y="1723"/>
                    <a:pt x="19837" y="866"/>
                    <a:pt x="20034" y="0"/>
                  </a:cubicBezTo>
                  <a:lnTo>
                    <a:pt x="21575" y="0"/>
                  </a:lnTo>
                  <a:cubicBezTo>
                    <a:pt x="21433" y="1007"/>
                    <a:pt x="21232" y="2007"/>
                    <a:pt x="20972" y="2995"/>
                  </a:cubicBezTo>
                  <a:cubicBezTo>
                    <a:pt x="20972" y="3973"/>
                    <a:pt x="20436" y="4889"/>
                    <a:pt x="20101" y="5745"/>
                  </a:cubicBezTo>
                  <a:cubicBezTo>
                    <a:pt x="19796" y="6578"/>
                    <a:pt x="19439" y="7394"/>
                    <a:pt x="19030" y="8190"/>
                  </a:cubicBezTo>
                  <a:cubicBezTo>
                    <a:pt x="18703" y="8984"/>
                    <a:pt x="18323" y="9760"/>
                    <a:pt x="17891" y="10512"/>
                  </a:cubicBezTo>
                  <a:cubicBezTo>
                    <a:pt x="17484" y="11225"/>
                    <a:pt x="17037" y="11919"/>
                    <a:pt x="16551" y="12590"/>
                  </a:cubicBezTo>
                  <a:lnTo>
                    <a:pt x="15145" y="14362"/>
                  </a:lnTo>
                  <a:cubicBezTo>
                    <a:pt x="14687" y="14936"/>
                    <a:pt x="14195" y="15487"/>
                    <a:pt x="13671" y="16012"/>
                  </a:cubicBezTo>
                  <a:lnTo>
                    <a:pt x="12064" y="17479"/>
                  </a:lnTo>
                  <a:cubicBezTo>
                    <a:pt x="11554" y="17957"/>
                    <a:pt x="10993" y="18387"/>
                    <a:pt x="10389" y="18763"/>
                  </a:cubicBezTo>
                  <a:lnTo>
                    <a:pt x="8782" y="19801"/>
                  </a:lnTo>
                  <a:lnTo>
                    <a:pt x="7107" y="20535"/>
                  </a:lnTo>
                  <a:cubicBezTo>
                    <a:pt x="6593" y="20752"/>
                    <a:pt x="6054" y="20916"/>
                    <a:pt x="5500" y="21024"/>
                  </a:cubicBezTo>
                  <a:cubicBezTo>
                    <a:pt x="5168" y="21229"/>
                    <a:pt x="4807" y="21394"/>
                    <a:pt x="4428" y="21513"/>
                  </a:cubicBezTo>
                  <a:close/>
                  <a:moveTo>
                    <a:pt x="17824" y="7884"/>
                  </a:moveTo>
                  <a:cubicBezTo>
                    <a:pt x="17411" y="8302"/>
                    <a:pt x="16963" y="8690"/>
                    <a:pt x="16484" y="9045"/>
                  </a:cubicBezTo>
                  <a:lnTo>
                    <a:pt x="14609" y="10390"/>
                  </a:lnTo>
                  <a:lnTo>
                    <a:pt x="12533" y="11490"/>
                  </a:lnTo>
                  <a:lnTo>
                    <a:pt x="10523" y="12345"/>
                  </a:lnTo>
                  <a:lnTo>
                    <a:pt x="8581" y="13079"/>
                  </a:lnTo>
                  <a:lnTo>
                    <a:pt x="6237" y="13934"/>
                  </a:lnTo>
                  <a:lnTo>
                    <a:pt x="4964" y="14423"/>
                  </a:lnTo>
                  <a:lnTo>
                    <a:pt x="3490" y="15096"/>
                  </a:lnTo>
                  <a:lnTo>
                    <a:pt x="2419" y="15707"/>
                  </a:lnTo>
                  <a:cubicBezTo>
                    <a:pt x="2140" y="15898"/>
                    <a:pt x="1892" y="16125"/>
                    <a:pt x="1682" y="16379"/>
                  </a:cubicBezTo>
                  <a:cubicBezTo>
                    <a:pt x="1635" y="16580"/>
                    <a:pt x="1635" y="16789"/>
                    <a:pt x="1682" y="16990"/>
                  </a:cubicBezTo>
                  <a:cubicBezTo>
                    <a:pt x="1614" y="17231"/>
                    <a:pt x="1614" y="17483"/>
                    <a:pt x="1682" y="17723"/>
                  </a:cubicBezTo>
                  <a:cubicBezTo>
                    <a:pt x="1682" y="18029"/>
                    <a:pt x="1682" y="18396"/>
                    <a:pt x="2151" y="18763"/>
                  </a:cubicBezTo>
                  <a:cubicBezTo>
                    <a:pt x="2319" y="19045"/>
                    <a:pt x="2547" y="19294"/>
                    <a:pt x="2821" y="19496"/>
                  </a:cubicBezTo>
                  <a:cubicBezTo>
                    <a:pt x="3026" y="19675"/>
                    <a:pt x="3281" y="19802"/>
                    <a:pt x="3557" y="19863"/>
                  </a:cubicBezTo>
                  <a:cubicBezTo>
                    <a:pt x="3909" y="19945"/>
                    <a:pt x="4277" y="19945"/>
                    <a:pt x="4629" y="19863"/>
                  </a:cubicBezTo>
                  <a:cubicBezTo>
                    <a:pt x="4983" y="19927"/>
                    <a:pt x="5347" y="19927"/>
                    <a:pt x="5701" y="19863"/>
                  </a:cubicBezTo>
                  <a:cubicBezTo>
                    <a:pt x="6164" y="19797"/>
                    <a:pt x="6614" y="19674"/>
                    <a:pt x="7040" y="19496"/>
                  </a:cubicBezTo>
                  <a:lnTo>
                    <a:pt x="8447" y="18824"/>
                  </a:lnTo>
                  <a:cubicBezTo>
                    <a:pt x="8990" y="18562"/>
                    <a:pt x="9506" y="18255"/>
                    <a:pt x="9987" y="17907"/>
                  </a:cubicBezTo>
                  <a:lnTo>
                    <a:pt x="11528" y="16685"/>
                  </a:lnTo>
                  <a:lnTo>
                    <a:pt x="13001" y="15340"/>
                  </a:lnTo>
                  <a:lnTo>
                    <a:pt x="14408" y="13812"/>
                  </a:lnTo>
                  <a:lnTo>
                    <a:pt x="15748" y="12101"/>
                  </a:lnTo>
                  <a:lnTo>
                    <a:pt x="16953" y="10145"/>
                  </a:lnTo>
                  <a:cubicBezTo>
                    <a:pt x="17355" y="9412"/>
                    <a:pt x="17757" y="8678"/>
                    <a:pt x="18092" y="7945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85"/>
            <p:cNvSpPr/>
            <p:nvPr/>
          </p:nvSpPr>
          <p:spPr>
            <a:xfrm>
              <a:off x="342903" y="431625"/>
              <a:ext cx="30507" cy="4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600" extrusionOk="0">
                  <a:moveTo>
                    <a:pt x="21427" y="0"/>
                  </a:moveTo>
                  <a:cubicBezTo>
                    <a:pt x="21348" y="912"/>
                    <a:pt x="21192" y="1821"/>
                    <a:pt x="20960" y="2720"/>
                  </a:cubicBezTo>
                  <a:cubicBezTo>
                    <a:pt x="20803" y="3636"/>
                    <a:pt x="20569" y="4544"/>
                    <a:pt x="20261" y="5441"/>
                  </a:cubicBezTo>
                  <a:cubicBezTo>
                    <a:pt x="20261" y="6311"/>
                    <a:pt x="19717" y="7182"/>
                    <a:pt x="19406" y="8052"/>
                  </a:cubicBezTo>
                  <a:cubicBezTo>
                    <a:pt x="19095" y="8923"/>
                    <a:pt x="18707" y="9793"/>
                    <a:pt x="18318" y="10555"/>
                  </a:cubicBezTo>
                  <a:cubicBezTo>
                    <a:pt x="17929" y="11317"/>
                    <a:pt x="17463" y="12187"/>
                    <a:pt x="16997" y="12895"/>
                  </a:cubicBezTo>
                  <a:cubicBezTo>
                    <a:pt x="16583" y="13610"/>
                    <a:pt x="16089" y="14301"/>
                    <a:pt x="15520" y="14962"/>
                  </a:cubicBezTo>
                  <a:cubicBezTo>
                    <a:pt x="15108" y="15609"/>
                    <a:pt x="14614" y="16228"/>
                    <a:pt x="14043" y="16812"/>
                  </a:cubicBezTo>
                  <a:lnTo>
                    <a:pt x="12411" y="18281"/>
                  </a:lnTo>
                  <a:lnTo>
                    <a:pt x="10702" y="19478"/>
                  </a:lnTo>
                  <a:cubicBezTo>
                    <a:pt x="10197" y="19835"/>
                    <a:pt x="9651" y="20163"/>
                    <a:pt x="9070" y="20457"/>
                  </a:cubicBezTo>
                  <a:cubicBezTo>
                    <a:pt x="8562" y="20732"/>
                    <a:pt x="8015" y="20969"/>
                    <a:pt x="7438" y="21165"/>
                  </a:cubicBezTo>
                  <a:cubicBezTo>
                    <a:pt x="6922" y="21357"/>
                    <a:pt x="6373" y="21503"/>
                    <a:pt x="5806" y="21600"/>
                  </a:cubicBezTo>
                  <a:lnTo>
                    <a:pt x="3008" y="21600"/>
                  </a:lnTo>
                  <a:cubicBezTo>
                    <a:pt x="2558" y="21511"/>
                    <a:pt x="2136" y="21363"/>
                    <a:pt x="1764" y="21165"/>
                  </a:cubicBezTo>
                  <a:cubicBezTo>
                    <a:pt x="1398" y="20989"/>
                    <a:pt x="1082" y="20768"/>
                    <a:pt x="832" y="20512"/>
                  </a:cubicBezTo>
                  <a:cubicBezTo>
                    <a:pt x="501" y="20216"/>
                    <a:pt x="239" y="19885"/>
                    <a:pt x="55" y="19532"/>
                  </a:cubicBezTo>
                  <a:cubicBezTo>
                    <a:pt x="-18" y="19226"/>
                    <a:pt x="-18" y="18914"/>
                    <a:pt x="55" y="18608"/>
                  </a:cubicBezTo>
                  <a:cubicBezTo>
                    <a:pt x="127" y="18299"/>
                    <a:pt x="286" y="18003"/>
                    <a:pt x="521" y="17737"/>
                  </a:cubicBezTo>
                  <a:cubicBezTo>
                    <a:pt x="783" y="17439"/>
                    <a:pt x="1096" y="17165"/>
                    <a:pt x="1453" y="16921"/>
                  </a:cubicBezTo>
                  <a:lnTo>
                    <a:pt x="2775" y="16105"/>
                  </a:lnTo>
                  <a:lnTo>
                    <a:pt x="4407" y="15234"/>
                  </a:lnTo>
                  <a:lnTo>
                    <a:pt x="6272" y="14309"/>
                  </a:lnTo>
                  <a:lnTo>
                    <a:pt x="8292" y="13330"/>
                  </a:lnTo>
                  <a:lnTo>
                    <a:pt x="10468" y="12242"/>
                  </a:lnTo>
                  <a:cubicBezTo>
                    <a:pt x="11168" y="11915"/>
                    <a:pt x="11867" y="11480"/>
                    <a:pt x="12567" y="11099"/>
                  </a:cubicBezTo>
                  <a:cubicBezTo>
                    <a:pt x="13320" y="10688"/>
                    <a:pt x="14022" y="10233"/>
                    <a:pt x="14665" y="9739"/>
                  </a:cubicBezTo>
                  <a:cubicBezTo>
                    <a:pt x="15353" y="9257"/>
                    <a:pt x="16002" y="8749"/>
                    <a:pt x="16608" y="8216"/>
                  </a:cubicBezTo>
                  <a:cubicBezTo>
                    <a:pt x="17247" y="7676"/>
                    <a:pt x="17844" y="7113"/>
                    <a:pt x="18396" y="6529"/>
                  </a:cubicBezTo>
                  <a:cubicBezTo>
                    <a:pt x="18951" y="5900"/>
                    <a:pt x="19444" y="5246"/>
                    <a:pt x="19872" y="4570"/>
                  </a:cubicBezTo>
                  <a:cubicBezTo>
                    <a:pt x="20294" y="3878"/>
                    <a:pt x="20657" y="3170"/>
                    <a:pt x="20960" y="2448"/>
                  </a:cubicBezTo>
                  <a:cubicBezTo>
                    <a:pt x="21249" y="1643"/>
                    <a:pt x="21457" y="825"/>
                    <a:pt x="21582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Freeform 86"/>
            <p:cNvSpPr/>
            <p:nvPr/>
          </p:nvSpPr>
          <p:spPr>
            <a:xfrm>
              <a:off x="341979" y="431517"/>
              <a:ext cx="33188" cy="44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587" extrusionOk="0">
                  <a:moveTo>
                    <a:pt x="4793" y="21549"/>
                  </a:moveTo>
                  <a:cubicBezTo>
                    <a:pt x="4319" y="21600"/>
                    <a:pt x="3838" y="21600"/>
                    <a:pt x="3365" y="21549"/>
                  </a:cubicBezTo>
                  <a:cubicBezTo>
                    <a:pt x="2875" y="21457"/>
                    <a:pt x="2415" y="21296"/>
                    <a:pt x="2008" y="21076"/>
                  </a:cubicBezTo>
                  <a:cubicBezTo>
                    <a:pt x="1584" y="20868"/>
                    <a:pt x="1220" y="20600"/>
                    <a:pt x="937" y="20288"/>
                  </a:cubicBezTo>
                  <a:cubicBezTo>
                    <a:pt x="572" y="19956"/>
                    <a:pt x="283" y="19583"/>
                    <a:pt x="80" y="19184"/>
                  </a:cubicBezTo>
                  <a:cubicBezTo>
                    <a:pt x="-26" y="18785"/>
                    <a:pt x="-26" y="18374"/>
                    <a:pt x="80" y="17975"/>
                  </a:cubicBezTo>
                  <a:cubicBezTo>
                    <a:pt x="164" y="17598"/>
                    <a:pt x="359" y="17239"/>
                    <a:pt x="651" y="16924"/>
                  </a:cubicBezTo>
                  <a:cubicBezTo>
                    <a:pt x="890" y="16590"/>
                    <a:pt x="1204" y="16288"/>
                    <a:pt x="1580" y="16030"/>
                  </a:cubicBezTo>
                  <a:lnTo>
                    <a:pt x="2936" y="15189"/>
                  </a:lnTo>
                  <a:lnTo>
                    <a:pt x="4436" y="14296"/>
                  </a:lnTo>
                  <a:lnTo>
                    <a:pt x="10006" y="11458"/>
                  </a:lnTo>
                  <a:lnTo>
                    <a:pt x="11934" y="10354"/>
                  </a:lnTo>
                  <a:lnTo>
                    <a:pt x="13790" y="9040"/>
                  </a:lnTo>
                  <a:lnTo>
                    <a:pt x="15504" y="7621"/>
                  </a:lnTo>
                  <a:cubicBezTo>
                    <a:pt x="16052" y="7121"/>
                    <a:pt x="16552" y="6594"/>
                    <a:pt x="17004" y="6044"/>
                  </a:cubicBezTo>
                  <a:cubicBezTo>
                    <a:pt x="17540" y="5513"/>
                    <a:pt x="17973" y="4929"/>
                    <a:pt x="18289" y="4310"/>
                  </a:cubicBezTo>
                  <a:cubicBezTo>
                    <a:pt x="18718" y="3654"/>
                    <a:pt x="19053" y="2967"/>
                    <a:pt x="19289" y="2260"/>
                  </a:cubicBezTo>
                  <a:cubicBezTo>
                    <a:pt x="19561" y="1519"/>
                    <a:pt x="19752" y="763"/>
                    <a:pt x="19860" y="0"/>
                  </a:cubicBezTo>
                  <a:lnTo>
                    <a:pt x="21574" y="0"/>
                  </a:lnTo>
                  <a:cubicBezTo>
                    <a:pt x="21502" y="899"/>
                    <a:pt x="21359" y="1794"/>
                    <a:pt x="21146" y="2681"/>
                  </a:cubicBezTo>
                  <a:cubicBezTo>
                    <a:pt x="21007" y="3566"/>
                    <a:pt x="20793" y="4443"/>
                    <a:pt x="20503" y="5308"/>
                  </a:cubicBezTo>
                  <a:cubicBezTo>
                    <a:pt x="20503" y="6202"/>
                    <a:pt x="20003" y="7043"/>
                    <a:pt x="19717" y="7884"/>
                  </a:cubicBezTo>
                  <a:lnTo>
                    <a:pt x="18646" y="10407"/>
                  </a:lnTo>
                  <a:cubicBezTo>
                    <a:pt x="18646" y="11195"/>
                    <a:pt x="17861" y="11931"/>
                    <a:pt x="17432" y="12667"/>
                  </a:cubicBezTo>
                  <a:cubicBezTo>
                    <a:pt x="17037" y="13370"/>
                    <a:pt x="16584" y="14054"/>
                    <a:pt x="16076" y="14716"/>
                  </a:cubicBezTo>
                  <a:cubicBezTo>
                    <a:pt x="15642" y="15347"/>
                    <a:pt x="15165" y="15961"/>
                    <a:pt x="14647" y="16556"/>
                  </a:cubicBezTo>
                  <a:cubicBezTo>
                    <a:pt x="14159" y="17066"/>
                    <a:pt x="13634" y="17557"/>
                    <a:pt x="13076" y="18027"/>
                  </a:cubicBezTo>
                  <a:lnTo>
                    <a:pt x="11505" y="19236"/>
                  </a:lnTo>
                  <a:lnTo>
                    <a:pt x="9863" y="20235"/>
                  </a:lnTo>
                  <a:lnTo>
                    <a:pt x="8221" y="20971"/>
                  </a:lnTo>
                  <a:cubicBezTo>
                    <a:pt x="7726" y="21164"/>
                    <a:pt x="7197" y="21305"/>
                    <a:pt x="6650" y="21391"/>
                  </a:cubicBezTo>
                  <a:lnTo>
                    <a:pt x="5079" y="21391"/>
                  </a:lnTo>
                  <a:close/>
                  <a:moveTo>
                    <a:pt x="18146" y="6833"/>
                  </a:moveTo>
                  <a:lnTo>
                    <a:pt x="16718" y="8252"/>
                  </a:lnTo>
                  <a:cubicBezTo>
                    <a:pt x="16156" y="8795"/>
                    <a:pt x="15535" y="9305"/>
                    <a:pt x="14862" y="9776"/>
                  </a:cubicBezTo>
                  <a:cubicBezTo>
                    <a:pt x="14334" y="10227"/>
                    <a:pt x="13761" y="10649"/>
                    <a:pt x="13148" y="11037"/>
                  </a:cubicBezTo>
                  <a:lnTo>
                    <a:pt x="11148" y="12194"/>
                  </a:lnTo>
                  <a:lnTo>
                    <a:pt x="5578" y="15084"/>
                  </a:lnTo>
                  <a:lnTo>
                    <a:pt x="4150" y="15925"/>
                  </a:lnTo>
                  <a:lnTo>
                    <a:pt x="2936" y="16661"/>
                  </a:lnTo>
                  <a:cubicBezTo>
                    <a:pt x="2678" y="16845"/>
                    <a:pt x="2461" y="17057"/>
                    <a:pt x="2294" y="17292"/>
                  </a:cubicBezTo>
                  <a:cubicBezTo>
                    <a:pt x="2115" y="17481"/>
                    <a:pt x="1994" y="17696"/>
                    <a:pt x="1937" y="17922"/>
                  </a:cubicBezTo>
                  <a:cubicBezTo>
                    <a:pt x="1901" y="18114"/>
                    <a:pt x="1901" y="18309"/>
                    <a:pt x="1937" y="18501"/>
                  </a:cubicBezTo>
                  <a:cubicBezTo>
                    <a:pt x="2100" y="18773"/>
                    <a:pt x="2291" y="19037"/>
                    <a:pt x="2508" y="19289"/>
                  </a:cubicBezTo>
                  <a:cubicBezTo>
                    <a:pt x="2690" y="19487"/>
                    <a:pt x="2935" y="19649"/>
                    <a:pt x="3222" y="19762"/>
                  </a:cubicBezTo>
                  <a:lnTo>
                    <a:pt x="4079" y="20077"/>
                  </a:lnTo>
                  <a:lnTo>
                    <a:pt x="6292" y="20077"/>
                  </a:lnTo>
                  <a:lnTo>
                    <a:pt x="7506" y="19709"/>
                  </a:lnTo>
                  <a:lnTo>
                    <a:pt x="8935" y="19079"/>
                  </a:lnTo>
                  <a:lnTo>
                    <a:pt x="10363" y="18185"/>
                  </a:lnTo>
                  <a:cubicBezTo>
                    <a:pt x="10898" y="17844"/>
                    <a:pt x="11399" y="17475"/>
                    <a:pt x="11862" y="17081"/>
                  </a:cubicBezTo>
                  <a:lnTo>
                    <a:pt x="13291" y="15715"/>
                  </a:lnTo>
                  <a:lnTo>
                    <a:pt x="14647" y="14033"/>
                  </a:lnTo>
                  <a:lnTo>
                    <a:pt x="15933" y="12036"/>
                  </a:lnTo>
                  <a:cubicBezTo>
                    <a:pt x="16368" y="11316"/>
                    <a:pt x="16750" y="10579"/>
                    <a:pt x="17075" y="9828"/>
                  </a:cubicBezTo>
                  <a:cubicBezTo>
                    <a:pt x="17075" y="9093"/>
                    <a:pt x="17789" y="8252"/>
                    <a:pt x="18075" y="7463"/>
                  </a:cubicBezTo>
                  <a:cubicBezTo>
                    <a:pt x="18361" y="6675"/>
                    <a:pt x="18075" y="7200"/>
                    <a:pt x="18146" y="6938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Freeform 87"/>
            <p:cNvSpPr/>
            <p:nvPr/>
          </p:nvSpPr>
          <p:spPr>
            <a:xfrm>
              <a:off x="321063" y="461475"/>
              <a:ext cx="17304" cy="3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extrusionOk="0">
                  <a:moveTo>
                    <a:pt x="19795" y="259"/>
                  </a:moveTo>
                  <a:lnTo>
                    <a:pt x="16234" y="2400"/>
                  </a:lnTo>
                  <a:lnTo>
                    <a:pt x="13083" y="4216"/>
                  </a:lnTo>
                  <a:cubicBezTo>
                    <a:pt x="12006" y="4778"/>
                    <a:pt x="11043" y="5386"/>
                    <a:pt x="10207" y="6032"/>
                  </a:cubicBezTo>
                  <a:lnTo>
                    <a:pt x="7604" y="7784"/>
                  </a:lnTo>
                  <a:cubicBezTo>
                    <a:pt x="7604" y="8368"/>
                    <a:pt x="6098" y="8951"/>
                    <a:pt x="5413" y="9600"/>
                  </a:cubicBezTo>
                  <a:cubicBezTo>
                    <a:pt x="4728" y="10249"/>
                    <a:pt x="4180" y="10768"/>
                    <a:pt x="3632" y="11351"/>
                  </a:cubicBezTo>
                  <a:cubicBezTo>
                    <a:pt x="3013" y="11911"/>
                    <a:pt x="2509" y="12498"/>
                    <a:pt x="2125" y="13103"/>
                  </a:cubicBezTo>
                  <a:cubicBezTo>
                    <a:pt x="1594" y="13621"/>
                    <a:pt x="1181" y="14164"/>
                    <a:pt x="892" y="14724"/>
                  </a:cubicBezTo>
                  <a:lnTo>
                    <a:pt x="71" y="16346"/>
                  </a:lnTo>
                  <a:cubicBezTo>
                    <a:pt x="3" y="16821"/>
                    <a:pt x="3" y="17298"/>
                    <a:pt x="71" y="17773"/>
                  </a:cubicBezTo>
                  <a:cubicBezTo>
                    <a:pt x="-1" y="18205"/>
                    <a:pt x="-1" y="18638"/>
                    <a:pt x="71" y="19070"/>
                  </a:cubicBezTo>
                  <a:cubicBezTo>
                    <a:pt x="-24" y="19415"/>
                    <a:pt x="-24" y="19764"/>
                    <a:pt x="71" y="20108"/>
                  </a:cubicBezTo>
                  <a:cubicBezTo>
                    <a:pt x="354" y="20432"/>
                    <a:pt x="722" y="20737"/>
                    <a:pt x="1167" y="21016"/>
                  </a:cubicBezTo>
                  <a:lnTo>
                    <a:pt x="2810" y="21600"/>
                  </a:lnTo>
                  <a:lnTo>
                    <a:pt x="7741" y="21600"/>
                  </a:lnTo>
                  <a:cubicBezTo>
                    <a:pt x="8872" y="21548"/>
                    <a:pt x="9980" y="21417"/>
                    <a:pt x="11029" y="21211"/>
                  </a:cubicBezTo>
                  <a:lnTo>
                    <a:pt x="13357" y="20627"/>
                  </a:lnTo>
                  <a:cubicBezTo>
                    <a:pt x="13929" y="20392"/>
                    <a:pt x="14395" y="20106"/>
                    <a:pt x="14727" y="19784"/>
                  </a:cubicBezTo>
                  <a:cubicBezTo>
                    <a:pt x="15097" y="19486"/>
                    <a:pt x="15330" y="19154"/>
                    <a:pt x="15412" y="18811"/>
                  </a:cubicBezTo>
                  <a:cubicBezTo>
                    <a:pt x="15547" y="18424"/>
                    <a:pt x="15547" y="18030"/>
                    <a:pt x="15412" y="17643"/>
                  </a:cubicBezTo>
                  <a:cubicBezTo>
                    <a:pt x="15473" y="17211"/>
                    <a:pt x="15473" y="16778"/>
                    <a:pt x="15412" y="16346"/>
                  </a:cubicBezTo>
                  <a:cubicBezTo>
                    <a:pt x="15477" y="15892"/>
                    <a:pt x="15477" y="15437"/>
                    <a:pt x="15412" y="14984"/>
                  </a:cubicBezTo>
                  <a:cubicBezTo>
                    <a:pt x="15251" y="14459"/>
                    <a:pt x="15022" y="13939"/>
                    <a:pt x="14727" y="13427"/>
                  </a:cubicBezTo>
                  <a:cubicBezTo>
                    <a:pt x="14727" y="12973"/>
                    <a:pt x="14727" y="12454"/>
                    <a:pt x="14727" y="11935"/>
                  </a:cubicBezTo>
                  <a:cubicBezTo>
                    <a:pt x="14727" y="11416"/>
                    <a:pt x="14727" y="10832"/>
                    <a:pt x="14727" y="10314"/>
                  </a:cubicBezTo>
                  <a:cubicBezTo>
                    <a:pt x="14656" y="9774"/>
                    <a:pt x="14656" y="9232"/>
                    <a:pt x="14727" y="8692"/>
                  </a:cubicBezTo>
                  <a:cubicBezTo>
                    <a:pt x="14659" y="8152"/>
                    <a:pt x="14659" y="7610"/>
                    <a:pt x="14727" y="7070"/>
                  </a:cubicBezTo>
                  <a:cubicBezTo>
                    <a:pt x="14889" y="6524"/>
                    <a:pt x="15118" y="5983"/>
                    <a:pt x="15412" y="5449"/>
                  </a:cubicBezTo>
                  <a:cubicBezTo>
                    <a:pt x="15700" y="4889"/>
                    <a:pt x="16113" y="4345"/>
                    <a:pt x="16645" y="3827"/>
                  </a:cubicBezTo>
                  <a:cubicBezTo>
                    <a:pt x="17251" y="3202"/>
                    <a:pt x="17937" y="2596"/>
                    <a:pt x="18699" y="2011"/>
                  </a:cubicBezTo>
                  <a:cubicBezTo>
                    <a:pt x="19563" y="1311"/>
                    <a:pt x="20524" y="639"/>
                    <a:pt x="2157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88"/>
            <p:cNvSpPr/>
            <p:nvPr/>
          </p:nvSpPr>
          <p:spPr>
            <a:xfrm>
              <a:off x="319607" y="461042"/>
              <a:ext cx="18211" cy="3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extrusionOk="0">
                  <a:moveTo>
                    <a:pt x="7907" y="21600"/>
                  </a:moveTo>
                  <a:lnTo>
                    <a:pt x="6735" y="21600"/>
                  </a:lnTo>
                  <a:cubicBezTo>
                    <a:pt x="5829" y="21551"/>
                    <a:pt x="4948" y="21428"/>
                    <a:pt x="4133" y="21234"/>
                  </a:cubicBezTo>
                  <a:cubicBezTo>
                    <a:pt x="3365" y="21040"/>
                    <a:pt x="2664" y="20793"/>
                    <a:pt x="2052" y="20502"/>
                  </a:cubicBezTo>
                  <a:cubicBezTo>
                    <a:pt x="1515" y="20187"/>
                    <a:pt x="1077" y="19838"/>
                    <a:pt x="751" y="19464"/>
                  </a:cubicBezTo>
                  <a:cubicBezTo>
                    <a:pt x="441" y="19091"/>
                    <a:pt x="223" y="18702"/>
                    <a:pt x="100" y="18305"/>
                  </a:cubicBezTo>
                  <a:cubicBezTo>
                    <a:pt x="-33" y="17860"/>
                    <a:pt x="-33" y="17408"/>
                    <a:pt x="100" y="16963"/>
                  </a:cubicBezTo>
                  <a:cubicBezTo>
                    <a:pt x="36" y="16475"/>
                    <a:pt x="36" y="15986"/>
                    <a:pt x="100" y="15498"/>
                  </a:cubicBezTo>
                  <a:lnTo>
                    <a:pt x="881" y="13912"/>
                  </a:lnTo>
                  <a:lnTo>
                    <a:pt x="2052" y="12264"/>
                  </a:lnTo>
                  <a:cubicBezTo>
                    <a:pt x="2462" y="11694"/>
                    <a:pt x="2985" y="11142"/>
                    <a:pt x="3613" y="10617"/>
                  </a:cubicBezTo>
                  <a:cubicBezTo>
                    <a:pt x="3613" y="10068"/>
                    <a:pt x="4654" y="9458"/>
                    <a:pt x="5305" y="8908"/>
                  </a:cubicBezTo>
                  <a:lnTo>
                    <a:pt x="7516" y="7139"/>
                  </a:lnTo>
                  <a:lnTo>
                    <a:pt x="9988" y="5431"/>
                  </a:lnTo>
                  <a:lnTo>
                    <a:pt x="12720" y="3783"/>
                  </a:lnTo>
                  <a:lnTo>
                    <a:pt x="13371" y="3417"/>
                  </a:lnTo>
                  <a:cubicBezTo>
                    <a:pt x="14214" y="2973"/>
                    <a:pt x="14996" y="2504"/>
                    <a:pt x="15712" y="2014"/>
                  </a:cubicBezTo>
                  <a:cubicBezTo>
                    <a:pt x="16883" y="1342"/>
                    <a:pt x="17924" y="671"/>
                    <a:pt x="19225" y="0"/>
                  </a:cubicBezTo>
                  <a:lnTo>
                    <a:pt x="21567" y="976"/>
                  </a:lnTo>
                  <a:cubicBezTo>
                    <a:pt x="20626" y="1542"/>
                    <a:pt x="19758" y="2133"/>
                    <a:pt x="18965" y="2746"/>
                  </a:cubicBezTo>
                  <a:cubicBezTo>
                    <a:pt x="18184" y="3356"/>
                    <a:pt x="17664" y="3905"/>
                    <a:pt x="17144" y="4393"/>
                  </a:cubicBezTo>
                  <a:cubicBezTo>
                    <a:pt x="16675" y="4846"/>
                    <a:pt x="16284" y="5315"/>
                    <a:pt x="15973" y="5797"/>
                  </a:cubicBezTo>
                  <a:cubicBezTo>
                    <a:pt x="15901" y="6264"/>
                    <a:pt x="15901" y="6733"/>
                    <a:pt x="15973" y="7200"/>
                  </a:cubicBezTo>
                  <a:cubicBezTo>
                    <a:pt x="15908" y="7688"/>
                    <a:pt x="15908" y="8177"/>
                    <a:pt x="15973" y="8664"/>
                  </a:cubicBezTo>
                  <a:cubicBezTo>
                    <a:pt x="15903" y="9132"/>
                    <a:pt x="15903" y="9601"/>
                    <a:pt x="15973" y="10068"/>
                  </a:cubicBezTo>
                  <a:cubicBezTo>
                    <a:pt x="15973" y="10556"/>
                    <a:pt x="15973" y="11044"/>
                    <a:pt x="15973" y="11532"/>
                  </a:cubicBezTo>
                  <a:cubicBezTo>
                    <a:pt x="16113" y="11987"/>
                    <a:pt x="16331" y="12436"/>
                    <a:pt x="16623" y="12875"/>
                  </a:cubicBezTo>
                  <a:cubicBezTo>
                    <a:pt x="16623" y="13485"/>
                    <a:pt x="16623" y="13912"/>
                    <a:pt x="17274" y="14400"/>
                  </a:cubicBezTo>
                  <a:cubicBezTo>
                    <a:pt x="17324" y="14847"/>
                    <a:pt x="17324" y="15295"/>
                    <a:pt x="17274" y="15742"/>
                  </a:cubicBezTo>
                  <a:cubicBezTo>
                    <a:pt x="17332" y="16189"/>
                    <a:pt x="17332" y="16638"/>
                    <a:pt x="17274" y="17085"/>
                  </a:cubicBezTo>
                  <a:cubicBezTo>
                    <a:pt x="17404" y="17489"/>
                    <a:pt x="17404" y="17901"/>
                    <a:pt x="17274" y="18305"/>
                  </a:cubicBezTo>
                  <a:cubicBezTo>
                    <a:pt x="17172" y="18711"/>
                    <a:pt x="16907" y="19105"/>
                    <a:pt x="16493" y="19464"/>
                  </a:cubicBezTo>
                  <a:cubicBezTo>
                    <a:pt x="16002" y="19816"/>
                    <a:pt x="15436" y="20143"/>
                    <a:pt x="14802" y="20441"/>
                  </a:cubicBezTo>
                  <a:cubicBezTo>
                    <a:pt x="13992" y="20710"/>
                    <a:pt x="13119" y="20935"/>
                    <a:pt x="12200" y="21112"/>
                  </a:cubicBezTo>
                  <a:cubicBezTo>
                    <a:pt x="11074" y="21326"/>
                    <a:pt x="9893" y="21469"/>
                    <a:pt x="8687" y="21539"/>
                  </a:cubicBezTo>
                  <a:close/>
                  <a:moveTo>
                    <a:pt x="12720" y="6346"/>
                  </a:moveTo>
                  <a:cubicBezTo>
                    <a:pt x="11883" y="6856"/>
                    <a:pt x="11101" y="7385"/>
                    <a:pt x="10378" y="7932"/>
                  </a:cubicBezTo>
                  <a:cubicBezTo>
                    <a:pt x="9598" y="8481"/>
                    <a:pt x="8947" y="9031"/>
                    <a:pt x="8297" y="9580"/>
                  </a:cubicBezTo>
                  <a:cubicBezTo>
                    <a:pt x="7646" y="10129"/>
                    <a:pt x="7126" y="10678"/>
                    <a:pt x="6605" y="11227"/>
                  </a:cubicBezTo>
                  <a:cubicBezTo>
                    <a:pt x="6085" y="11776"/>
                    <a:pt x="5565" y="12264"/>
                    <a:pt x="5174" y="12814"/>
                  </a:cubicBezTo>
                  <a:cubicBezTo>
                    <a:pt x="4769" y="13313"/>
                    <a:pt x="4421" y="13822"/>
                    <a:pt x="4133" y="14339"/>
                  </a:cubicBezTo>
                  <a:cubicBezTo>
                    <a:pt x="3814" y="14799"/>
                    <a:pt x="3554" y="15268"/>
                    <a:pt x="3353" y="15742"/>
                  </a:cubicBezTo>
                  <a:cubicBezTo>
                    <a:pt x="3289" y="16169"/>
                    <a:pt x="3289" y="16597"/>
                    <a:pt x="3353" y="17024"/>
                  </a:cubicBezTo>
                  <a:cubicBezTo>
                    <a:pt x="3290" y="17369"/>
                    <a:pt x="3290" y="17716"/>
                    <a:pt x="3353" y="18061"/>
                  </a:cubicBezTo>
                  <a:cubicBezTo>
                    <a:pt x="3353" y="18427"/>
                    <a:pt x="3353" y="18671"/>
                    <a:pt x="3353" y="18915"/>
                  </a:cubicBezTo>
                  <a:lnTo>
                    <a:pt x="4133" y="19525"/>
                  </a:lnTo>
                  <a:lnTo>
                    <a:pt x="5305" y="19892"/>
                  </a:lnTo>
                  <a:lnTo>
                    <a:pt x="8947" y="19892"/>
                  </a:lnTo>
                  <a:cubicBezTo>
                    <a:pt x="9923" y="19841"/>
                    <a:pt x="10883" y="19738"/>
                    <a:pt x="11809" y="19586"/>
                  </a:cubicBezTo>
                  <a:cubicBezTo>
                    <a:pt x="12407" y="19452"/>
                    <a:pt x="12974" y="19288"/>
                    <a:pt x="13501" y="19098"/>
                  </a:cubicBezTo>
                  <a:cubicBezTo>
                    <a:pt x="13902" y="18956"/>
                    <a:pt x="14216" y="18767"/>
                    <a:pt x="14411" y="18549"/>
                  </a:cubicBezTo>
                  <a:cubicBezTo>
                    <a:pt x="14539" y="18329"/>
                    <a:pt x="14539" y="18098"/>
                    <a:pt x="14411" y="17878"/>
                  </a:cubicBezTo>
                  <a:cubicBezTo>
                    <a:pt x="14476" y="17574"/>
                    <a:pt x="14476" y="17267"/>
                    <a:pt x="14411" y="16963"/>
                  </a:cubicBezTo>
                  <a:cubicBezTo>
                    <a:pt x="14482" y="16577"/>
                    <a:pt x="14482" y="16189"/>
                    <a:pt x="14411" y="15803"/>
                  </a:cubicBezTo>
                  <a:cubicBezTo>
                    <a:pt x="14473" y="15377"/>
                    <a:pt x="14473" y="14949"/>
                    <a:pt x="14411" y="14522"/>
                  </a:cubicBezTo>
                  <a:cubicBezTo>
                    <a:pt x="14411" y="14095"/>
                    <a:pt x="14411" y="13607"/>
                    <a:pt x="14411" y="13119"/>
                  </a:cubicBezTo>
                  <a:cubicBezTo>
                    <a:pt x="14411" y="12631"/>
                    <a:pt x="14411" y="12142"/>
                    <a:pt x="13761" y="11654"/>
                  </a:cubicBezTo>
                  <a:cubicBezTo>
                    <a:pt x="13110" y="11166"/>
                    <a:pt x="13761" y="10617"/>
                    <a:pt x="13761" y="10129"/>
                  </a:cubicBezTo>
                  <a:cubicBezTo>
                    <a:pt x="13696" y="9580"/>
                    <a:pt x="13696" y="9030"/>
                    <a:pt x="13761" y="8481"/>
                  </a:cubicBezTo>
                  <a:cubicBezTo>
                    <a:pt x="13696" y="7953"/>
                    <a:pt x="13696" y="7423"/>
                    <a:pt x="13761" y="6895"/>
                  </a:cubicBezTo>
                  <a:cubicBezTo>
                    <a:pt x="13761" y="6895"/>
                    <a:pt x="12590" y="6590"/>
                    <a:pt x="12720" y="6346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Freeform 89"/>
            <p:cNvSpPr/>
            <p:nvPr/>
          </p:nvSpPr>
          <p:spPr>
            <a:xfrm>
              <a:off x="332791" y="437141"/>
              <a:ext cx="11812" cy="42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88" extrusionOk="0">
                  <a:moveTo>
                    <a:pt x="18347" y="55"/>
                  </a:moveTo>
                  <a:cubicBezTo>
                    <a:pt x="16947" y="764"/>
                    <a:pt x="15747" y="1528"/>
                    <a:pt x="14547" y="2292"/>
                  </a:cubicBezTo>
                  <a:cubicBezTo>
                    <a:pt x="13347" y="3056"/>
                    <a:pt x="12348" y="3874"/>
                    <a:pt x="11348" y="4692"/>
                  </a:cubicBezTo>
                  <a:cubicBezTo>
                    <a:pt x="10348" y="5511"/>
                    <a:pt x="9348" y="6275"/>
                    <a:pt x="8549" y="7148"/>
                  </a:cubicBezTo>
                  <a:lnTo>
                    <a:pt x="6149" y="9548"/>
                  </a:lnTo>
                  <a:lnTo>
                    <a:pt x="3749" y="11622"/>
                  </a:lnTo>
                  <a:cubicBezTo>
                    <a:pt x="3749" y="12277"/>
                    <a:pt x="2150" y="12931"/>
                    <a:pt x="1550" y="13532"/>
                  </a:cubicBezTo>
                  <a:cubicBezTo>
                    <a:pt x="950" y="14132"/>
                    <a:pt x="1550" y="14732"/>
                    <a:pt x="150" y="15223"/>
                  </a:cubicBezTo>
                  <a:cubicBezTo>
                    <a:pt x="54" y="15659"/>
                    <a:pt x="54" y="16096"/>
                    <a:pt x="150" y="16532"/>
                  </a:cubicBezTo>
                  <a:cubicBezTo>
                    <a:pt x="51" y="16914"/>
                    <a:pt x="51" y="17297"/>
                    <a:pt x="150" y="17678"/>
                  </a:cubicBezTo>
                  <a:cubicBezTo>
                    <a:pt x="-50" y="18040"/>
                    <a:pt x="-50" y="18408"/>
                    <a:pt x="150" y="18769"/>
                  </a:cubicBezTo>
                  <a:lnTo>
                    <a:pt x="150" y="19697"/>
                  </a:lnTo>
                  <a:cubicBezTo>
                    <a:pt x="454" y="19989"/>
                    <a:pt x="926" y="20265"/>
                    <a:pt x="1550" y="20516"/>
                  </a:cubicBezTo>
                  <a:cubicBezTo>
                    <a:pt x="1971" y="20751"/>
                    <a:pt x="2587" y="20956"/>
                    <a:pt x="3350" y="21116"/>
                  </a:cubicBezTo>
                  <a:cubicBezTo>
                    <a:pt x="4033" y="21304"/>
                    <a:pt x="4849" y="21452"/>
                    <a:pt x="5749" y="21552"/>
                  </a:cubicBezTo>
                  <a:cubicBezTo>
                    <a:pt x="6812" y="21583"/>
                    <a:pt x="7885" y="21583"/>
                    <a:pt x="8948" y="21552"/>
                  </a:cubicBezTo>
                  <a:cubicBezTo>
                    <a:pt x="10142" y="21600"/>
                    <a:pt x="11354" y="21600"/>
                    <a:pt x="12548" y="21552"/>
                  </a:cubicBezTo>
                  <a:cubicBezTo>
                    <a:pt x="14010" y="21484"/>
                    <a:pt x="15426" y="21355"/>
                    <a:pt x="16747" y="21170"/>
                  </a:cubicBezTo>
                  <a:cubicBezTo>
                    <a:pt x="17895" y="21086"/>
                    <a:pt x="18933" y="20916"/>
                    <a:pt x="19746" y="20679"/>
                  </a:cubicBezTo>
                  <a:cubicBezTo>
                    <a:pt x="20504" y="20509"/>
                    <a:pt x="21060" y="20281"/>
                    <a:pt x="21346" y="20024"/>
                  </a:cubicBezTo>
                  <a:cubicBezTo>
                    <a:pt x="21550" y="19791"/>
                    <a:pt x="21550" y="19548"/>
                    <a:pt x="21346" y="19315"/>
                  </a:cubicBezTo>
                  <a:cubicBezTo>
                    <a:pt x="21445" y="19025"/>
                    <a:pt x="21445" y="18732"/>
                    <a:pt x="21346" y="18442"/>
                  </a:cubicBezTo>
                  <a:cubicBezTo>
                    <a:pt x="21442" y="18133"/>
                    <a:pt x="21442" y="17823"/>
                    <a:pt x="21346" y="17515"/>
                  </a:cubicBezTo>
                  <a:lnTo>
                    <a:pt x="20146" y="16478"/>
                  </a:lnTo>
                  <a:cubicBezTo>
                    <a:pt x="19770" y="16070"/>
                    <a:pt x="19303" y="15669"/>
                    <a:pt x="18746" y="15277"/>
                  </a:cubicBezTo>
                  <a:cubicBezTo>
                    <a:pt x="18746" y="14841"/>
                    <a:pt x="17747" y="14350"/>
                    <a:pt x="17347" y="13859"/>
                  </a:cubicBezTo>
                  <a:cubicBezTo>
                    <a:pt x="16947" y="13368"/>
                    <a:pt x="16347" y="12822"/>
                    <a:pt x="15947" y="12222"/>
                  </a:cubicBezTo>
                  <a:cubicBezTo>
                    <a:pt x="15837" y="11659"/>
                    <a:pt x="15837" y="11094"/>
                    <a:pt x="15947" y="10531"/>
                  </a:cubicBezTo>
                  <a:lnTo>
                    <a:pt x="13547" y="8621"/>
                  </a:lnTo>
                  <a:cubicBezTo>
                    <a:pt x="13547" y="7912"/>
                    <a:pt x="13547" y="7202"/>
                    <a:pt x="13547" y="6493"/>
                  </a:cubicBezTo>
                  <a:cubicBezTo>
                    <a:pt x="13349" y="5766"/>
                    <a:pt x="13349" y="5037"/>
                    <a:pt x="13547" y="4310"/>
                  </a:cubicBezTo>
                  <a:cubicBezTo>
                    <a:pt x="13547" y="3601"/>
                    <a:pt x="13547" y="2892"/>
                    <a:pt x="15147" y="2128"/>
                  </a:cubicBezTo>
                  <a:cubicBezTo>
                    <a:pt x="15972" y="1401"/>
                    <a:pt x="16974" y="690"/>
                    <a:pt x="18146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Freeform 90"/>
            <p:cNvSpPr/>
            <p:nvPr/>
          </p:nvSpPr>
          <p:spPr>
            <a:xfrm>
              <a:off x="331509" y="437033"/>
              <a:ext cx="13226" cy="44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extrusionOk="0">
                  <a:moveTo>
                    <a:pt x="9728" y="21495"/>
                  </a:moveTo>
                  <a:cubicBezTo>
                    <a:pt x="8602" y="21544"/>
                    <a:pt x="7458" y="21544"/>
                    <a:pt x="6332" y="21495"/>
                  </a:cubicBezTo>
                  <a:cubicBezTo>
                    <a:pt x="5272" y="21377"/>
                    <a:pt x="4301" y="21199"/>
                    <a:pt x="3472" y="20972"/>
                  </a:cubicBezTo>
                  <a:cubicBezTo>
                    <a:pt x="2576" y="20779"/>
                    <a:pt x="1843" y="20529"/>
                    <a:pt x="1327" y="20240"/>
                  </a:cubicBezTo>
                  <a:cubicBezTo>
                    <a:pt x="804" y="19958"/>
                    <a:pt x="385" y="19660"/>
                    <a:pt x="76" y="19351"/>
                  </a:cubicBezTo>
                  <a:cubicBezTo>
                    <a:pt x="-25" y="19003"/>
                    <a:pt x="-25" y="18653"/>
                    <a:pt x="76" y="18305"/>
                  </a:cubicBezTo>
                  <a:cubicBezTo>
                    <a:pt x="-13" y="17939"/>
                    <a:pt x="-13" y="17572"/>
                    <a:pt x="76" y="17207"/>
                  </a:cubicBezTo>
                  <a:lnTo>
                    <a:pt x="76" y="16004"/>
                  </a:lnTo>
                  <a:cubicBezTo>
                    <a:pt x="76" y="15586"/>
                    <a:pt x="76" y="15167"/>
                    <a:pt x="970" y="14696"/>
                  </a:cubicBezTo>
                  <a:cubicBezTo>
                    <a:pt x="1863" y="14226"/>
                    <a:pt x="1863" y="13650"/>
                    <a:pt x="2400" y="13075"/>
                  </a:cubicBezTo>
                  <a:cubicBezTo>
                    <a:pt x="2936" y="12500"/>
                    <a:pt x="3472" y="11872"/>
                    <a:pt x="4187" y="11192"/>
                  </a:cubicBezTo>
                  <a:lnTo>
                    <a:pt x="6332" y="9205"/>
                  </a:lnTo>
                  <a:cubicBezTo>
                    <a:pt x="6332" y="8577"/>
                    <a:pt x="7583" y="7897"/>
                    <a:pt x="8298" y="7217"/>
                  </a:cubicBezTo>
                  <a:lnTo>
                    <a:pt x="8298" y="6904"/>
                  </a:lnTo>
                  <a:cubicBezTo>
                    <a:pt x="9192" y="6119"/>
                    <a:pt x="9907" y="5335"/>
                    <a:pt x="10800" y="4550"/>
                  </a:cubicBezTo>
                  <a:cubicBezTo>
                    <a:pt x="11694" y="3766"/>
                    <a:pt x="12766" y="2981"/>
                    <a:pt x="13839" y="2249"/>
                  </a:cubicBezTo>
                  <a:cubicBezTo>
                    <a:pt x="14911" y="1517"/>
                    <a:pt x="15984" y="732"/>
                    <a:pt x="17235" y="0"/>
                  </a:cubicBezTo>
                  <a:lnTo>
                    <a:pt x="21167" y="575"/>
                  </a:lnTo>
                  <a:cubicBezTo>
                    <a:pt x="20168" y="1219"/>
                    <a:pt x="19332" y="1883"/>
                    <a:pt x="18665" y="2563"/>
                  </a:cubicBezTo>
                  <a:cubicBezTo>
                    <a:pt x="18000" y="3212"/>
                    <a:pt x="17522" y="3877"/>
                    <a:pt x="17235" y="4550"/>
                  </a:cubicBezTo>
                  <a:cubicBezTo>
                    <a:pt x="17028" y="5211"/>
                    <a:pt x="17028" y="5876"/>
                    <a:pt x="17235" y="6538"/>
                  </a:cubicBezTo>
                  <a:cubicBezTo>
                    <a:pt x="17235" y="7217"/>
                    <a:pt x="17235" y="7897"/>
                    <a:pt x="17235" y="8577"/>
                  </a:cubicBezTo>
                  <a:lnTo>
                    <a:pt x="17235" y="10303"/>
                  </a:lnTo>
                  <a:cubicBezTo>
                    <a:pt x="17136" y="10843"/>
                    <a:pt x="17136" y="11384"/>
                    <a:pt x="17235" y="11924"/>
                  </a:cubicBezTo>
                  <a:cubicBezTo>
                    <a:pt x="17546" y="12437"/>
                    <a:pt x="17964" y="12944"/>
                    <a:pt x="18486" y="13441"/>
                  </a:cubicBezTo>
                  <a:cubicBezTo>
                    <a:pt x="18796" y="13885"/>
                    <a:pt x="19214" y="14322"/>
                    <a:pt x="19737" y="14749"/>
                  </a:cubicBezTo>
                  <a:lnTo>
                    <a:pt x="21346" y="16318"/>
                  </a:lnTo>
                  <a:cubicBezTo>
                    <a:pt x="21346" y="16318"/>
                    <a:pt x="21346" y="16736"/>
                    <a:pt x="21346" y="16893"/>
                  </a:cubicBezTo>
                  <a:cubicBezTo>
                    <a:pt x="21412" y="17224"/>
                    <a:pt x="21412" y="17556"/>
                    <a:pt x="21346" y="17887"/>
                  </a:cubicBezTo>
                  <a:cubicBezTo>
                    <a:pt x="21520" y="18216"/>
                    <a:pt x="21520" y="18551"/>
                    <a:pt x="21346" y="18880"/>
                  </a:cubicBezTo>
                  <a:cubicBezTo>
                    <a:pt x="21575" y="19173"/>
                    <a:pt x="21575" y="19477"/>
                    <a:pt x="21346" y="19769"/>
                  </a:cubicBezTo>
                  <a:cubicBezTo>
                    <a:pt x="20901" y="20086"/>
                    <a:pt x="20231" y="20372"/>
                    <a:pt x="19379" y="20606"/>
                  </a:cubicBezTo>
                  <a:cubicBezTo>
                    <a:pt x="18439" y="20868"/>
                    <a:pt x="17350" y="21081"/>
                    <a:pt x="16162" y="21234"/>
                  </a:cubicBezTo>
                  <a:lnTo>
                    <a:pt x="12051" y="21600"/>
                  </a:lnTo>
                  <a:close/>
                  <a:moveTo>
                    <a:pt x="11694" y="7217"/>
                  </a:moveTo>
                  <a:cubicBezTo>
                    <a:pt x="11694" y="7897"/>
                    <a:pt x="10443" y="8577"/>
                    <a:pt x="9728" y="9205"/>
                  </a:cubicBezTo>
                  <a:lnTo>
                    <a:pt x="7583" y="11192"/>
                  </a:lnTo>
                  <a:cubicBezTo>
                    <a:pt x="7583" y="11872"/>
                    <a:pt x="6332" y="12447"/>
                    <a:pt x="5795" y="13023"/>
                  </a:cubicBezTo>
                  <a:cubicBezTo>
                    <a:pt x="5259" y="13598"/>
                    <a:pt x="4902" y="14121"/>
                    <a:pt x="4544" y="14592"/>
                  </a:cubicBezTo>
                  <a:cubicBezTo>
                    <a:pt x="4187" y="15063"/>
                    <a:pt x="4544" y="15429"/>
                    <a:pt x="3651" y="15795"/>
                  </a:cubicBezTo>
                  <a:cubicBezTo>
                    <a:pt x="3571" y="16160"/>
                    <a:pt x="3571" y="16527"/>
                    <a:pt x="3651" y="16893"/>
                  </a:cubicBezTo>
                  <a:cubicBezTo>
                    <a:pt x="3471" y="17205"/>
                    <a:pt x="3471" y="17523"/>
                    <a:pt x="3651" y="17834"/>
                  </a:cubicBezTo>
                  <a:lnTo>
                    <a:pt x="3651" y="18619"/>
                  </a:lnTo>
                  <a:cubicBezTo>
                    <a:pt x="3871" y="18837"/>
                    <a:pt x="4171" y="19047"/>
                    <a:pt x="4544" y="19246"/>
                  </a:cubicBezTo>
                  <a:cubicBezTo>
                    <a:pt x="4863" y="19409"/>
                    <a:pt x="5288" y="19551"/>
                    <a:pt x="5795" y="19665"/>
                  </a:cubicBezTo>
                  <a:cubicBezTo>
                    <a:pt x="6324" y="19703"/>
                    <a:pt x="6876" y="19703"/>
                    <a:pt x="7404" y="19665"/>
                  </a:cubicBezTo>
                  <a:cubicBezTo>
                    <a:pt x="8055" y="19695"/>
                    <a:pt x="8719" y="19695"/>
                    <a:pt x="9370" y="19665"/>
                  </a:cubicBezTo>
                  <a:lnTo>
                    <a:pt x="12230" y="19665"/>
                  </a:lnTo>
                  <a:cubicBezTo>
                    <a:pt x="13414" y="19616"/>
                    <a:pt x="14562" y="19510"/>
                    <a:pt x="15626" y="19351"/>
                  </a:cubicBezTo>
                  <a:cubicBezTo>
                    <a:pt x="16344" y="19261"/>
                    <a:pt x="17008" y="19137"/>
                    <a:pt x="17592" y="18985"/>
                  </a:cubicBezTo>
                  <a:lnTo>
                    <a:pt x="17592" y="18619"/>
                  </a:lnTo>
                  <a:cubicBezTo>
                    <a:pt x="17675" y="18445"/>
                    <a:pt x="17675" y="18269"/>
                    <a:pt x="17592" y="18096"/>
                  </a:cubicBezTo>
                  <a:cubicBezTo>
                    <a:pt x="17674" y="17870"/>
                    <a:pt x="17674" y="17642"/>
                    <a:pt x="17592" y="17416"/>
                  </a:cubicBezTo>
                  <a:cubicBezTo>
                    <a:pt x="17654" y="17137"/>
                    <a:pt x="17654" y="16858"/>
                    <a:pt x="17592" y="16579"/>
                  </a:cubicBezTo>
                  <a:lnTo>
                    <a:pt x="17592" y="16056"/>
                  </a:lnTo>
                  <a:lnTo>
                    <a:pt x="15984" y="14435"/>
                  </a:lnTo>
                  <a:cubicBezTo>
                    <a:pt x="15984" y="14017"/>
                    <a:pt x="15090" y="13546"/>
                    <a:pt x="14554" y="13075"/>
                  </a:cubicBezTo>
                  <a:cubicBezTo>
                    <a:pt x="14017" y="12604"/>
                    <a:pt x="13660" y="12029"/>
                    <a:pt x="13481" y="11506"/>
                  </a:cubicBezTo>
                  <a:cubicBezTo>
                    <a:pt x="13009" y="10940"/>
                    <a:pt x="12710" y="10362"/>
                    <a:pt x="12588" y="9780"/>
                  </a:cubicBezTo>
                  <a:cubicBezTo>
                    <a:pt x="12405" y="9171"/>
                    <a:pt x="12405" y="8559"/>
                    <a:pt x="12588" y="7950"/>
                  </a:cubicBezTo>
                  <a:cubicBezTo>
                    <a:pt x="12255" y="7709"/>
                    <a:pt x="11957" y="7465"/>
                    <a:pt x="11694" y="7217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91"/>
            <p:cNvSpPr/>
            <p:nvPr/>
          </p:nvSpPr>
          <p:spPr>
            <a:xfrm>
              <a:off x="351219" y="408373"/>
              <a:ext cx="26776" cy="4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extrusionOk="0">
                  <a:moveTo>
                    <a:pt x="21513" y="0"/>
                  </a:moveTo>
                  <a:cubicBezTo>
                    <a:pt x="21513" y="821"/>
                    <a:pt x="21513" y="1642"/>
                    <a:pt x="21513" y="2463"/>
                  </a:cubicBezTo>
                  <a:cubicBezTo>
                    <a:pt x="21600" y="3266"/>
                    <a:pt x="21600" y="4071"/>
                    <a:pt x="21513" y="4874"/>
                  </a:cubicBezTo>
                  <a:cubicBezTo>
                    <a:pt x="21513" y="5644"/>
                    <a:pt x="21513" y="6413"/>
                    <a:pt x="20805" y="7183"/>
                  </a:cubicBezTo>
                  <a:cubicBezTo>
                    <a:pt x="20097" y="7953"/>
                    <a:pt x="20185" y="8671"/>
                    <a:pt x="19831" y="9389"/>
                  </a:cubicBezTo>
                  <a:cubicBezTo>
                    <a:pt x="19477" y="10107"/>
                    <a:pt x="19123" y="10826"/>
                    <a:pt x="18680" y="11493"/>
                  </a:cubicBezTo>
                  <a:cubicBezTo>
                    <a:pt x="18237" y="12160"/>
                    <a:pt x="17795" y="12878"/>
                    <a:pt x="17352" y="13494"/>
                  </a:cubicBezTo>
                  <a:cubicBezTo>
                    <a:pt x="16909" y="14109"/>
                    <a:pt x="16378" y="14776"/>
                    <a:pt x="15847" y="15341"/>
                  </a:cubicBezTo>
                  <a:lnTo>
                    <a:pt x="14253" y="16982"/>
                  </a:lnTo>
                  <a:cubicBezTo>
                    <a:pt x="13722" y="17547"/>
                    <a:pt x="13191" y="18009"/>
                    <a:pt x="12660" y="18470"/>
                  </a:cubicBezTo>
                  <a:lnTo>
                    <a:pt x="10978" y="19702"/>
                  </a:lnTo>
                  <a:cubicBezTo>
                    <a:pt x="10462" y="20052"/>
                    <a:pt x="9900" y="20378"/>
                    <a:pt x="9296" y="20676"/>
                  </a:cubicBezTo>
                  <a:cubicBezTo>
                    <a:pt x="8814" y="20947"/>
                    <a:pt x="8242" y="21156"/>
                    <a:pt x="7614" y="21292"/>
                  </a:cubicBezTo>
                  <a:cubicBezTo>
                    <a:pt x="7148" y="21486"/>
                    <a:pt x="6593" y="21593"/>
                    <a:pt x="6020" y="21600"/>
                  </a:cubicBezTo>
                  <a:lnTo>
                    <a:pt x="4515" y="21600"/>
                  </a:lnTo>
                  <a:lnTo>
                    <a:pt x="3187" y="21138"/>
                  </a:lnTo>
                  <a:cubicBezTo>
                    <a:pt x="2680" y="20883"/>
                    <a:pt x="2234" y="20589"/>
                    <a:pt x="1859" y="20266"/>
                  </a:cubicBezTo>
                  <a:cubicBezTo>
                    <a:pt x="1429" y="19843"/>
                    <a:pt x="1074" y="19396"/>
                    <a:pt x="797" y="18932"/>
                  </a:cubicBezTo>
                  <a:cubicBezTo>
                    <a:pt x="532" y="18539"/>
                    <a:pt x="383" y="18123"/>
                    <a:pt x="354" y="17701"/>
                  </a:cubicBezTo>
                  <a:cubicBezTo>
                    <a:pt x="149" y="17353"/>
                    <a:pt x="30" y="16990"/>
                    <a:pt x="0" y="16623"/>
                  </a:cubicBezTo>
                  <a:cubicBezTo>
                    <a:pt x="192" y="16280"/>
                    <a:pt x="460" y="15952"/>
                    <a:pt x="797" y="15649"/>
                  </a:cubicBezTo>
                  <a:cubicBezTo>
                    <a:pt x="1162" y="15290"/>
                    <a:pt x="1608" y="14962"/>
                    <a:pt x="2125" y="14674"/>
                  </a:cubicBezTo>
                  <a:cubicBezTo>
                    <a:pt x="2125" y="14366"/>
                    <a:pt x="3187" y="14109"/>
                    <a:pt x="3718" y="13801"/>
                  </a:cubicBezTo>
                  <a:lnTo>
                    <a:pt x="5754" y="12878"/>
                  </a:lnTo>
                  <a:lnTo>
                    <a:pt x="7879" y="11903"/>
                  </a:lnTo>
                  <a:lnTo>
                    <a:pt x="10181" y="10928"/>
                  </a:lnTo>
                  <a:lnTo>
                    <a:pt x="12483" y="9851"/>
                  </a:lnTo>
                  <a:lnTo>
                    <a:pt x="14785" y="8671"/>
                  </a:lnTo>
                  <a:cubicBezTo>
                    <a:pt x="15509" y="8251"/>
                    <a:pt x="16189" y="7805"/>
                    <a:pt x="16821" y="7337"/>
                  </a:cubicBezTo>
                  <a:cubicBezTo>
                    <a:pt x="17518" y="6875"/>
                    <a:pt x="18141" y="6377"/>
                    <a:pt x="18680" y="5849"/>
                  </a:cubicBezTo>
                  <a:cubicBezTo>
                    <a:pt x="19241" y="5293"/>
                    <a:pt x="19715" y="4709"/>
                    <a:pt x="20096" y="4105"/>
                  </a:cubicBezTo>
                  <a:cubicBezTo>
                    <a:pt x="20566" y="3500"/>
                    <a:pt x="20893" y="2861"/>
                    <a:pt x="21070" y="2206"/>
                  </a:cubicBezTo>
                  <a:cubicBezTo>
                    <a:pt x="21207" y="1473"/>
                    <a:pt x="21207" y="733"/>
                    <a:pt x="21070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92"/>
            <p:cNvSpPr/>
            <p:nvPr/>
          </p:nvSpPr>
          <p:spPr>
            <a:xfrm>
              <a:off x="350010" y="408481"/>
              <a:ext cx="29523" cy="46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600" extrusionOk="0">
                  <a:moveTo>
                    <a:pt x="5293" y="21600"/>
                  </a:moveTo>
                  <a:lnTo>
                    <a:pt x="4171" y="21600"/>
                  </a:lnTo>
                  <a:cubicBezTo>
                    <a:pt x="3581" y="21488"/>
                    <a:pt x="3035" y="21301"/>
                    <a:pt x="2567" y="21051"/>
                  </a:cubicBezTo>
                  <a:cubicBezTo>
                    <a:pt x="2032" y="20765"/>
                    <a:pt x="1572" y="20428"/>
                    <a:pt x="1203" y="20054"/>
                  </a:cubicBezTo>
                  <a:cubicBezTo>
                    <a:pt x="750" y="19614"/>
                    <a:pt x="373" y="19146"/>
                    <a:pt x="81" y="18657"/>
                  </a:cubicBezTo>
                  <a:cubicBezTo>
                    <a:pt x="-27" y="18210"/>
                    <a:pt x="-27" y="17756"/>
                    <a:pt x="81" y="17310"/>
                  </a:cubicBezTo>
                  <a:cubicBezTo>
                    <a:pt x="-3" y="16896"/>
                    <a:pt x="-3" y="16477"/>
                    <a:pt x="81" y="16063"/>
                  </a:cubicBezTo>
                  <a:cubicBezTo>
                    <a:pt x="295" y="15659"/>
                    <a:pt x="591" y="15273"/>
                    <a:pt x="963" y="14915"/>
                  </a:cubicBezTo>
                  <a:cubicBezTo>
                    <a:pt x="1335" y="14557"/>
                    <a:pt x="1765" y="14223"/>
                    <a:pt x="2246" y="13918"/>
                  </a:cubicBezTo>
                  <a:lnTo>
                    <a:pt x="3770" y="12970"/>
                  </a:lnTo>
                  <a:lnTo>
                    <a:pt x="5534" y="12122"/>
                  </a:lnTo>
                  <a:lnTo>
                    <a:pt x="7619" y="11174"/>
                  </a:lnTo>
                  <a:lnTo>
                    <a:pt x="9624" y="10176"/>
                  </a:lnTo>
                  <a:lnTo>
                    <a:pt x="11789" y="9179"/>
                  </a:lnTo>
                  <a:lnTo>
                    <a:pt x="13714" y="8031"/>
                  </a:lnTo>
                  <a:cubicBezTo>
                    <a:pt x="14370" y="7640"/>
                    <a:pt x="14986" y="7223"/>
                    <a:pt x="15558" y="6784"/>
                  </a:cubicBezTo>
                  <a:cubicBezTo>
                    <a:pt x="16139" y="6351"/>
                    <a:pt x="16649" y="5883"/>
                    <a:pt x="17082" y="5388"/>
                  </a:cubicBezTo>
                  <a:cubicBezTo>
                    <a:pt x="17620" y="4910"/>
                    <a:pt x="18051" y="4390"/>
                    <a:pt x="18365" y="3841"/>
                  </a:cubicBezTo>
                  <a:cubicBezTo>
                    <a:pt x="18754" y="3266"/>
                    <a:pt x="19023" y="2663"/>
                    <a:pt x="19167" y="2045"/>
                  </a:cubicBezTo>
                  <a:cubicBezTo>
                    <a:pt x="19390" y="1371"/>
                    <a:pt x="19524" y="687"/>
                    <a:pt x="19568" y="0"/>
                  </a:cubicBezTo>
                  <a:lnTo>
                    <a:pt x="21493" y="0"/>
                  </a:lnTo>
                  <a:cubicBezTo>
                    <a:pt x="21573" y="797"/>
                    <a:pt x="21573" y="1597"/>
                    <a:pt x="21493" y="2394"/>
                  </a:cubicBezTo>
                  <a:cubicBezTo>
                    <a:pt x="21447" y="3197"/>
                    <a:pt x="21313" y="3997"/>
                    <a:pt x="21092" y="4789"/>
                  </a:cubicBezTo>
                  <a:cubicBezTo>
                    <a:pt x="21092" y="5587"/>
                    <a:pt x="21092" y="6335"/>
                    <a:pt x="20450" y="7084"/>
                  </a:cubicBezTo>
                  <a:cubicBezTo>
                    <a:pt x="19809" y="7832"/>
                    <a:pt x="19889" y="8580"/>
                    <a:pt x="19568" y="9279"/>
                  </a:cubicBezTo>
                  <a:cubicBezTo>
                    <a:pt x="19247" y="9977"/>
                    <a:pt x="18846" y="10725"/>
                    <a:pt x="18446" y="11424"/>
                  </a:cubicBezTo>
                  <a:lnTo>
                    <a:pt x="17243" y="13369"/>
                  </a:lnTo>
                  <a:cubicBezTo>
                    <a:pt x="16761" y="14018"/>
                    <a:pt x="16360" y="14616"/>
                    <a:pt x="15879" y="15165"/>
                  </a:cubicBezTo>
                  <a:cubicBezTo>
                    <a:pt x="15419" y="15746"/>
                    <a:pt x="14911" y="16313"/>
                    <a:pt x="14355" y="16861"/>
                  </a:cubicBezTo>
                  <a:lnTo>
                    <a:pt x="12912" y="18308"/>
                  </a:lnTo>
                  <a:cubicBezTo>
                    <a:pt x="12417" y="18743"/>
                    <a:pt x="11882" y="19159"/>
                    <a:pt x="11308" y="19555"/>
                  </a:cubicBezTo>
                  <a:cubicBezTo>
                    <a:pt x="10815" y="19912"/>
                    <a:pt x="10279" y="20246"/>
                    <a:pt x="9704" y="20552"/>
                  </a:cubicBezTo>
                  <a:cubicBezTo>
                    <a:pt x="9174" y="20837"/>
                    <a:pt x="8579" y="21072"/>
                    <a:pt x="7940" y="21251"/>
                  </a:cubicBezTo>
                  <a:cubicBezTo>
                    <a:pt x="7425" y="21441"/>
                    <a:pt x="6851" y="21560"/>
                    <a:pt x="6256" y="21600"/>
                  </a:cubicBezTo>
                  <a:close/>
                  <a:moveTo>
                    <a:pt x="18446" y="6136"/>
                  </a:moveTo>
                  <a:cubicBezTo>
                    <a:pt x="18003" y="6612"/>
                    <a:pt x="17493" y="7063"/>
                    <a:pt x="16922" y="7483"/>
                  </a:cubicBezTo>
                  <a:cubicBezTo>
                    <a:pt x="16316" y="7966"/>
                    <a:pt x="15646" y="8417"/>
                    <a:pt x="14917" y="8830"/>
                  </a:cubicBezTo>
                  <a:cubicBezTo>
                    <a:pt x="14280" y="9266"/>
                    <a:pt x="13582" y="9667"/>
                    <a:pt x="12832" y="10027"/>
                  </a:cubicBezTo>
                  <a:lnTo>
                    <a:pt x="10667" y="11124"/>
                  </a:lnTo>
                  <a:lnTo>
                    <a:pt x="8581" y="12072"/>
                  </a:lnTo>
                  <a:lnTo>
                    <a:pt x="6657" y="12970"/>
                  </a:lnTo>
                  <a:lnTo>
                    <a:pt x="4892" y="13868"/>
                  </a:lnTo>
                  <a:lnTo>
                    <a:pt x="3449" y="14716"/>
                  </a:lnTo>
                  <a:lnTo>
                    <a:pt x="2406" y="15514"/>
                  </a:lnTo>
                  <a:cubicBezTo>
                    <a:pt x="2160" y="15787"/>
                    <a:pt x="1946" y="16070"/>
                    <a:pt x="1765" y="16362"/>
                  </a:cubicBezTo>
                  <a:cubicBezTo>
                    <a:pt x="1721" y="16644"/>
                    <a:pt x="1721" y="16928"/>
                    <a:pt x="1765" y="17210"/>
                  </a:cubicBezTo>
                  <a:cubicBezTo>
                    <a:pt x="1697" y="17541"/>
                    <a:pt x="1697" y="17877"/>
                    <a:pt x="1765" y="18208"/>
                  </a:cubicBezTo>
                  <a:cubicBezTo>
                    <a:pt x="2004" y="18615"/>
                    <a:pt x="2328" y="19000"/>
                    <a:pt x="2727" y="19355"/>
                  </a:cubicBezTo>
                  <a:cubicBezTo>
                    <a:pt x="2955" y="19646"/>
                    <a:pt x="3284" y="19901"/>
                    <a:pt x="3689" y="20103"/>
                  </a:cubicBezTo>
                  <a:cubicBezTo>
                    <a:pt x="3936" y="20250"/>
                    <a:pt x="4240" y="20353"/>
                    <a:pt x="4572" y="20403"/>
                  </a:cubicBezTo>
                  <a:lnTo>
                    <a:pt x="5454" y="20403"/>
                  </a:lnTo>
                  <a:cubicBezTo>
                    <a:pt x="5851" y="20448"/>
                    <a:pt x="6259" y="20448"/>
                    <a:pt x="6657" y="20403"/>
                  </a:cubicBezTo>
                  <a:lnTo>
                    <a:pt x="7940" y="19854"/>
                  </a:lnTo>
                  <a:cubicBezTo>
                    <a:pt x="8460" y="19580"/>
                    <a:pt x="8943" y="19280"/>
                    <a:pt x="9383" y="18956"/>
                  </a:cubicBezTo>
                  <a:cubicBezTo>
                    <a:pt x="9903" y="18593"/>
                    <a:pt x="10385" y="18210"/>
                    <a:pt x="10827" y="17809"/>
                  </a:cubicBezTo>
                  <a:cubicBezTo>
                    <a:pt x="11308" y="17410"/>
                    <a:pt x="11789" y="16911"/>
                    <a:pt x="12270" y="16412"/>
                  </a:cubicBezTo>
                  <a:lnTo>
                    <a:pt x="13634" y="14816"/>
                  </a:lnTo>
                  <a:cubicBezTo>
                    <a:pt x="14124" y="14252"/>
                    <a:pt x="14553" y="13669"/>
                    <a:pt x="14917" y="13070"/>
                  </a:cubicBezTo>
                  <a:cubicBezTo>
                    <a:pt x="15400" y="12459"/>
                    <a:pt x="15803" y="11825"/>
                    <a:pt x="16120" y="11174"/>
                  </a:cubicBezTo>
                  <a:cubicBezTo>
                    <a:pt x="16120" y="10526"/>
                    <a:pt x="16922" y="9827"/>
                    <a:pt x="17243" y="9179"/>
                  </a:cubicBezTo>
                  <a:cubicBezTo>
                    <a:pt x="17563" y="8530"/>
                    <a:pt x="17804" y="7782"/>
                    <a:pt x="18045" y="7034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Freeform 93"/>
            <p:cNvSpPr/>
            <p:nvPr/>
          </p:nvSpPr>
          <p:spPr>
            <a:xfrm>
              <a:off x="340149" y="413564"/>
              <a:ext cx="13792" cy="48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extrusionOk="0">
                  <a:moveTo>
                    <a:pt x="4073" y="0"/>
                  </a:moveTo>
                  <a:cubicBezTo>
                    <a:pt x="4073" y="676"/>
                    <a:pt x="2874" y="1353"/>
                    <a:pt x="2360" y="2029"/>
                  </a:cubicBezTo>
                  <a:cubicBezTo>
                    <a:pt x="1846" y="2706"/>
                    <a:pt x="1332" y="3383"/>
                    <a:pt x="989" y="4059"/>
                  </a:cubicBezTo>
                  <a:cubicBezTo>
                    <a:pt x="646" y="4736"/>
                    <a:pt x="989" y="5460"/>
                    <a:pt x="132" y="6137"/>
                  </a:cubicBezTo>
                  <a:cubicBezTo>
                    <a:pt x="-44" y="6829"/>
                    <a:pt x="-44" y="7523"/>
                    <a:pt x="132" y="8215"/>
                  </a:cubicBezTo>
                  <a:cubicBezTo>
                    <a:pt x="132" y="8891"/>
                    <a:pt x="132" y="9568"/>
                    <a:pt x="132" y="10244"/>
                  </a:cubicBezTo>
                  <a:cubicBezTo>
                    <a:pt x="132" y="10921"/>
                    <a:pt x="132" y="11549"/>
                    <a:pt x="132" y="12177"/>
                  </a:cubicBezTo>
                  <a:cubicBezTo>
                    <a:pt x="132" y="12805"/>
                    <a:pt x="132" y="13482"/>
                    <a:pt x="132" y="14062"/>
                  </a:cubicBezTo>
                  <a:cubicBezTo>
                    <a:pt x="132" y="14642"/>
                    <a:pt x="132" y="15270"/>
                    <a:pt x="989" y="15850"/>
                  </a:cubicBezTo>
                  <a:cubicBezTo>
                    <a:pt x="1134" y="16390"/>
                    <a:pt x="1479" y="16924"/>
                    <a:pt x="2017" y="17444"/>
                  </a:cubicBezTo>
                  <a:cubicBezTo>
                    <a:pt x="2296" y="17919"/>
                    <a:pt x="2697" y="18387"/>
                    <a:pt x="3216" y="18846"/>
                  </a:cubicBezTo>
                  <a:cubicBezTo>
                    <a:pt x="3570" y="19210"/>
                    <a:pt x="4028" y="19566"/>
                    <a:pt x="4587" y="19909"/>
                  </a:cubicBezTo>
                  <a:cubicBezTo>
                    <a:pt x="5061" y="20198"/>
                    <a:pt x="5635" y="20473"/>
                    <a:pt x="6301" y="20730"/>
                  </a:cubicBezTo>
                  <a:lnTo>
                    <a:pt x="8357" y="21310"/>
                  </a:lnTo>
                  <a:cubicBezTo>
                    <a:pt x="9108" y="21436"/>
                    <a:pt x="9915" y="21533"/>
                    <a:pt x="10756" y="21600"/>
                  </a:cubicBezTo>
                  <a:lnTo>
                    <a:pt x="13326" y="21600"/>
                  </a:lnTo>
                  <a:cubicBezTo>
                    <a:pt x="14384" y="21532"/>
                    <a:pt x="15378" y="21400"/>
                    <a:pt x="16238" y="21213"/>
                  </a:cubicBezTo>
                  <a:cubicBezTo>
                    <a:pt x="17448" y="21040"/>
                    <a:pt x="18548" y="20811"/>
                    <a:pt x="19494" y="20537"/>
                  </a:cubicBezTo>
                  <a:cubicBezTo>
                    <a:pt x="20240" y="20286"/>
                    <a:pt x="20873" y="20010"/>
                    <a:pt x="21379" y="19715"/>
                  </a:cubicBezTo>
                  <a:cubicBezTo>
                    <a:pt x="21556" y="19444"/>
                    <a:pt x="21556" y="19165"/>
                    <a:pt x="21379" y="18894"/>
                  </a:cubicBezTo>
                  <a:cubicBezTo>
                    <a:pt x="21552" y="18590"/>
                    <a:pt x="21552" y="18280"/>
                    <a:pt x="21379" y="17976"/>
                  </a:cubicBezTo>
                  <a:cubicBezTo>
                    <a:pt x="21181" y="17612"/>
                    <a:pt x="20836" y="17255"/>
                    <a:pt x="20351" y="16913"/>
                  </a:cubicBezTo>
                  <a:lnTo>
                    <a:pt x="18637" y="15753"/>
                  </a:lnTo>
                  <a:cubicBezTo>
                    <a:pt x="18637" y="15366"/>
                    <a:pt x="17267" y="14980"/>
                    <a:pt x="16581" y="14545"/>
                  </a:cubicBezTo>
                  <a:lnTo>
                    <a:pt x="14696" y="13337"/>
                  </a:lnTo>
                  <a:lnTo>
                    <a:pt x="12126" y="11936"/>
                  </a:lnTo>
                  <a:lnTo>
                    <a:pt x="9556" y="10486"/>
                  </a:lnTo>
                  <a:cubicBezTo>
                    <a:pt x="8699" y="9954"/>
                    <a:pt x="8014" y="9423"/>
                    <a:pt x="7157" y="8940"/>
                  </a:cubicBezTo>
                  <a:lnTo>
                    <a:pt x="5101" y="7297"/>
                  </a:lnTo>
                  <a:cubicBezTo>
                    <a:pt x="4545" y="6740"/>
                    <a:pt x="4087" y="6175"/>
                    <a:pt x="3731" y="5605"/>
                  </a:cubicBezTo>
                  <a:cubicBezTo>
                    <a:pt x="3731" y="5026"/>
                    <a:pt x="3731" y="4446"/>
                    <a:pt x="2874" y="3866"/>
                  </a:cubicBezTo>
                  <a:cubicBezTo>
                    <a:pt x="2617" y="3256"/>
                    <a:pt x="2617" y="2639"/>
                    <a:pt x="2874" y="2029"/>
                  </a:cubicBezTo>
                  <a:cubicBezTo>
                    <a:pt x="3049" y="1395"/>
                    <a:pt x="3392" y="765"/>
                    <a:pt x="3902" y="145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eform 94"/>
            <p:cNvSpPr/>
            <p:nvPr/>
          </p:nvSpPr>
          <p:spPr>
            <a:xfrm>
              <a:off x="338561" y="413240"/>
              <a:ext cx="16431" cy="49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extrusionOk="0">
                  <a:moveTo>
                    <a:pt x="11649" y="21600"/>
                  </a:moveTo>
                  <a:lnTo>
                    <a:pt x="10515" y="21600"/>
                  </a:lnTo>
                  <a:cubicBezTo>
                    <a:pt x="9563" y="21524"/>
                    <a:pt x="8654" y="21398"/>
                    <a:pt x="7823" y="21226"/>
                  </a:cubicBezTo>
                  <a:lnTo>
                    <a:pt x="5698" y="20525"/>
                  </a:lnTo>
                  <a:cubicBezTo>
                    <a:pt x="5118" y="20241"/>
                    <a:pt x="4597" y="19944"/>
                    <a:pt x="4140" y="19636"/>
                  </a:cubicBezTo>
                  <a:cubicBezTo>
                    <a:pt x="4140" y="19325"/>
                    <a:pt x="3715" y="18951"/>
                    <a:pt x="2865" y="18514"/>
                  </a:cubicBezTo>
                  <a:cubicBezTo>
                    <a:pt x="2865" y="18140"/>
                    <a:pt x="2156" y="17626"/>
                    <a:pt x="1873" y="17159"/>
                  </a:cubicBezTo>
                  <a:cubicBezTo>
                    <a:pt x="1509" y="16634"/>
                    <a:pt x="1225" y="16103"/>
                    <a:pt x="1023" y="15569"/>
                  </a:cubicBezTo>
                  <a:cubicBezTo>
                    <a:pt x="1023" y="15008"/>
                    <a:pt x="1023" y="14400"/>
                    <a:pt x="314" y="13792"/>
                  </a:cubicBezTo>
                  <a:cubicBezTo>
                    <a:pt x="-394" y="13184"/>
                    <a:pt x="314" y="12623"/>
                    <a:pt x="314" y="11969"/>
                  </a:cubicBezTo>
                  <a:cubicBezTo>
                    <a:pt x="314" y="11314"/>
                    <a:pt x="314" y="10707"/>
                    <a:pt x="314" y="10052"/>
                  </a:cubicBezTo>
                  <a:cubicBezTo>
                    <a:pt x="314" y="9397"/>
                    <a:pt x="314" y="8696"/>
                    <a:pt x="314" y="8042"/>
                  </a:cubicBezTo>
                  <a:cubicBezTo>
                    <a:pt x="314" y="7387"/>
                    <a:pt x="314" y="6686"/>
                    <a:pt x="314" y="6031"/>
                  </a:cubicBezTo>
                  <a:cubicBezTo>
                    <a:pt x="314" y="5377"/>
                    <a:pt x="314" y="4675"/>
                    <a:pt x="1023" y="3974"/>
                  </a:cubicBezTo>
                  <a:cubicBezTo>
                    <a:pt x="1731" y="3273"/>
                    <a:pt x="1731" y="2665"/>
                    <a:pt x="2156" y="1964"/>
                  </a:cubicBezTo>
                  <a:cubicBezTo>
                    <a:pt x="2581" y="1262"/>
                    <a:pt x="3148" y="655"/>
                    <a:pt x="3715" y="0"/>
                  </a:cubicBezTo>
                  <a:lnTo>
                    <a:pt x="6973" y="281"/>
                  </a:lnTo>
                  <a:cubicBezTo>
                    <a:pt x="6553" y="849"/>
                    <a:pt x="6268" y="1427"/>
                    <a:pt x="6123" y="2010"/>
                  </a:cubicBezTo>
                  <a:cubicBezTo>
                    <a:pt x="5977" y="2570"/>
                    <a:pt x="5977" y="3133"/>
                    <a:pt x="6123" y="3694"/>
                  </a:cubicBezTo>
                  <a:cubicBezTo>
                    <a:pt x="6005" y="4238"/>
                    <a:pt x="6005" y="4785"/>
                    <a:pt x="6123" y="5330"/>
                  </a:cubicBezTo>
                  <a:cubicBezTo>
                    <a:pt x="6123" y="5844"/>
                    <a:pt x="6832" y="6405"/>
                    <a:pt x="7257" y="6919"/>
                  </a:cubicBezTo>
                  <a:cubicBezTo>
                    <a:pt x="7674" y="7435"/>
                    <a:pt x="8243" y="7936"/>
                    <a:pt x="8957" y="8416"/>
                  </a:cubicBezTo>
                  <a:cubicBezTo>
                    <a:pt x="9485" y="8910"/>
                    <a:pt x="10100" y="9394"/>
                    <a:pt x="10799" y="9865"/>
                  </a:cubicBezTo>
                  <a:lnTo>
                    <a:pt x="12924" y="11268"/>
                  </a:lnTo>
                  <a:lnTo>
                    <a:pt x="15049" y="12623"/>
                  </a:lnTo>
                  <a:lnTo>
                    <a:pt x="17032" y="13886"/>
                  </a:lnTo>
                  <a:cubicBezTo>
                    <a:pt x="17032" y="14307"/>
                    <a:pt x="18307" y="14727"/>
                    <a:pt x="18733" y="15148"/>
                  </a:cubicBezTo>
                  <a:cubicBezTo>
                    <a:pt x="19324" y="15504"/>
                    <a:pt x="19800" y="15881"/>
                    <a:pt x="20149" y="16270"/>
                  </a:cubicBezTo>
                  <a:cubicBezTo>
                    <a:pt x="20149" y="16691"/>
                    <a:pt x="20149" y="17018"/>
                    <a:pt x="21141" y="17392"/>
                  </a:cubicBezTo>
                  <a:cubicBezTo>
                    <a:pt x="21206" y="17750"/>
                    <a:pt x="21206" y="18109"/>
                    <a:pt x="21141" y="18468"/>
                  </a:cubicBezTo>
                  <a:cubicBezTo>
                    <a:pt x="20989" y="18791"/>
                    <a:pt x="20703" y="19105"/>
                    <a:pt x="20291" y="19403"/>
                  </a:cubicBezTo>
                  <a:cubicBezTo>
                    <a:pt x="19863" y="19750"/>
                    <a:pt x="19238" y="20068"/>
                    <a:pt x="18449" y="20338"/>
                  </a:cubicBezTo>
                  <a:cubicBezTo>
                    <a:pt x="17551" y="20639"/>
                    <a:pt x="16553" y="20905"/>
                    <a:pt x="15474" y="21132"/>
                  </a:cubicBezTo>
                  <a:cubicBezTo>
                    <a:pt x="14573" y="21334"/>
                    <a:pt x="13563" y="21477"/>
                    <a:pt x="12499" y="21553"/>
                  </a:cubicBezTo>
                  <a:close/>
                  <a:moveTo>
                    <a:pt x="3857" y="6171"/>
                  </a:moveTo>
                  <a:cubicBezTo>
                    <a:pt x="3857" y="6826"/>
                    <a:pt x="3857" y="7481"/>
                    <a:pt x="3857" y="8088"/>
                  </a:cubicBezTo>
                  <a:cubicBezTo>
                    <a:pt x="3857" y="8696"/>
                    <a:pt x="3857" y="9397"/>
                    <a:pt x="3857" y="10052"/>
                  </a:cubicBezTo>
                  <a:cubicBezTo>
                    <a:pt x="3857" y="10707"/>
                    <a:pt x="3857" y="11314"/>
                    <a:pt x="3857" y="11922"/>
                  </a:cubicBezTo>
                  <a:cubicBezTo>
                    <a:pt x="3857" y="12530"/>
                    <a:pt x="3857" y="13138"/>
                    <a:pt x="3857" y="13699"/>
                  </a:cubicBezTo>
                  <a:cubicBezTo>
                    <a:pt x="4004" y="14263"/>
                    <a:pt x="4240" y="14825"/>
                    <a:pt x="4565" y="15382"/>
                  </a:cubicBezTo>
                  <a:cubicBezTo>
                    <a:pt x="4711" y="15903"/>
                    <a:pt x="4995" y="16420"/>
                    <a:pt x="5415" y="16925"/>
                  </a:cubicBezTo>
                  <a:cubicBezTo>
                    <a:pt x="5662" y="17368"/>
                    <a:pt x="5993" y="17805"/>
                    <a:pt x="6407" y="18234"/>
                  </a:cubicBezTo>
                  <a:cubicBezTo>
                    <a:pt x="6651" y="18540"/>
                    <a:pt x="6983" y="18837"/>
                    <a:pt x="7398" y="19122"/>
                  </a:cubicBezTo>
                  <a:cubicBezTo>
                    <a:pt x="7692" y="19379"/>
                    <a:pt x="8124" y="19617"/>
                    <a:pt x="8673" y="19823"/>
                  </a:cubicBezTo>
                  <a:lnTo>
                    <a:pt x="9949" y="20291"/>
                  </a:lnTo>
                  <a:lnTo>
                    <a:pt x="12782" y="20291"/>
                  </a:lnTo>
                  <a:lnTo>
                    <a:pt x="14624" y="20010"/>
                  </a:lnTo>
                  <a:cubicBezTo>
                    <a:pt x="15466" y="19846"/>
                    <a:pt x="16230" y="19641"/>
                    <a:pt x="16891" y="19403"/>
                  </a:cubicBezTo>
                  <a:cubicBezTo>
                    <a:pt x="17404" y="19239"/>
                    <a:pt x="17834" y="19050"/>
                    <a:pt x="18166" y="18842"/>
                  </a:cubicBezTo>
                  <a:cubicBezTo>
                    <a:pt x="18300" y="18626"/>
                    <a:pt x="18300" y="18403"/>
                    <a:pt x="18166" y="18187"/>
                  </a:cubicBezTo>
                  <a:cubicBezTo>
                    <a:pt x="18308" y="17940"/>
                    <a:pt x="18308" y="17686"/>
                    <a:pt x="18166" y="17439"/>
                  </a:cubicBezTo>
                  <a:cubicBezTo>
                    <a:pt x="17995" y="17117"/>
                    <a:pt x="17709" y="16804"/>
                    <a:pt x="17316" y="16504"/>
                  </a:cubicBezTo>
                  <a:cubicBezTo>
                    <a:pt x="16990" y="16133"/>
                    <a:pt x="16564" y="15774"/>
                    <a:pt x="16041" y="15429"/>
                  </a:cubicBezTo>
                  <a:cubicBezTo>
                    <a:pt x="16041" y="15055"/>
                    <a:pt x="14907" y="14681"/>
                    <a:pt x="14341" y="14260"/>
                  </a:cubicBezTo>
                  <a:lnTo>
                    <a:pt x="12641" y="13044"/>
                  </a:lnTo>
                  <a:lnTo>
                    <a:pt x="10515" y="11735"/>
                  </a:lnTo>
                  <a:lnTo>
                    <a:pt x="8390" y="10286"/>
                  </a:lnTo>
                  <a:cubicBezTo>
                    <a:pt x="7682" y="9771"/>
                    <a:pt x="6973" y="9257"/>
                    <a:pt x="6407" y="8743"/>
                  </a:cubicBezTo>
                  <a:cubicBezTo>
                    <a:pt x="5840" y="8229"/>
                    <a:pt x="5132" y="7668"/>
                    <a:pt x="4707" y="7153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Freeform 95"/>
            <p:cNvSpPr/>
            <p:nvPr/>
          </p:nvSpPr>
          <p:spPr>
            <a:xfrm>
              <a:off x="342129" y="391718"/>
              <a:ext cx="14774" cy="45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81" extrusionOk="0">
                  <a:moveTo>
                    <a:pt x="2519" y="51"/>
                  </a:moveTo>
                  <a:cubicBezTo>
                    <a:pt x="1888" y="716"/>
                    <a:pt x="1406" y="1395"/>
                    <a:pt x="1079" y="2081"/>
                  </a:cubicBezTo>
                  <a:cubicBezTo>
                    <a:pt x="1079" y="2741"/>
                    <a:pt x="1079" y="3452"/>
                    <a:pt x="119" y="4112"/>
                  </a:cubicBezTo>
                  <a:cubicBezTo>
                    <a:pt x="-40" y="4805"/>
                    <a:pt x="-40" y="5501"/>
                    <a:pt x="119" y="6194"/>
                  </a:cubicBezTo>
                  <a:cubicBezTo>
                    <a:pt x="119" y="6854"/>
                    <a:pt x="119" y="7514"/>
                    <a:pt x="119" y="8173"/>
                  </a:cubicBezTo>
                  <a:cubicBezTo>
                    <a:pt x="119" y="8833"/>
                    <a:pt x="119" y="9544"/>
                    <a:pt x="119" y="10204"/>
                  </a:cubicBezTo>
                  <a:lnTo>
                    <a:pt x="119" y="12083"/>
                  </a:lnTo>
                  <a:cubicBezTo>
                    <a:pt x="119" y="12743"/>
                    <a:pt x="119" y="13301"/>
                    <a:pt x="119" y="13910"/>
                  </a:cubicBezTo>
                  <a:cubicBezTo>
                    <a:pt x="269" y="14477"/>
                    <a:pt x="590" y="15038"/>
                    <a:pt x="1079" y="15585"/>
                  </a:cubicBezTo>
                  <a:cubicBezTo>
                    <a:pt x="1079" y="16144"/>
                    <a:pt x="1079" y="16652"/>
                    <a:pt x="2199" y="17159"/>
                  </a:cubicBezTo>
                  <a:cubicBezTo>
                    <a:pt x="3320" y="17667"/>
                    <a:pt x="3160" y="18124"/>
                    <a:pt x="3640" y="18530"/>
                  </a:cubicBezTo>
                  <a:cubicBezTo>
                    <a:pt x="4162" y="18912"/>
                    <a:pt x="4749" y="19285"/>
                    <a:pt x="5400" y="19647"/>
                  </a:cubicBezTo>
                  <a:lnTo>
                    <a:pt x="7320" y="20561"/>
                  </a:lnTo>
                  <a:lnTo>
                    <a:pt x="9401" y="21221"/>
                  </a:lnTo>
                  <a:cubicBezTo>
                    <a:pt x="10140" y="21365"/>
                    <a:pt x="10952" y="21468"/>
                    <a:pt x="11801" y="21525"/>
                  </a:cubicBezTo>
                  <a:cubicBezTo>
                    <a:pt x="12584" y="21600"/>
                    <a:pt x="13419" y="21600"/>
                    <a:pt x="14202" y="21525"/>
                  </a:cubicBezTo>
                  <a:cubicBezTo>
                    <a:pt x="15160" y="21451"/>
                    <a:pt x="16078" y="21331"/>
                    <a:pt x="16923" y="21170"/>
                  </a:cubicBezTo>
                  <a:cubicBezTo>
                    <a:pt x="17978" y="20975"/>
                    <a:pt x="18947" y="20736"/>
                    <a:pt x="19803" y="20459"/>
                  </a:cubicBezTo>
                  <a:cubicBezTo>
                    <a:pt x="20392" y="20217"/>
                    <a:pt x="20927" y="19963"/>
                    <a:pt x="21404" y="19698"/>
                  </a:cubicBezTo>
                  <a:cubicBezTo>
                    <a:pt x="21556" y="19412"/>
                    <a:pt x="21556" y="19120"/>
                    <a:pt x="21404" y="18835"/>
                  </a:cubicBezTo>
                  <a:cubicBezTo>
                    <a:pt x="21560" y="18515"/>
                    <a:pt x="21560" y="18190"/>
                    <a:pt x="21404" y="17870"/>
                  </a:cubicBezTo>
                  <a:cubicBezTo>
                    <a:pt x="21404" y="17515"/>
                    <a:pt x="21404" y="17210"/>
                    <a:pt x="20284" y="16804"/>
                  </a:cubicBezTo>
                  <a:lnTo>
                    <a:pt x="18523" y="15687"/>
                  </a:lnTo>
                  <a:lnTo>
                    <a:pt x="16443" y="14469"/>
                  </a:lnTo>
                  <a:cubicBezTo>
                    <a:pt x="15483" y="14062"/>
                    <a:pt x="14682" y="13606"/>
                    <a:pt x="13882" y="13199"/>
                  </a:cubicBezTo>
                  <a:lnTo>
                    <a:pt x="11161" y="11778"/>
                  </a:lnTo>
                  <a:cubicBezTo>
                    <a:pt x="10361" y="11321"/>
                    <a:pt x="9401" y="10864"/>
                    <a:pt x="8601" y="10356"/>
                  </a:cubicBezTo>
                  <a:cubicBezTo>
                    <a:pt x="7801" y="9849"/>
                    <a:pt x="6840" y="9290"/>
                    <a:pt x="6040" y="8783"/>
                  </a:cubicBezTo>
                  <a:cubicBezTo>
                    <a:pt x="5240" y="8275"/>
                    <a:pt x="4440" y="7717"/>
                    <a:pt x="3800" y="7209"/>
                  </a:cubicBezTo>
                  <a:cubicBezTo>
                    <a:pt x="3120" y="6648"/>
                    <a:pt x="2585" y="6071"/>
                    <a:pt x="2199" y="5483"/>
                  </a:cubicBezTo>
                  <a:cubicBezTo>
                    <a:pt x="1673" y="4919"/>
                    <a:pt x="1298" y="4341"/>
                    <a:pt x="1079" y="3757"/>
                  </a:cubicBezTo>
                  <a:cubicBezTo>
                    <a:pt x="917" y="3132"/>
                    <a:pt x="917" y="2503"/>
                    <a:pt x="1079" y="1878"/>
                  </a:cubicBezTo>
                  <a:cubicBezTo>
                    <a:pt x="856" y="1254"/>
                    <a:pt x="856" y="624"/>
                    <a:pt x="1079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Freeform 96"/>
            <p:cNvSpPr/>
            <p:nvPr/>
          </p:nvSpPr>
          <p:spPr>
            <a:xfrm>
              <a:off x="340783" y="391718"/>
              <a:ext cx="18244" cy="47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600" extrusionOk="0">
                  <a:moveTo>
                    <a:pt x="12330" y="21600"/>
                  </a:moveTo>
                  <a:lnTo>
                    <a:pt x="10902" y="21600"/>
                  </a:lnTo>
                  <a:cubicBezTo>
                    <a:pt x="10019" y="21532"/>
                    <a:pt x="9181" y="21398"/>
                    <a:pt x="8436" y="21206"/>
                  </a:cubicBezTo>
                  <a:cubicBezTo>
                    <a:pt x="7663" y="21011"/>
                    <a:pt x="7000" y="20760"/>
                    <a:pt x="6489" y="20466"/>
                  </a:cubicBezTo>
                  <a:cubicBezTo>
                    <a:pt x="5811" y="20157"/>
                    <a:pt x="5203" y="19827"/>
                    <a:pt x="4672" y="19479"/>
                  </a:cubicBezTo>
                  <a:cubicBezTo>
                    <a:pt x="4672" y="19134"/>
                    <a:pt x="3764" y="18740"/>
                    <a:pt x="3245" y="18296"/>
                  </a:cubicBezTo>
                  <a:cubicBezTo>
                    <a:pt x="2759" y="17848"/>
                    <a:pt x="2368" y="17386"/>
                    <a:pt x="2076" y="16915"/>
                  </a:cubicBezTo>
                  <a:cubicBezTo>
                    <a:pt x="1654" y="16413"/>
                    <a:pt x="1308" y="15903"/>
                    <a:pt x="1038" y="15386"/>
                  </a:cubicBezTo>
                  <a:cubicBezTo>
                    <a:pt x="773" y="14833"/>
                    <a:pt x="643" y="14272"/>
                    <a:pt x="649" y="13710"/>
                  </a:cubicBezTo>
                  <a:cubicBezTo>
                    <a:pt x="649" y="13118"/>
                    <a:pt x="649" y="12526"/>
                    <a:pt x="0" y="11885"/>
                  </a:cubicBezTo>
                  <a:lnTo>
                    <a:pt x="0" y="10011"/>
                  </a:lnTo>
                  <a:cubicBezTo>
                    <a:pt x="0" y="9370"/>
                    <a:pt x="0" y="8729"/>
                    <a:pt x="0" y="8038"/>
                  </a:cubicBezTo>
                  <a:cubicBezTo>
                    <a:pt x="0" y="7348"/>
                    <a:pt x="0" y="6707"/>
                    <a:pt x="0" y="6066"/>
                  </a:cubicBezTo>
                  <a:cubicBezTo>
                    <a:pt x="0" y="5425"/>
                    <a:pt x="0" y="4734"/>
                    <a:pt x="0" y="4044"/>
                  </a:cubicBezTo>
                  <a:cubicBezTo>
                    <a:pt x="0" y="3353"/>
                    <a:pt x="0" y="2712"/>
                    <a:pt x="779" y="2022"/>
                  </a:cubicBezTo>
                  <a:cubicBezTo>
                    <a:pt x="1030" y="1337"/>
                    <a:pt x="1421" y="662"/>
                    <a:pt x="1947" y="0"/>
                  </a:cubicBezTo>
                  <a:lnTo>
                    <a:pt x="4932" y="296"/>
                  </a:lnTo>
                  <a:cubicBezTo>
                    <a:pt x="4504" y="1424"/>
                    <a:pt x="4504" y="2570"/>
                    <a:pt x="4932" y="3699"/>
                  </a:cubicBezTo>
                  <a:cubicBezTo>
                    <a:pt x="5065" y="4249"/>
                    <a:pt x="5326" y="4793"/>
                    <a:pt x="5710" y="5326"/>
                  </a:cubicBezTo>
                  <a:cubicBezTo>
                    <a:pt x="6065" y="5861"/>
                    <a:pt x="6499" y="6388"/>
                    <a:pt x="7008" y="6904"/>
                  </a:cubicBezTo>
                  <a:cubicBezTo>
                    <a:pt x="7535" y="7427"/>
                    <a:pt x="8142" y="7937"/>
                    <a:pt x="8825" y="8433"/>
                  </a:cubicBezTo>
                  <a:lnTo>
                    <a:pt x="10772" y="9912"/>
                  </a:lnTo>
                  <a:lnTo>
                    <a:pt x="12330" y="10899"/>
                  </a:lnTo>
                  <a:lnTo>
                    <a:pt x="13757" y="11836"/>
                  </a:lnTo>
                  <a:lnTo>
                    <a:pt x="15055" y="12674"/>
                  </a:lnTo>
                  <a:lnTo>
                    <a:pt x="17132" y="13907"/>
                  </a:lnTo>
                  <a:lnTo>
                    <a:pt x="18949" y="15090"/>
                  </a:lnTo>
                  <a:cubicBezTo>
                    <a:pt x="19478" y="15475"/>
                    <a:pt x="19954" y="15870"/>
                    <a:pt x="20376" y="16274"/>
                  </a:cubicBezTo>
                  <a:cubicBezTo>
                    <a:pt x="20376" y="16668"/>
                    <a:pt x="21155" y="17014"/>
                    <a:pt x="21415" y="17359"/>
                  </a:cubicBezTo>
                  <a:cubicBezTo>
                    <a:pt x="21537" y="17719"/>
                    <a:pt x="21537" y="18084"/>
                    <a:pt x="21415" y="18444"/>
                  </a:cubicBezTo>
                  <a:cubicBezTo>
                    <a:pt x="21600" y="18785"/>
                    <a:pt x="21600" y="19138"/>
                    <a:pt x="21415" y="19479"/>
                  </a:cubicBezTo>
                  <a:cubicBezTo>
                    <a:pt x="21087" y="19844"/>
                    <a:pt x="20503" y="20168"/>
                    <a:pt x="19727" y="20416"/>
                  </a:cubicBezTo>
                  <a:cubicBezTo>
                    <a:pt x="19011" y="20743"/>
                    <a:pt x="18128" y="21012"/>
                    <a:pt x="17132" y="21206"/>
                  </a:cubicBezTo>
                  <a:cubicBezTo>
                    <a:pt x="16323" y="21421"/>
                    <a:pt x="15386" y="21556"/>
                    <a:pt x="14406" y="21600"/>
                  </a:cubicBezTo>
                  <a:close/>
                  <a:moveTo>
                    <a:pt x="2466" y="6066"/>
                  </a:moveTo>
                  <a:cubicBezTo>
                    <a:pt x="2466" y="6707"/>
                    <a:pt x="2466" y="7348"/>
                    <a:pt x="2466" y="7989"/>
                  </a:cubicBezTo>
                  <a:cubicBezTo>
                    <a:pt x="2466" y="8630"/>
                    <a:pt x="2466" y="9222"/>
                    <a:pt x="2466" y="9863"/>
                  </a:cubicBezTo>
                  <a:lnTo>
                    <a:pt x="2466" y="11688"/>
                  </a:lnTo>
                  <a:cubicBezTo>
                    <a:pt x="2466" y="12279"/>
                    <a:pt x="2466" y="12871"/>
                    <a:pt x="3115" y="13414"/>
                  </a:cubicBezTo>
                  <a:cubicBezTo>
                    <a:pt x="3764" y="13956"/>
                    <a:pt x="3115" y="14499"/>
                    <a:pt x="3764" y="15041"/>
                  </a:cubicBezTo>
                  <a:cubicBezTo>
                    <a:pt x="4413" y="15584"/>
                    <a:pt x="4413" y="16027"/>
                    <a:pt x="4802" y="16471"/>
                  </a:cubicBezTo>
                  <a:cubicBezTo>
                    <a:pt x="5191" y="16915"/>
                    <a:pt x="5581" y="17359"/>
                    <a:pt x="5970" y="17753"/>
                  </a:cubicBezTo>
                  <a:cubicBezTo>
                    <a:pt x="6295" y="18117"/>
                    <a:pt x="6731" y="18464"/>
                    <a:pt x="7268" y="18789"/>
                  </a:cubicBezTo>
                  <a:cubicBezTo>
                    <a:pt x="7562" y="19082"/>
                    <a:pt x="8003" y="19349"/>
                    <a:pt x="8566" y="19578"/>
                  </a:cubicBezTo>
                  <a:cubicBezTo>
                    <a:pt x="8970" y="19770"/>
                    <a:pt x="9452" y="19937"/>
                    <a:pt x="9993" y="20071"/>
                  </a:cubicBezTo>
                  <a:cubicBezTo>
                    <a:pt x="10351" y="20201"/>
                    <a:pt x="10803" y="20287"/>
                    <a:pt x="11291" y="20318"/>
                  </a:cubicBezTo>
                  <a:lnTo>
                    <a:pt x="12719" y="20318"/>
                  </a:lnTo>
                  <a:lnTo>
                    <a:pt x="14406" y="20022"/>
                  </a:lnTo>
                  <a:cubicBezTo>
                    <a:pt x="15128" y="19882"/>
                    <a:pt x="15785" y="19699"/>
                    <a:pt x="16353" y="19479"/>
                  </a:cubicBezTo>
                  <a:cubicBezTo>
                    <a:pt x="16744" y="19294"/>
                    <a:pt x="17091" y="19096"/>
                    <a:pt x="17391" y="18888"/>
                  </a:cubicBezTo>
                  <a:cubicBezTo>
                    <a:pt x="17454" y="18691"/>
                    <a:pt x="17454" y="18492"/>
                    <a:pt x="17391" y="18296"/>
                  </a:cubicBezTo>
                  <a:cubicBezTo>
                    <a:pt x="17528" y="18035"/>
                    <a:pt x="17528" y="17767"/>
                    <a:pt x="17391" y="17507"/>
                  </a:cubicBezTo>
                  <a:cubicBezTo>
                    <a:pt x="17233" y="17184"/>
                    <a:pt x="16971" y="16869"/>
                    <a:pt x="16612" y="16570"/>
                  </a:cubicBezTo>
                  <a:lnTo>
                    <a:pt x="15315" y="15534"/>
                  </a:lnTo>
                  <a:lnTo>
                    <a:pt x="13498" y="14400"/>
                  </a:lnTo>
                  <a:lnTo>
                    <a:pt x="12330" y="13167"/>
                  </a:lnTo>
                  <a:lnTo>
                    <a:pt x="11032" y="12329"/>
                  </a:lnTo>
                  <a:lnTo>
                    <a:pt x="9604" y="11392"/>
                  </a:lnTo>
                  <a:lnTo>
                    <a:pt x="8047" y="10356"/>
                  </a:lnTo>
                  <a:cubicBezTo>
                    <a:pt x="7278" y="9879"/>
                    <a:pt x="6584" y="9385"/>
                    <a:pt x="5970" y="8877"/>
                  </a:cubicBezTo>
                  <a:cubicBezTo>
                    <a:pt x="5970" y="8334"/>
                    <a:pt x="4672" y="7792"/>
                    <a:pt x="4153" y="7249"/>
                  </a:cubicBezTo>
                  <a:cubicBezTo>
                    <a:pt x="3661" y="6865"/>
                    <a:pt x="3227" y="6469"/>
                    <a:pt x="2855" y="6066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Freeform 97"/>
            <p:cNvSpPr/>
            <p:nvPr/>
          </p:nvSpPr>
          <p:spPr>
            <a:xfrm>
              <a:off x="354720" y="385445"/>
              <a:ext cx="23816" cy="44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87" extrusionOk="0">
                  <a:moveTo>
                    <a:pt x="20387" y="0"/>
                  </a:moveTo>
                  <a:cubicBezTo>
                    <a:pt x="20387" y="837"/>
                    <a:pt x="20387" y="1674"/>
                    <a:pt x="20975" y="2510"/>
                  </a:cubicBezTo>
                  <a:cubicBezTo>
                    <a:pt x="21563" y="3347"/>
                    <a:pt x="20975" y="4184"/>
                    <a:pt x="20975" y="4968"/>
                  </a:cubicBezTo>
                  <a:cubicBezTo>
                    <a:pt x="20975" y="5753"/>
                    <a:pt x="20975" y="6590"/>
                    <a:pt x="20975" y="7322"/>
                  </a:cubicBezTo>
                  <a:cubicBezTo>
                    <a:pt x="20975" y="8054"/>
                    <a:pt x="20975" y="8839"/>
                    <a:pt x="20485" y="9571"/>
                  </a:cubicBezTo>
                  <a:cubicBezTo>
                    <a:pt x="19996" y="10303"/>
                    <a:pt x="20485" y="10983"/>
                    <a:pt x="19604" y="11715"/>
                  </a:cubicBezTo>
                  <a:cubicBezTo>
                    <a:pt x="18722" y="12447"/>
                    <a:pt x="18918" y="13023"/>
                    <a:pt x="18526" y="13650"/>
                  </a:cubicBezTo>
                  <a:cubicBezTo>
                    <a:pt x="18134" y="14278"/>
                    <a:pt x="17645" y="14905"/>
                    <a:pt x="17253" y="15481"/>
                  </a:cubicBezTo>
                  <a:cubicBezTo>
                    <a:pt x="16861" y="16056"/>
                    <a:pt x="16273" y="16579"/>
                    <a:pt x="15783" y="17050"/>
                  </a:cubicBezTo>
                  <a:lnTo>
                    <a:pt x="14216" y="18514"/>
                  </a:lnTo>
                  <a:cubicBezTo>
                    <a:pt x="13677" y="18918"/>
                    <a:pt x="13088" y="19302"/>
                    <a:pt x="12453" y="19665"/>
                  </a:cubicBezTo>
                  <a:cubicBezTo>
                    <a:pt x="11973" y="20014"/>
                    <a:pt x="11414" y="20330"/>
                    <a:pt x="10787" y="20606"/>
                  </a:cubicBezTo>
                  <a:cubicBezTo>
                    <a:pt x="10247" y="20851"/>
                    <a:pt x="9655" y="21061"/>
                    <a:pt x="9024" y="21234"/>
                  </a:cubicBezTo>
                  <a:lnTo>
                    <a:pt x="7261" y="21547"/>
                  </a:lnTo>
                  <a:cubicBezTo>
                    <a:pt x="6677" y="21600"/>
                    <a:pt x="6081" y="21600"/>
                    <a:pt x="5498" y="21547"/>
                  </a:cubicBezTo>
                  <a:cubicBezTo>
                    <a:pt x="4899" y="21464"/>
                    <a:pt x="4334" y="21322"/>
                    <a:pt x="3832" y="21129"/>
                  </a:cubicBezTo>
                  <a:cubicBezTo>
                    <a:pt x="3261" y="20897"/>
                    <a:pt x="2735" y="20634"/>
                    <a:pt x="2265" y="20344"/>
                  </a:cubicBezTo>
                  <a:cubicBezTo>
                    <a:pt x="1696" y="19973"/>
                    <a:pt x="1203" y="19569"/>
                    <a:pt x="796" y="19142"/>
                  </a:cubicBezTo>
                  <a:cubicBezTo>
                    <a:pt x="451" y="18799"/>
                    <a:pt x="219" y="18428"/>
                    <a:pt x="110" y="18043"/>
                  </a:cubicBezTo>
                  <a:cubicBezTo>
                    <a:pt x="-37" y="17699"/>
                    <a:pt x="-37" y="17342"/>
                    <a:pt x="110" y="16997"/>
                  </a:cubicBezTo>
                  <a:cubicBezTo>
                    <a:pt x="252" y="16667"/>
                    <a:pt x="483" y="16350"/>
                    <a:pt x="796" y="16056"/>
                  </a:cubicBezTo>
                  <a:lnTo>
                    <a:pt x="2069" y="15114"/>
                  </a:lnTo>
                  <a:lnTo>
                    <a:pt x="3832" y="14225"/>
                  </a:lnTo>
                  <a:lnTo>
                    <a:pt x="5890" y="13284"/>
                  </a:lnTo>
                  <a:lnTo>
                    <a:pt x="8143" y="12343"/>
                  </a:lnTo>
                  <a:lnTo>
                    <a:pt x="10494" y="11297"/>
                  </a:lnTo>
                  <a:lnTo>
                    <a:pt x="12943" y="10198"/>
                  </a:lnTo>
                  <a:cubicBezTo>
                    <a:pt x="13742" y="9805"/>
                    <a:pt x="14494" y="9386"/>
                    <a:pt x="15196" y="8943"/>
                  </a:cubicBezTo>
                  <a:lnTo>
                    <a:pt x="17253" y="7583"/>
                  </a:lnTo>
                  <a:cubicBezTo>
                    <a:pt x="17886" y="7085"/>
                    <a:pt x="18443" y="6561"/>
                    <a:pt x="18918" y="6014"/>
                  </a:cubicBezTo>
                  <a:cubicBezTo>
                    <a:pt x="19351" y="5453"/>
                    <a:pt x="19710" y="4876"/>
                    <a:pt x="19996" y="4289"/>
                  </a:cubicBezTo>
                  <a:cubicBezTo>
                    <a:pt x="20301" y="3619"/>
                    <a:pt x="20498" y="2937"/>
                    <a:pt x="20583" y="2249"/>
                  </a:cubicBezTo>
                  <a:cubicBezTo>
                    <a:pt x="20726" y="1501"/>
                    <a:pt x="20726" y="748"/>
                    <a:pt x="20583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Freeform 98"/>
            <p:cNvSpPr/>
            <p:nvPr/>
          </p:nvSpPr>
          <p:spPr>
            <a:xfrm>
              <a:off x="353513" y="385337"/>
              <a:ext cx="26048" cy="46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extrusionOk="0">
                  <a:moveTo>
                    <a:pt x="7195" y="21449"/>
                  </a:moveTo>
                  <a:lnTo>
                    <a:pt x="6013" y="21449"/>
                  </a:lnTo>
                  <a:cubicBezTo>
                    <a:pt x="5293" y="21355"/>
                    <a:pt x="4613" y="21184"/>
                    <a:pt x="4012" y="20945"/>
                  </a:cubicBezTo>
                  <a:cubicBezTo>
                    <a:pt x="3400" y="20701"/>
                    <a:pt x="2850" y="20414"/>
                    <a:pt x="2375" y="20090"/>
                  </a:cubicBezTo>
                  <a:cubicBezTo>
                    <a:pt x="1786" y="19681"/>
                    <a:pt x="1268" y="19243"/>
                    <a:pt x="829" y="18780"/>
                  </a:cubicBezTo>
                  <a:cubicBezTo>
                    <a:pt x="451" y="18389"/>
                    <a:pt x="204" y="17962"/>
                    <a:pt x="101" y="17522"/>
                  </a:cubicBezTo>
                  <a:cubicBezTo>
                    <a:pt x="-34" y="17139"/>
                    <a:pt x="-34" y="16746"/>
                    <a:pt x="101" y="16364"/>
                  </a:cubicBezTo>
                  <a:cubicBezTo>
                    <a:pt x="279" y="15975"/>
                    <a:pt x="554" y="15602"/>
                    <a:pt x="919" y="15256"/>
                  </a:cubicBezTo>
                  <a:cubicBezTo>
                    <a:pt x="1282" y="14897"/>
                    <a:pt x="1708" y="14560"/>
                    <a:pt x="2193" y="14249"/>
                  </a:cubicBezTo>
                  <a:lnTo>
                    <a:pt x="3921" y="13343"/>
                  </a:lnTo>
                  <a:lnTo>
                    <a:pt x="5831" y="12436"/>
                  </a:lnTo>
                  <a:lnTo>
                    <a:pt x="7923" y="11480"/>
                  </a:lnTo>
                  <a:lnTo>
                    <a:pt x="10197" y="10523"/>
                  </a:lnTo>
                  <a:lnTo>
                    <a:pt x="12289" y="9466"/>
                  </a:lnTo>
                  <a:cubicBezTo>
                    <a:pt x="13031" y="9105"/>
                    <a:pt x="13730" y="8718"/>
                    <a:pt x="14381" y="8308"/>
                  </a:cubicBezTo>
                  <a:cubicBezTo>
                    <a:pt x="15114" y="7881"/>
                    <a:pt x="15755" y="7407"/>
                    <a:pt x="16291" y="6898"/>
                  </a:cubicBezTo>
                  <a:cubicBezTo>
                    <a:pt x="16911" y="6466"/>
                    <a:pt x="17430" y="5992"/>
                    <a:pt x="17837" y="5488"/>
                  </a:cubicBezTo>
                  <a:cubicBezTo>
                    <a:pt x="18225" y="4979"/>
                    <a:pt x="18559" y="4458"/>
                    <a:pt x="18837" y="3927"/>
                  </a:cubicBezTo>
                  <a:cubicBezTo>
                    <a:pt x="18926" y="3324"/>
                    <a:pt x="18926" y="2718"/>
                    <a:pt x="18837" y="2115"/>
                  </a:cubicBezTo>
                  <a:cubicBezTo>
                    <a:pt x="18971" y="1412"/>
                    <a:pt x="18971" y="703"/>
                    <a:pt x="18837" y="0"/>
                  </a:cubicBezTo>
                  <a:lnTo>
                    <a:pt x="21020" y="0"/>
                  </a:lnTo>
                  <a:cubicBezTo>
                    <a:pt x="21286" y="816"/>
                    <a:pt x="21468" y="1640"/>
                    <a:pt x="21566" y="2467"/>
                  </a:cubicBezTo>
                  <a:cubicBezTo>
                    <a:pt x="21566" y="3273"/>
                    <a:pt x="21566" y="4129"/>
                    <a:pt x="21566" y="4884"/>
                  </a:cubicBezTo>
                  <a:cubicBezTo>
                    <a:pt x="21566" y="5639"/>
                    <a:pt x="21566" y="6445"/>
                    <a:pt x="21566" y="7200"/>
                  </a:cubicBezTo>
                  <a:lnTo>
                    <a:pt x="21020" y="9415"/>
                  </a:lnTo>
                  <a:lnTo>
                    <a:pt x="20202" y="11530"/>
                  </a:lnTo>
                  <a:cubicBezTo>
                    <a:pt x="20202" y="12185"/>
                    <a:pt x="19565" y="12839"/>
                    <a:pt x="19201" y="13443"/>
                  </a:cubicBezTo>
                  <a:cubicBezTo>
                    <a:pt x="18837" y="14048"/>
                    <a:pt x="18383" y="14652"/>
                    <a:pt x="17928" y="15206"/>
                  </a:cubicBezTo>
                  <a:cubicBezTo>
                    <a:pt x="17470" y="15817"/>
                    <a:pt x="16923" y="16406"/>
                    <a:pt x="16291" y="16968"/>
                  </a:cubicBezTo>
                  <a:cubicBezTo>
                    <a:pt x="15836" y="17471"/>
                    <a:pt x="15290" y="17975"/>
                    <a:pt x="14835" y="18378"/>
                  </a:cubicBezTo>
                  <a:cubicBezTo>
                    <a:pt x="14333" y="18811"/>
                    <a:pt x="13754" y="19216"/>
                    <a:pt x="13107" y="19586"/>
                  </a:cubicBezTo>
                  <a:cubicBezTo>
                    <a:pt x="12634" y="19941"/>
                    <a:pt x="12085" y="20262"/>
                    <a:pt x="11470" y="20543"/>
                  </a:cubicBezTo>
                  <a:cubicBezTo>
                    <a:pt x="10915" y="20816"/>
                    <a:pt x="10305" y="21052"/>
                    <a:pt x="9651" y="21248"/>
                  </a:cubicBezTo>
                  <a:cubicBezTo>
                    <a:pt x="9024" y="21426"/>
                    <a:pt x="8348" y="21545"/>
                    <a:pt x="7650" y="21600"/>
                  </a:cubicBezTo>
                  <a:close/>
                  <a:moveTo>
                    <a:pt x="19565" y="6344"/>
                  </a:moveTo>
                  <a:cubicBezTo>
                    <a:pt x="19135" y="6847"/>
                    <a:pt x="18649" y="7335"/>
                    <a:pt x="18110" y="7804"/>
                  </a:cubicBezTo>
                  <a:lnTo>
                    <a:pt x="16109" y="9214"/>
                  </a:lnTo>
                  <a:lnTo>
                    <a:pt x="13926" y="10422"/>
                  </a:lnTo>
                  <a:lnTo>
                    <a:pt x="11652" y="11530"/>
                  </a:lnTo>
                  <a:lnTo>
                    <a:pt x="9378" y="12487"/>
                  </a:lnTo>
                  <a:lnTo>
                    <a:pt x="7286" y="13443"/>
                  </a:lnTo>
                  <a:lnTo>
                    <a:pt x="5467" y="14299"/>
                  </a:lnTo>
                  <a:lnTo>
                    <a:pt x="3921" y="15105"/>
                  </a:lnTo>
                  <a:lnTo>
                    <a:pt x="2920" y="15910"/>
                  </a:lnTo>
                  <a:cubicBezTo>
                    <a:pt x="2661" y="16143"/>
                    <a:pt x="2477" y="16398"/>
                    <a:pt x="2375" y="16666"/>
                  </a:cubicBezTo>
                  <a:cubicBezTo>
                    <a:pt x="2241" y="16912"/>
                    <a:pt x="2241" y="17175"/>
                    <a:pt x="2375" y="17421"/>
                  </a:cubicBezTo>
                  <a:cubicBezTo>
                    <a:pt x="2460" y="17723"/>
                    <a:pt x="2644" y="18013"/>
                    <a:pt x="2920" y="18277"/>
                  </a:cubicBezTo>
                  <a:cubicBezTo>
                    <a:pt x="3248" y="18662"/>
                    <a:pt x="3677" y="19019"/>
                    <a:pt x="4194" y="19334"/>
                  </a:cubicBezTo>
                  <a:cubicBezTo>
                    <a:pt x="4516" y="19589"/>
                    <a:pt x="4916" y="19810"/>
                    <a:pt x="5376" y="19989"/>
                  </a:cubicBezTo>
                  <a:lnTo>
                    <a:pt x="6559" y="20291"/>
                  </a:lnTo>
                  <a:lnTo>
                    <a:pt x="7195" y="20291"/>
                  </a:lnTo>
                  <a:cubicBezTo>
                    <a:pt x="7645" y="20342"/>
                    <a:pt x="8110" y="20342"/>
                    <a:pt x="8560" y="20291"/>
                  </a:cubicBezTo>
                  <a:lnTo>
                    <a:pt x="9924" y="19787"/>
                  </a:lnTo>
                  <a:cubicBezTo>
                    <a:pt x="10453" y="19526"/>
                    <a:pt x="10940" y="19240"/>
                    <a:pt x="11379" y="18931"/>
                  </a:cubicBezTo>
                  <a:cubicBezTo>
                    <a:pt x="11935" y="18611"/>
                    <a:pt x="12424" y="18256"/>
                    <a:pt x="12834" y="17874"/>
                  </a:cubicBezTo>
                  <a:cubicBezTo>
                    <a:pt x="13372" y="17456"/>
                    <a:pt x="13858" y="17019"/>
                    <a:pt x="14290" y="16565"/>
                  </a:cubicBezTo>
                  <a:lnTo>
                    <a:pt x="15654" y="15055"/>
                  </a:lnTo>
                  <a:cubicBezTo>
                    <a:pt x="15654" y="14501"/>
                    <a:pt x="16473" y="13947"/>
                    <a:pt x="16836" y="13343"/>
                  </a:cubicBezTo>
                  <a:cubicBezTo>
                    <a:pt x="17200" y="12738"/>
                    <a:pt x="17473" y="12134"/>
                    <a:pt x="17837" y="11530"/>
                  </a:cubicBezTo>
                  <a:cubicBezTo>
                    <a:pt x="18201" y="10926"/>
                    <a:pt x="18383" y="10171"/>
                    <a:pt x="18564" y="9516"/>
                  </a:cubicBezTo>
                  <a:cubicBezTo>
                    <a:pt x="18746" y="8862"/>
                    <a:pt x="18564" y="8106"/>
                    <a:pt x="18564" y="7401"/>
                  </a:cubicBezTo>
                  <a:cubicBezTo>
                    <a:pt x="18936" y="7039"/>
                    <a:pt x="19212" y="6649"/>
                    <a:pt x="19383" y="6243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Freeform 99"/>
            <p:cNvSpPr/>
            <p:nvPr/>
          </p:nvSpPr>
          <p:spPr>
            <a:xfrm>
              <a:off x="355532" y="361004"/>
              <a:ext cx="20156" cy="46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581" extrusionOk="0">
                  <a:moveTo>
                    <a:pt x="17580" y="50"/>
                  </a:moveTo>
                  <a:cubicBezTo>
                    <a:pt x="17580" y="905"/>
                    <a:pt x="18871" y="1760"/>
                    <a:pt x="19341" y="2565"/>
                  </a:cubicBezTo>
                  <a:cubicBezTo>
                    <a:pt x="19871" y="3376"/>
                    <a:pt x="20302" y="4199"/>
                    <a:pt x="20633" y="5029"/>
                  </a:cubicBezTo>
                  <a:cubicBezTo>
                    <a:pt x="21013" y="5810"/>
                    <a:pt x="21287" y="6599"/>
                    <a:pt x="21454" y="7393"/>
                  </a:cubicBezTo>
                  <a:cubicBezTo>
                    <a:pt x="21571" y="8147"/>
                    <a:pt x="21571" y="8903"/>
                    <a:pt x="21454" y="9656"/>
                  </a:cubicBezTo>
                  <a:cubicBezTo>
                    <a:pt x="21454" y="10360"/>
                    <a:pt x="21454" y="11064"/>
                    <a:pt x="21454" y="11769"/>
                  </a:cubicBezTo>
                  <a:cubicBezTo>
                    <a:pt x="21454" y="12473"/>
                    <a:pt x="21454" y="13076"/>
                    <a:pt x="20867" y="13680"/>
                  </a:cubicBezTo>
                  <a:cubicBezTo>
                    <a:pt x="20280" y="14283"/>
                    <a:pt x="20867" y="14887"/>
                    <a:pt x="20046" y="15490"/>
                  </a:cubicBezTo>
                  <a:cubicBezTo>
                    <a:pt x="19224" y="16094"/>
                    <a:pt x="19224" y="16546"/>
                    <a:pt x="18871" y="17049"/>
                  </a:cubicBezTo>
                  <a:cubicBezTo>
                    <a:pt x="18457" y="17536"/>
                    <a:pt x="17946" y="18007"/>
                    <a:pt x="17345" y="18457"/>
                  </a:cubicBezTo>
                  <a:cubicBezTo>
                    <a:pt x="16893" y="18867"/>
                    <a:pt x="16342" y="19254"/>
                    <a:pt x="15701" y="19614"/>
                  </a:cubicBezTo>
                  <a:cubicBezTo>
                    <a:pt x="15140" y="19955"/>
                    <a:pt x="14511" y="20275"/>
                    <a:pt x="13823" y="20570"/>
                  </a:cubicBezTo>
                  <a:cubicBezTo>
                    <a:pt x="13256" y="20803"/>
                    <a:pt x="12625" y="21005"/>
                    <a:pt x="11944" y="21173"/>
                  </a:cubicBezTo>
                  <a:cubicBezTo>
                    <a:pt x="11307" y="21355"/>
                    <a:pt x="10586" y="21475"/>
                    <a:pt x="9831" y="21525"/>
                  </a:cubicBezTo>
                  <a:cubicBezTo>
                    <a:pt x="9177" y="21600"/>
                    <a:pt x="8489" y="21600"/>
                    <a:pt x="7835" y="21525"/>
                  </a:cubicBezTo>
                  <a:cubicBezTo>
                    <a:pt x="7057" y="21479"/>
                    <a:pt x="6303" y="21377"/>
                    <a:pt x="5604" y="21224"/>
                  </a:cubicBezTo>
                  <a:cubicBezTo>
                    <a:pt x="4818" y="21038"/>
                    <a:pt x="4105" y="20800"/>
                    <a:pt x="3491" y="20519"/>
                  </a:cubicBezTo>
                  <a:cubicBezTo>
                    <a:pt x="2652" y="20206"/>
                    <a:pt x="1904" y="19852"/>
                    <a:pt x="1260" y="19463"/>
                  </a:cubicBezTo>
                  <a:cubicBezTo>
                    <a:pt x="729" y="19161"/>
                    <a:pt x="331" y="18820"/>
                    <a:pt x="86" y="18457"/>
                  </a:cubicBezTo>
                  <a:cubicBezTo>
                    <a:pt x="-29" y="18141"/>
                    <a:pt x="-29" y="17819"/>
                    <a:pt x="86" y="17502"/>
                  </a:cubicBezTo>
                  <a:cubicBezTo>
                    <a:pt x="227" y="17194"/>
                    <a:pt x="423" y="16891"/>
                    <a:pt x="673" y="16597"/>
                  </a:cubicBezTo>
                  <a:lnTo>
                    <a:pt x="1964" y="15641"/>
                  </a:lnTo>
                  <a:lnTo>
                    <a:pt x="3725" y="14736"/>
                  </a:lnTo>
                  <a:lnTo>
                    <a:pt x="5956" y="13780"/>
                  </a:lnTo>
                  <a:lnTo>
                    <a:pt x="8304" y="12774"/>
                  </a:lnTo>
                  <a:lnTo>
                    <a:pt x="10770" y="11718"/>
                  </a:lnTo>
                  <a:lnTo>
                    <a:pt x="13236" y="10511"/>
                  </a:lnTo>
                  <a:cubicBezTo>
                    <a:pt x="14045" y="10097"/>
                    <a:pt x="14790" y="9660"/>
                    <a:pt x="15466" y="9204"/>
                  </a:cubicBezTo>
                  <a:cubicBezTo>
                    <a:pt x="16167" y="8762"/>
                    <a:pt x="16758" y="8290"/>
                    <a:pt x="17228" y="7795"/>
                  </a:cubicBezTo>
                  <a:cubicBezTo>
                    <a:pt x="17780" y="7278"/>
                    <a:pt x="18213" y="6739"/>
                    <a:pt x="18519" y="6186"/>
                  </a:cubicBezTo>
                  <a:cubicBezTo>
                    <a:pt x="18895" y="5579"/>
                    <a:pt x="19092" y="4954"/>
                    <a:pt x="19106" y="4325"/>
                  </a:cubicBezTo>
                  <a:cubicBezTo>
                    <a:pt x="19216" y="3639"/>
                    <a:pt x="19216" y="2950"/>
                    <a:pt x="19106" y="2263"/>
                  </a:cubicBezTo>
                  <a:cubicBezTo>
                    <a:pt x="19106" y="1559"/>
                    <a:pt x="18402" y="805"/>
                    <a:pt x="17815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00"/>
            <p:cNvSpPr/>
            <p:nvPr/>
          </p:nvSpPr>
          <p:spPr>
            <a:xfrm>
              <a:off x="354268" y="361220"/>
              <a:ext cx="22406" cy="47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extrusionOk="0">
                  <a:moveTo>
                    <a:pt x="9174" y="21454"/>
                  </a:moveTo>
                  <a:lnTo>
                    <a:pt x="8228" y="21454"/>
                  </a:lnTo>
                  <a:cubicBezTo>
                    <a:pt x="7371" y="21405"/>
                    <a:pt x="6547" y="21272"/>
                    <a:pt x="5809" y="21064"/>
                  </a:cubicBezTo>
                  <a:cubicBezTo>
                    <a:pt x="4981" y="20886"/>
                    <a:pt x="4231" y="20638"/>
                    <a:pt x="3601" y="20332"/>
                  </a:cubicBezTo>
                  <a:cubicBezTo>
                    <a:pt x="2812" y="19996"/>
                    <a:pt x="2107" y="19620"/>
                    <a:pt x="1498" y="19211"/>
                  </a:cubicBezTo>
                  <a:cubicBezTo>
                    <a:pt x="400" y="18561"/>
                    <a:pt x="-126" y="17742"/>
                    <a:pt x="26" y="16919"/>
                  </a:cubicBezTo>
                  <a:cubicBezTo>
                    <a:pt x="147" y="16552"/>
                    <a:pt x="359" y="16192"/>
                    <a:pt x="657" y="15847"/>
                  </a:cubicBezTo>
                  <a:cubicBezTo>
                    <a:pt x="997" y="15485"/>
                    <a:pt x="1420" y="15142"/>
                    <a:pt x="1919" y="14823"/>
                  </a:cubicBezTo>
                  <a:cubicBezTo>
                    <a:pt x="1918" y="14530"/>
                    <a:pt x="2970" y="14189"/>
                    <a:pt x="3601" y="13896"/>
                  </a:cubicBezTo>
                  <a:lnTo>
                    <a:pt x="5073" y="13165"/>
                  </a:lnTo>
                  <a:lnTo>
                    <a:pt x="5599" y="13165"/>
                  </a:lnTo>
                  <a:lnTo>
                    <a:pt x="7807" y="12141"/>
                  </a:lnTo>
                  <a:lnTo>
                    <a:pt x="9910" y="11117"/>
                  </a:lnTo>
                  <a:cubicBezTo>
                    <a:pt x="10667" y="10766"/>
                    <a:pt x="11369" y="10391"/>
                    <a:pt x="12014" y="9995"/>
                  </a:cubicBezTo>
                  <a:cubicBezTo>
                    <a:pt x="12711" y="9629"/>
                    <a:pt x="13344" y="9238"/>
                    <a:pt x="13907" y="8825"/>
                  </a:cubicBezTo>
                  <a:cubicBezTo>
                    <a:pt x="14512" y="8408"/>
                    <a:pt x="15040" y="7968"/>
                    <a:pt x="15484" y="7509"/>
                  </a:cubicBezTo>
                  <a:cubicBezTo>
                    <a:pt x="15975" y="7045"/>
                    <a:pt x="16328" y="6553"/>
                    <a:pt x="16536" y="6046"/>
                  </a:cubicBezTo>
                  <a:cubicBezTo>
                    <a:pt x="16630" y="5494"/>
                    <a:pt x="16630" y="4940"/>
                    <a:pt x="16536" y="4388"/>
                  </a:cubicBezTo>
                  <a:cubicBezTo>
                    <a:pt x="16638" y="3755"/>
                    <a:pt x="16638" y="3120"/>
                    <a:pt x="16536" y="2487"/>
                  </a:cubicBezTo>
                  <a:cubicBezTo>
                    <a:pt x="16536" y="1804"/>
                    <a:pt x="15905" y="1121"/>
                    <a:pt x="15379" y="341"/>
                  </a:cubicBezTo>
                  <a:lnTo>
                    <a:pt x="17798" y="0"/>
                  </a:lnTo>
                  <a:cubicBezTo>
                    <a:pt x="18428" y="829"/>
                    <a:pt x="18954" y="1658"/>
                    <a:pt x="19480" y="2487"/>
                  </a:cubicBezTo>
                  <a:cubicBezTo>
                    <a:pt x="20006" y="3316"/>
                    <a:pt x="20321" y="4096"/>
                    <a:pt x="20637" y="4925"/>
                  </a:cubicBezTo>
                  <a:cubicBezTo>
                    <a:pt x="20984" y="5697"/>
                    <a:pt x="21230" y="6479"/>
                    <a:pt x="21373" y="7265"/>
                  </a:cubicBezTo>
                  <a:cubicBezTo>
                    <a:pt x="21474" y="7996"/>
                    <a:pt x="21474" y="8729"/>
                    <a:pt x="21373" y="9459"/>
                  </a:cubicBezTo>
                  <a:cubicBezTo>
                    <a:pt x="21373" y="10191"/>
                    <a:pt x="21373" y="10922"/>
                    <a:pt x="21373" y="11556"/>
                  </a:cubicBezTo>
                  <a:cubicBezTo>
                    <a:pt x="21373" y="12190"/>
                    <a:pt x="21373" y="12921"/>
                    <a:pt x="21373" y="13506"/>
                  </a:cubicBezTo>
                  <a:cubicBezTo>
                    <a:pt x="21204" y="14117"/>
                    <a:pt x="20923" y="14721"/>
                    <a:pt x="20532" y="15310"/>
                  </a:cubicBezTo>
                  <a:cubicBezTo>
                    <a:pt x="20532" y="15847"/>
                    <a:pt x="19901" y="16383"/>
                    <a:pt x="19480" y="16919"/>
                  </a:cubicBezTo>
                  <a:cubicBezTo>
                    <a:pt x="19059" y="17456"/>
                    <a:pt x="18534" y="17894"/>
                    <a:pt x="18113" y="18333"/>
                  </a:cubicBezTo>
                  <a:cubicBezTo>
                    <a:pt x="17635" y="18737"/>
                    <a:pt x="17108" y="19127"/>
                    <a:pt x="16536" y="19503"/>
                  </a:cubicBezTo>
                  <a:lnTo>
                    <a:pt x="14748" y="20479"/>
                  </a:lnTo>
                  <a:cubicBezTo>
                    <a:pt x="14156" y="20763"/>
                    <a:pt x="13484" y="21009"/>
                    <a:pt x="12750" y="21210"/>
                  </a:cubicBezTo>
                  <a:cubicBezTo>
                    <a:pt x="12073" y="21403"/>
                    <a:pt x="11324" y="21536"/>
                    <a:pt x="10541" y="21600"/>
                  </a:cubicBezTo>
                  <a:close/>
                  <a:moveTo>
                    <a:pt x="18954" y="6241"/>
                  </a:moveTo>
                  <a:cubicBezTo>
                    <a:pt x="18788" y="6773"/>
                    <a:pt x="18507" y="7296"/>
                    <a:pt x="18113" y="7801"/>
                  </a:cubicBezTo>
                  <a:cubicBezTo>
                    <a:pt x="17616" y="8304"/>
                    <a:pt x="17054" y="8792"/>
                    <a:pt x="16430" y="9264"/>
                  </a:cubicBezTo>
                  <a:cubicBezTo>
                    <a:pt x="15798" y="9726"/>
                    <a:pt x="15095" y="10166"/>
                    <a:pt x="14327" y="10581"/>
                  </a:cubicBezTo>
                  <a:lnTo>
                    <a:pt x="12119" y="11751"/>
                  </a:lnTo>
                  <a:lnTo>
                    <a:pt x="9910" y="12824"/>
                  </a:lnTo>
                  <a:lnTo>
                    <a:pt x="7702" y="13799"/>
                  </a:lnTo>
                  <a:lnTo>
                    <a:pt x="6230" y="14481"/>
                  </a:lnTo>
                  <a:lnTo>
                    <a:pt x="4758" y="15359"/>
                  </a:lnTo>
                  <a:cubicBezTo>
                    <a:pt x="4343" y="15590"/>
                    <a:pt x="4022" y="15855"/>
                    <a:pt x="3811" y="16139"/>
                  </a:cubicBezTo>
                  <a:cubicBezTo>
                    <a:pt x="3739" y="16365"/>
                    <a:pt x="3739" y="16595"/>
                    <a:pt x="3811" y="16822"/>
                  </a:cubicBezTo>
                  <a:cubicBezTo>
                    <a:pt x="3709" y="17063"/>
                    <a:pt x="3709" y="17312"/>
                    <a:pt x="3811" y="17553"/>
                  </a:cubicBezTo>
                  <a:cubicBezTo>
                    <a:pt x="3984" y="17835"/>
                    <a:pt x="4269" y="18100"/>
                    <a:pt x="4653" y="18333"/>
                  </a:cubicBezTo>
                  <a:cubicBezTo>
                    <a:pt x="5130" y="18687"/>
                    <a:pt x="5735" y="19000"/>
                    <a:pt x="6440" y="19260"/>
                  </a:cubicBezTo>
                  <a:cubicBezTo>
                    <a:pt x="6921" y="19500"/>
                    <a:pt x="7491" y="19698"/>
                    <a:pt x="8123" y="19845"/>
                  </a:cubicBezTo>
                  <a:cubicBezTo>
                    <a:pt x="8611" y="19878"/>
                    <a:pt x="9107" y="19878"/>
                    <a:pt x="9595" y="19845"/>
                  </a:cubicBezTo>
                  <a:cubicBezTo>
                    <a:pt x="10084" y="19869"/>
                    <a:pt x="10578" y="19869"/>
                    <a:pt x="11067" y="19845"/>
                  </a:cubicBezTo>
                  <a:lnTo>
                    <a:pt x="12540" y="19552"/>
                  </a:lnTo>
                  <a:lnTo>
                    <a:pt x="14012" y="19016"/>
                  </a:lnTo>
                  <a:cubicBezTo>
                    <a:pt x="14574" y="18769"/>
                    <a:pt x="15068" y="18490"/>
                    <a:pt x="15484" y="18187"/>
                  </a:cubicBezTo>
                  <a:cubicBezTo>
                    <a:pt x="16046" y="17861"/>
                    <a:pt x="16506" y="17500"/>
                    <a:pt x="16851" y="17114"/>
                  </a:cubicBezTo>
                  <a:cubicBezTo>
                    <a:pt x="17401" y="16722"/>
                    <a:pt x="17826" y="16295"/>
                    <a:pt x="18113" y="15847"/>
                  </a:cubicBezTo>
                  <a:cubicBezTo>
                    <a:pt x="18526" y="15369"/>
                    <a:pt x="18877" y="14881"/>
                    <a:pt x="19165" y="14384"/>
                  </a:cubicBezTo>
                  <a:cubicBezTo>
                    <a:pt x="19165" y="13847"/>
                    <a:pt x="19165" y="13262"/>
                    <a:pt x="19901" y="12677"/>
                  </a:cubicBezTo>
                  <a:cubicBezTo>
                    <a:pt x="20637" y="12092"/>
                    <a:pt x="19901" y="11507"/>
                    <a:pt x="19901" y="10873"/>
                  </a:cubicBezTo>
                  <a:cubicBezTo>
                    <a:pt x="19901" y="10239"/>
                    <a:pt x="19901" y="9557"/>
                    <a:pt x="19901" y="8874"/>
                  </a:cubicBezTo>
                  <a:cubicBezTo>
                    <a:pt x="20002" y="8160"/>
                    <a:pt x="20002" y="7443"/>
                    <a:pt x="19901" y="6729"/>
                  </a:cubicBezTo>
                  <a:cubicBezTo>
                    <a:pt x="19607" y="6557"/>
                    <a:pt x="19291" y="6394"/>
                    <a:pt x="18954" y="6241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01"/>
            <p:cNvSpPr/>
            <p:nvPr/>
          </p:nvSpPr>
          <p:spPr>
            <a:xfrm>
              <a:off x="340151" y="372792"/>
              <a:ext cx="19278" cy="4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581" extrusionOk="0">
                  <a:moveTo>
                    <a:pt x="92" y="0"/>
                  </a:moveTo>
                  <a:cubicBezTo>
                    <a:pt x="92" y="737"/>
                    <a:pt x="92" y="1473"/>
                    <a:pt x="92" y="2210"/>
                  </a:cubicBezTo>
                  <a:cubicBezTo>
                    <a:pt x="-31" y="2929"/>
                    <a:pt x="-31" y="3650"/>
                    <a:pt x="92" y="4368"/>
                  </a:cubicBezTo>
                  <a:cubicBezTo>
                    <a:pt x="-26" y="5086"/>
                    <a:pt x="-26" y="5807"/>
                    <a:pt x="92" y="6526"/>
                  </a:cubicBezTo>
                  <a:cubicBezTo>
                    <a:pt x="92" y="7210"/>
                    <a:pt x="92" y="7894"/>
                    <a:pt x="92" y="8578"/>
                  </a:cubicBezTo>
                  <a:cubicBezTo>
                    <a:pt x="92" y="9262"/>
                    <a:pt x="92" y="9946"/>
                    <a:pt x="951" y="10630"/>
                  </a:cubicBezTo>
                  <a:cubicBezTo>
                    <a:pt x="1810" y="11314"/>
                    <a:pt x="1565" y="11893"/>
                    <a:pt x="1933" y="12525"/>
                  </a:cubicBezTo>
                  <a:lnTo>
                    <a:pt x="3038" y="14367"/>
                  </a:lnTo>
                  <a:cubicBezTo>
                    <a:pt x="3038" y="14946"/>
                    <a:pt x="3897" y="15472"/>
                    <a:pt x="4388" y="15998"/>
                  </a:cubicBezTo>
                  <a:lnTo>
                    <a:pt x="5861" y="17524"/>
                  </a:lnTo>
                  <a:cubicBezTo>
                    <a:pt x="6303" y="17956"/>
                    <a:pt x="6794" y="18377"/>
                    <a:pt x="7334" y="18787"/>
                  </a:cubicBezTo>
                  <a:cubicBezTo>
                    <a:pt x="7849" y="19171"/>
                    <a:pt x="8424" y="19541"/>
                    <a:pt x="9053" y="19892"/>
                  </a:cubicBezTo>
                  <a:lnTo>
                    <a:pt x="10771" y="20734"/>
                  </a:lnTo>
                  <a:cubicBezTo>
                    <a:pt x="11325" y="20946"/>
                    <a:pt x="11944" y="21123"/>
                    <a:pt x="12612" y="21261"/>
                  </a:cubicBezTo>
                  <a:cubicBezTo>
                    <a:pt x="13211" y="21412"/>
                    <a:pt x="13883" y="21502"/>
                    <a:pt x="14576" y="21524"/>
                  </a:cubicBezTo>
                  <a:cubicBezTo>
                    <a:pt x="15219" y="21600"/>
                    <a:pt x="15898" y="21600"/>
                    <a:pt x="16540" y="21524"/>
                  </a:cubicBezTo>
                  <a:cubicBezTo>
                    <a:pt x="17228" y="21436"/>
                    <a:pt x="17887" y="21312"/>
                    <a:pt x="18504" y="21155"/>
                  </a:cubicBezTo>
                  <a:cubicBezTo>
                    <a:pt x="19242" y="20933"/>
                    <a:pt x="19903" y="20667"/>
                    <a:pt x="20468" y="20366"/>
                  </a:cubicBezTo>
                  <a:cubicBezTo>
                    <a:pt x="20934" y="20139"/>
                    <a:pt x="21270" y="19869"/>
                    <a:pt x="21450" y="19577"/>
                  </a:cubicBezTo>
                  <a:cubicBezTo>
                    <a:pt x="21569" y="19281"/>
                    <a:pt x="21569" y="18978"/>
                    <a:pt x="21450" y="18682"/>
                  </a:cubicBezTo>
                  <a:cubicBezTo>
                    <a:pt x="21490" y="18366"/>
                    <a:pt x="21490" y="18050"/>
                    <a:pt x="21450" y="17735"/>
                  </a:cubicBezTo>
                  <a:lnTo>
                    <a:pt x="20223" y="16735"/>
                  </a:lnTo>
                  <a:lnTo>
                    <a:pt x="18504" y="15682"/>
                  </a:lnTo>
                  <a:lnTo>
                    <a:pt x="16417" y="14525"/>
                  </a:lnTo>
                  <a:cubicBezTo>
                    <a:pt x="15558" y="14156"/>
                    <a:pt x="14822" y="13735"/>
                    <a:pt x="13962" y="13314"/>
                  </a:cubicBezTo>
                  <a:lnTo>
                    <a:pt x="12367" y="11946"/>
                  </a:lnTo>
                  <a:lnTo>
                    <a:pt x="9912" y="10525"/>
                  </a:lnTo>
                  <a:lnTo>
                    <a:pt x="7334" y="8999"/>
                  </a:lnTo>
                  <a:lnTo>
                    <a:pt x="5125" y="7420"/>
                  </a:lnTo>
                  <a:cubicBezTo>
                    <a:pt x="4397" y="6875"/>
                    <a:pt x="3741" y="6313"/>
                    <a:pt x="3161" y="5736"/>
                  </a:cubicBezTo>
                  <a:cubicBezTo>
                    <a:pt x="3161" y="5157"/>
                    <a:pt x="2179" y="4526"/>
                    <a:pt x="1810" y="3947"/>
                  </a:cubicBezTo>
                  <a:cubicBezTo>
                    <a:pt x="1406" y="3326"/>
                    <a:pt x="1119" y="2693"/>
                    <a:pt x="951" y="2052"/>
                  </a:cubicBezTo>
                  <a:cubicBezTo>
                    <a:pt x="767" y="1371"/>
                    <a:pt x="767" y="682"/>
                    <a:pt x="951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Freeform 102"/>
            <p:cNvSpPr/>
            <p:nvPr/>
          </p:nvSpPr>
          <p:spPr>
            <a:xfrm>
              <a:off x="338781" y="372792"/>
              <a:ext cx="22521" cy="4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extrusionOk="0">
                  <a:moveTo>
                    <a:pt x="14767" y="21600"/>
                  </a:moveTo>
                  <a:lnTo>
                    <a:pt x="14144" y="21600"/>
                  </a:lnTo>
                  <a:cubicBezTo>
                    <a:pt x="13414" y="21576"/>
                    <a:pt x="12704" y="21471"/>
                    <a:pt x="12067" y="21293"/>
                  </a:cubicBezTo>
                  <a:cubicBezTo>
                    <a:pt x="11398" y="21124"/>
                    <a:pt x="10771" y="20918"/>
                    <a:pt x="10198" y="20679"/>
                  </a:cubicBezTo>
                  <a:cubicBezTo>
                    <a:pt x="9594" y="20395"/>
                    <a:pt x="9038" y="20087"/>
                    <a:pt x="8537" y="19757"/>
                  </a:cubicBezTo>
                  <a:cubicBezTo>
                    <a:pt x="8005" y="19415"/>
                    <a:pt x="7520" y="19056"/>
                    <a:pt x="7084" y="18683"/>
                  </a:cubicBezTo>
                  <a:cubicBezTo>
                    <a:pt x="6565" y="18222"/>
                    <a:pt x="6149" y="17812"/>
                    <a:pt x="5734" y="17352"/>
                  </a:cubicBezTo>
                  <a:cubicBezTo>
                    <a:pt x="5222" y="16871"/>
                    <a:pt x="4771" y="16376"/>
                    <a:pt x="4384" y="15867"/>
                  </a:cubicBezTo>
                  <a:cubicBezTo>
                    <a:pt x="4384" y="15304"/>
                    <a:pt x="3657" y="14741"/>
                    <a:pt x="3242" y="14178"/>
                  </a:cubicBezTo>
                  <a:lnTo>
                    <a:pt x="2308" y="12387"/>
                  </a:lnTo>
                  <a:cubicBezTo>
                    <a:pt x="2308" y="11772"/>
                    <a:pt x="1685" y="11158"/>
                    <a:pt x="1477" y="10493"/>
                  </a:cubicBezTo>
                  <a:cubicBezTo>
                    <a:pt x="1270" y="9827"/>
                    <a:pt x="958" y="9162"/>
                    <a:pt x="750" y="8497"/>
                  </a:cubicBezTo>
                  <a:cubicBezTo>
                    <a:pt x="543" y="7831"/>
                    <a:pt x="750" y="7115"/>
                    <a:pt x="231" y="6449"/>
                  </a:cubicBezTo>
                  <a:cubicBezTo>
                    <a:pt x="-288" y="5784"/>
                    <a:pt x="231" y="5016"/>
                    <a:pt x="231" y="4300"/>
                  </a:cubicBezTo>
                  <a:cubicBezTo>
                    <a:pt x="231" y="3583"/>
                    <a:pt x="231" y="2866"/>
                    <a:pt x="231" y="2150"/>
                  </a:cubicBezTo>
                  <a:cubicBezTo>
                    <a:pt x="231" y="1433"/>
                    <a:pt x="231" y="717"/>
                    <a:pt x="231" y="0"/>
                  </a:cubicBezTo>
                  <a:lnTo>
                    <a:pt x="2723" y="0"/>
                  </a:lnTo>
                  <a:cubicBezTo>
                    <a:pt x="2619" y="613"/>
                    <a:pt x="2619" y="1229"/>
                    <a:pt x="2723" y="1843"/>
                  </a:cubicBezTo>
                  <a:cubicBezTo>
                    <a:pt x="2847" y="2446"/>
                    <a:pt x="3055" y="3045"/>
                    <a:pt x="3346" y="3634"/>
                  </a:cubicBezTo>
                  <a:cubicBezTo>
                    <a:pt x="3698" y="4191"/>
                    <a:pt x="4114" y="4738"/>
                    <a:pt x="4592" y="5272"/>
                  </a:cubicBezTo>
                  <a:cubicBezTo>
                    <a:pt x="5005" y="5825"/>
                    <a:pt x="5527" y="6356"/>
                    <a:pt x="6149" y="6859"/>
                  </a:cubicBezTo>
                  <a:cubicBezTo>
                    <a:pt x="6671" y="7399"/>
                    <a:pt x="7297" y="7913"/>
                    <a:pt x="8018" y="8394"/>
                  </a:cubicBezTo>
                  <a:cubicBezTo>
                    <a:pt x="8641" y="8855"/>
                    <a:pt x="9264" y="9367"/>
                    <a:pt x="9991" y="9827"/>
                  </a:cubicBezTo>
                  <a:lnTo>
                    <a:pt x="12171" y="11158"/>
                  </a:lnTo>
                  <a:lnTo>
                    <a:pt x="14040" y="12284"/>
                  </a:lnTo>
                  <a:lnTo>
                    <a:pt x="16117" y="13462"/>
                  </a:lnTo>
                  <a:lnTo>
                    <a:pt x="17881" y="14639"/>
                  </a:lnTo>
                  <a:cubicBezTo>
                    <a:pt x="18468" y="14972"/>
                    <a:pt x="18990" y="15332"/>
                    <a:pt x="19439" y="15714"/>
                  </a:cubicBezTo>
                  <a:cubicBezTo>
                    <a:pt x="19900" y="16050"/>
                    <a:pt x="20283" y="16410"/>
                    <a:pt x="20581" y="16789"/>
                  </a:cubicBezTo>
                  <a:cubicBezTo>
                    <a:pt x="20883" y="17114"/>
                    <a:pt x="21093" y="17459"/>
                    <a:pt x="21204" y="17812"/>
                  </a:cubicBezTo>
                  <a:cubicBezTo>
                    <a:pt x="21312" y="18186"/>
                    <a:pt x="21312" y="18565"/>
                    <a:pt x="21204" y="18938"/>
                  </a:cubicBezTo>
                  <a:cubicBezTo>
                    <a:pt x="20943" y="19299"/>
                    <a:pt x="20594" y="19643"/>
                    <a:pt x="20166" y="19962"/>
                  </a:cubicBezTo>
                  <a:cubicBezTo>
                    <a:pt x="19556" y="20277"/>
                    <a:pt x="18896" y="20568"/>
                    <a:pt x="18193" y="20832"/>
                  </a:cubicBezTo>
                  <a:lnTo>
                    <a:pt x="16117" y="21293"/>
                  </a:lnTo>
                  <a:close/>
                  <a:moveTo>
                    <a:pt x="2827" y="6245"/>
                  </a:moveTo>
                  <a:cubicBezTo>
                    <a:pt x="2827" y="6910"/>
                    <a:pt x="2827" y="7524"/>
                    <a:pt x="2827" y="8190"/>
                  </a:cubicBezTo>
                  <a:cubicBezTo>
                    <a:pt x="2827" y="8855"/>
                    <a:pt x="2827" y="9469"/>
                    <a:pt x="3554" y="10083"/>
                  </a:cubicBezTo>
                  <a:cubicBezTo>
                    <a:pt x="3759" y="10705"/>
                    <a:pt x="4036" y="11320"/>
                    <a:pt x="4384" y="11926"/>
                  </a:cubicBezTo>
                  <a:cubicBezTo>
                    <a:pt x="4634" y="12514"/>
                    <a:pt x="4946" y="13095"/>
                    <a:pt x="5319" y="13666"/>
                  </a:cubicBezTo>
                  <a:cubicBezTo>
                    <a:pt x="5319" y="14229"/>
                    <a:pt x="6045" y="14741"/>
                    <a:pt x="6357" y="15253"/>
                  </a:cubicBezTo>
                  <a:lnTo>
                    <a:pt x="7603" y="16635"/>
                  </a:lnTo>
                  <a:cubicBezTo>
                    <a:pt x="7976" y="17055"/>
                    <a:pt x="8392" y="17465"/>
                    <a:pt x="8849" y="17864"/>
                  </a:cubicBezTo>
                  <a:cubicBezTo>
                    <a:pt x="9213" y="18215"/>
                    <a:pt x="9667" y="18541"/>
                    <a:pt x="10198" y="18836"/>
                  </a:cubicBezTo>
                  <a:cubicBezTo>
                    <a:pt x="10565" y="19125"/>
                    <a:pt x="11020" y="19384"/>
                    <a:pt x="11548" y="19604"/>
                  </a:cubicBezTo>
                  <a:cubicBezTo>
                    <a:pt x="11912" y="19775"/>
                    <a:pt x="12334" y="19913"/>
                    <a:pt x="12794" y="20013"/>
                  </a:cubicBezTo>
                  <a:cubicBezTo>
                    <a:pt x="13166" y="20069"/>
                    <a:pt x="13564" y="20069"/>
                    <a:pt x="13936" y="20013"/>
                  </a:cubicBezTo>
                  <a:cubicBezTo>
                    <a:pt x="14315" y="20039"/>
                    <a:pt x="14699" y="20039"/>
                    <a:pt x="15078" y="20013"/>
                  </a:cubicBezTo>
                  <a:lnTo>
                    <a:pt x="16428" y="19706"/>
                  </a:lnTo>
                  <a:cubicBezTo>
                    <a:pt x="16984" y="19525"/>
                    <a:pt x="17475" y="19301"/>
                    <a:pt x="17881" y="19041"/>
                  </a:cubicBezTo>
                  <a:lnTo>
                    <a:pt x="18504" y="18478"/>
                  </a:lnTo>
                  <a:cubicBezTo>
                    <a:pt x="18610" y="18276"/>
                    <a:pt x="18610" y="18065"/>
                    <a:pt x="18504" y="17864"/>
                  </a:cubicBezTo>
                  <a:cubicBezTo>
                    <a:pt x="18632" y="17629"/>
                    <a:pt x="18632" y="17382"/>
                    <a:pt x="18504" y="17147"/>
                  </a:cubicBezTo>
                  <a:cubicBezTo>
                    <a:pt x="18276" y="16837"/>
                    <a:pt x="17961" y="16544"/>
                    <a:pt x="17570" y="16277"/>
                  </a:cubicBezTo>
                  <a:cubicBezTo>
                    <a:pt x="17195" y="15913"/>
                    <a:pt x="16742" y="15570"/>
                    <a:pt x="16220" y="15253"/>
                  </a:cubicBezTo>
                  <a:lnTo>
                    <a:pt x="14455" y="14178"/>
                  </a:lnTo>
                  <a:lnTo>
                    <a:pt x="12483" y="12950"/>
                  </a:lnTo>
                  <a:lnTo>
                    <a:pt x="10510" y="11824"/>
                  </a:lnTo>
                  <a:lnTo>
                    <a:pt x="8330" y="10442"/>
                  </a:lnTo>
                  <a:lnTo>
                    <a:pt x="6149" y="8957"/>
                  </a:lnTo>
                  <a:cubicBezTo>
                    <a:pt x="5526" y="8445"/>
                    <a:pt x="4799" y="7934"/>
                    <a:pt x="4177" y="7371"/>
                  </a:cubicBezTo>
                  <a:cubicBezTo>
                    <a:pt x="3693" y="7041"/>
                    <a:pt x="3242" y="6699"/>
                    <a:pt x="2827" y="6347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Freeform 103"/>
            <p:cNvSpPr/>
            <p:nvPr/>
          </p:nvSpPr>
          <p:spPr>
            <a:xfrm>
              <a:off x="334851" y="352027"/>
              <a:ext cx="2469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600" extrusionOk="0">
                  <a:moveTo>
                    <a:pt x="0" y="105"/>
                  </a:moveTo>
                  <a:cubicBezTo>
                    <a:pt x="0" y="893"/>
                    <a:pt x="0" y="1629"/>
                    <a:pt x="0" y="2418"/>
                  </a:cubicBezTo>
                  <a:cubicBezTo>
                    <a:pt x="0" y="3206"/>
                    <a:pt x="0" y="3942"/>
                    <a:pt x="0" y="4677"/>
                  </a:cubicBezTo>
                  <a:cubicBezTo>
                    <a:pt x="0" y="5413"/>
                    <a:pt x="480" y="6149"/>
                    <a:pt x="672" y="6885"/>
                  </a:cubicBezTo>
                  <a:lnTo>
                    <a:pt x="1536" y="8987"/>
                  </a:lnTo>
                  <a:cubicBezTo>
                    <a:pt x="1536" y="9670"/>
                    <a:pt x="2208" y="10353"/>
                    <a:pt x="2592" y="11037"/>
                  </a:cubicBezTo>
                  <a:lnTo>
                    <a:pt x="4704" y="12876"/>
                  </a:lnTo>
                  <a:cubicBezTo>
                    <a:pt x="5062" y="13483"/>
                    <a:pt x="5478" y="14080"/>
                    <a:pt x="5952" y="14663"/>
                  </a:cubicBezTo>
                  <a:cubicBezTo>
                    <a:pt x="6342" y="15220"/>
                    <a:pt x="6790" y="15764"/>
                    <a:pt x="7296" y="16292"/>
                  </a:cubicBezTo>
                  <a:lnTo>
                    <a:pt x="8736" y="17764"/>
                  </a:lnTo>
                  <a:lnTo>
                    <a:pt x="10176" y="19025"/>
                  </a:lnTo>
                  <a:cubicBezTo>
                    <a:pt x="10640" y="19379"/>
                    <a:pt x="11153" y="19713"/>
                    <a:pt x="11712" y="20023"/>
                  </a:cubicBezTo>
                  <a:cubicBezTo>
                    <a:pt x="12175" y="20313"/>
                    <a:pt x="12689" y="20578"/>
                    <a:pt x="13248" y="20812"/>
                  </a:cubicBezTo>
                  <a:cubicBezTo>
                    <a:pt x="13729" y="21013"/>
                    <a:pt x="14243" y="21189"/>
                    <a:pt x="14784" y="21337"/>
                  </a:cubicBezTo>
                  <a:cubicBezTo>
                    <a:pt x="15298" y="21472"/>
                    <a:pt x="15850" y="21561"/>
                    <a:pt x="16416" y="21600"/>
                  </a:cubicBezTo>
                  <a:lnTo>
                    <a:pt x="17952" y="21600"/>
                  </a:lnTo>
                  <a:cubicBezTo>
                    <a:pt x="18469" y="21501"/>
                    <a:pt x="18955" y="21360"/>
                    <a:pt x="19392" y="21180"/>
                  </a:cubicBezTo>
                  <a:cubicBezTo>
                    <a:pt x="19941" y="20958"/>
                    <a:pt x="20427" y="20692"/>
                    <a:pt x="20832" y="20391"/>
                  </a:cubicBezTo>
                  <a:cubicBezTo>
                    <a:pt x="21190" y="20149"/>
                    <a:pt x="21422" y="19859"/>
                    <a:pt x="21504" y="19550"/>
                  </a:cubicBezTo>
                  <a:cubicBezTo>
                    <a:pt x="21600" y="19272"/>
                    <a:pt x="21600" y="18987"/>
                    <a:pt x="21504" y="18709"/>
                  </a:cubicBezTo>
                  <a:cubicBezTo>
                    <a:pt x="21364" y="18378"/>
                    <a:pt x="21138" y="18059"/>
                    <a:pt x="20832" y="17763"/>
                  </a:cubicBezTo>
                  <a:cubicBezTo>
                    <a:pt x="20493" y="17432"/>
                    <a:pt x="20108" y="17116"/>
                    <a:pt x="19680" y="16817"/>
                  </a:cubicBezTo>
                  <a:cubicBezTo>
                    <a:pt x="19168" y="16452"/>
                    <a:pt x="18624" y="16102"/>
                    <a:pt x="18048" y="15766"/>
                  </a:cubicBezTo>
                  <a:lnTo>
                    <a:pt x="16224" y="14663"/>
                  </a:lnTo>
                  <a:lnTo>
                    <a:pt x="14112" y="13454"/>
                  </a:lnTo>
                  <a:lnTo>
                    <a:pt x="11808" y="12193"/>
                  </a:lnTo>
                  <a:lnTo>
                    <a:pt x="9504" y="10826"/>
                  </a:lnTo>
                  <a:lnTo>
                    <a:pt x="7296" y="9355"/>
                  </a:lnTo>
                  <a:cubicBezTo>
                    <a:pt x="6351" y="8815"/>
                    <a:pt x="5484" y="8235"/>
                    <a:pt x="4704" y="7620"/>
                  </a:cubicBezTo>
                  <a:cubicBezTo>
                    <a:pt x="4005" y="7091"/>
                    <a:pt x="3395" y="6528"/>
                    <a:pt x="2880" y="5939"/>
                  </a:cubicBezTo>
                  <a:cubicBezTo>
                    <a:pt x="2304" y="5308"/>
                    <a:pt x="1824" y="4730"/>
                    <a:pt x="1344" y="4099"/>
                  </a:cubicBezTo>
                  <a:cubicBezTo>
                    <a:pt x="864" y="3469"/>
                    <a:pt x="576" y="2785"/>
                    <a:pt x="288" y="2155"/>
                  </a:cubicBezTo>
                  <a:cubicBezTo>
                    <a:pt x="0" y="1524"/>
                    <a:pt x="288" y="736"/>
                    <a:pt x="288" y="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 104"/>
            <p:cNvSpPr/>
            <p:nvPr/>
          </p:nvSpPr>
          <p:spPr>
            <a:xfrm>
              <a:off x="333728" y="352243"/>
              <a:ext cx="25962" cy="4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extrusionOk="0">
                  <a:moveTo>
                    <a:pt x="16345" y="21600"/>
                  </a:moveTo>
                  <a:cubicBezTo>
                    <a:pt x="15719" y="21553"/>
                    <a:pt x="15110" y="21449"/>
                    <a:pt x="14541" y="21293"/>
                  </a:cubicBezTo>
                  <a:cubicBezTo>
                    <a:pt x="13922" y="21156"/>
                    <a:pt x="13345" y="20966"/>
                    <a:pt x="12827" y="20730"/>
                  </a:cubicBezTo>
                  <a:cubicBezTo>
                    <a:pt x="12240" y="20488"/>
                    <a:pt x="11696" y="20214"/>
                    <a:pt x="11204" y="19911"/>
                  </a:cubicBezTo>
                  <a:cubicBezTo>
                    <a:pt x="10649" y="19573"/>
                    <a:pt x="10137" y="19214"/>
                    <a:pt x="9670" y="18836"/>
                  </a:cubicBezTo>
                  <a:cubicBezTo>
                    <a:pt x="9219" y="18427"/>
                    <a:pt x="8678" y="18017"/>
                    <a:pt x="8227" y="17556"/>
                  </a:cubicBezTo>
                  <a:lnTo>
                    <a:pt x="6874" y="16123"/>
                  </a:lnTo>
                  <a:lnTo>
                    <a:pt x="5341" y="14485"/>
                  </a:lnTo>
                  <a:cubicBezTo>
                    <a:pt x="5341" y="13922"/>
                    <a:pt x="4620" y="13308"/>
                    <a:pt x="4169" y="12694"/>
                  </a:cubicBezTo>
                  <a:lnTo>
                    <a:pt x="3086" y="10800"/>
                  </a:lnTo>
                  <a:cubicBezTo>
                    <a:pt x="3086" y="10186"/>
                    <a:pt x="2455" y="9469"/>
                    <a:pt x="2184" y="8804"/>
                  </a:cubicBezTo>
                  <a:cubicBezTo>
                    <a:pt x="1819" y="8117"/>
                    <a:pt x="1547" y="7416"/>
                    <a:pt x="1373" y="6705"/>
                  </a:cubicBezTo>
                  <a:cubicBezTo>
                    <a:pt x="1373" y="5989"/>
                    <a:pt x="831" y="5272"/>
                    <a:pt x="651" y="4504"/>
                  </a:cubicBezTo>
                  <a:cubicBezTo>
                    <a:pt x="471" y="3736"/>
                    <a:pt x="651" y="3071"/>
                    <a:pt x="200" y="2303"/>
                  </a:cubicBezTo>
                  <a:cubicBezTo>
                    <a:pt x="-251" y="1536"/>
                    <a:pt x="200" y="768"/>
                    <a:pt x="200" y="0"/>
                  </a:cubicBezTo>
                  <a:lnTo>
                    <a:pt x="2365" y="0"/>
                  </a:lnTo>
                  <a:cubicBezTo>
                    <a:pt x="2365" y="665"/>
                    <a:pt x="2365" y="1280"/>
                    <a:pt x="2816" y="1945"/>
                  </a:cubicBezTo>
                  <a:cubicBezTo>
                    <a:pt x="3089" y="2569"/>
                    <a:pt x="3420" y="3184"/>
                    <a:pt x="3808" y="3788"/>
                  </a:cubicBezTo>
                  <a:cubicBezTo>
                    <a:pt x="4174" y="4363"/>
                    <a:pt x="4595" y="4927"/>
                    <a:pt x="5071" y="5477"/>
                  </a:cubicBezTo>
                  <a:cubicBezTo>
                    <a:pt x="5589" y="6024"/>
                    <a:pt x="6161" y="6553"/>
                    <a:pt x="6784" y="7064"/>
                  </a:cubicBezTo>
                  <a:cubicBezTo>
                    <a:pt x="7334" y="7590"/>
                    <a:pt x="7968" y="8087"/>
                    <a:pt x="8678" y="8548"/>
                  </a:cubicBezTo>
                  <a:cubicBezTo>
                    <a:pt x="9289" y="9047"/>
                    <a:pt x="9952" y="9526"/>
                    <a:pt x="10663" y="9981"/>
                  </a:cubicBezTo>
                  <a:lnTo>
                    <a:pt x="12827" y="11312"/>
                  </a:lnTo>
                  <a:lnTo>
                    <a:pt x="14361" y="12438"/>
                  </a:lnTo>
                  <a:lnTo>
                    <a:pt x="16345" y="13564"/>
                  </a:lnTo>
                  <a:lnTo>
                    <a:pt x="17698" y="14434"/>
                  </a:lnTo>
                  <a:cubicBezTo>
                    <a:pt x="18239" y="14761"/>
                    <a:pt x="18751" y="15102"/>
                    <a:pt x="19231" y="15458"/>
                  </a:cubicBezTo>
                  <a:cubicBezTo>
                    <a:pt x="19693" y="15800"/>
                    <a:pt x="20115" y="16159"/>
                    <a:pt x="20494" y="16533"/>
                  </a:cubicBezTo>
                  <a:cubicBezTo>
                    <a:pt x="20773" y="16865"/>
                    <a:pt x="21014" y="17207"/>
                    <a:pt x="21215" y="17556"/>
                  </a:cubicBezTo>
                  <a:cubicBezTo>
                    <a:pt x="21349" y="17928"/>
                    <a:pt x="21349" y="18311"/>
                    <a:pt x="21215" y="18683"/>
                  </a:cubicBezTo>
                  <a:cubicBezTo>
                    <a:pt x="21039" y="19045"/>
                    <a:pt x="20765" y="19390"/>
                    <a:pt x="20404" y="19706"/>
                  </a:cubicBezTo>
                  <a:cubicBezTo>
                    <a:pt x="19934" y="20051"/>
                    <a:pt x="19388" y="20361"/>
                    <a:pt x="18780" y="20628"/>
                  </a:cubicBezTo>
                  <a:cubicBezTo>
                    <a:pt x="18259" y="20848"/>
                    <a:pt x="17681" y="21021"/>
                    <a:pt x="17066" y="21139"/>
                  </a:cubicBezTo>
                  <a:close/>
                  <a:moveTo>
                    <a:pt x="3357" y="6654"/>
                  </a:moveTo>
                  <a:cubicBezTo>
                    <a:pt x="3357" y="7268"/>
                    <a:pt x="3357" y="7883"/>
                    <a:pt x="4078" y="8497"/>
                  </a:cubicBezTo>
                  <a:cubicBezTo>
                    <a:pt x="4800" y="9111"/>
                    <a:pt x="4710" y="9827"/>
                    <a:pt x="5071" y="10442"/>
                  </a:cubicBezTo>
                  <a:cubicBezTo>
                    <a:pt x="5335" y="11067"/>
                    <a:pt x="5666" y="11682"/>
                    <a:pt x="6063" y="12284"/>
                  </a:cubicBezTo>
                  <a:cubicBezTo>
                    <a:pt x="6399" y="12876"/>
                    <a:pt x="6790" y="13457"/>
                    <a:pt x="7235" y="14025"/>
                  </a:cubicBezTo>
                  <a:cubicBezTo>
                    <a:pt x="7235" y="14536"/>
                    <a:pt x="8047" y="15048"/>
                    <a:pt x="8498" y="15560"/>
                  </a:cubicBezTo>
                  <a:cubicBezTo>
                    <a:pt x="8949" y="16072"/>
                    <a:pt x="9310" y="16482"/>
                    <a:pt x="9761" y="16942"/>
                  </a:cubicBezTo>
                  <a:lnTo>
                    <a:pt x="11114" y="18119"/>
                  </a:lnTo>
                  <a:cubicBezTo>
                    <a:pt x="11565" y="18427"/>
                    <a:pt x="12016" y="18785"/>
                    <a:pt x="12467" y="19041"/>
                  </a:cubicBezTo>
                  <a:lnTo>
                    <a:pt x="13729" y="19757"/>
                  </a:lnTo>
                  <a:lnTo>
                    <a:pt x="15082" y="20167"/>
                  </a:lnTo>
                  <a:cubicBezTo>
                    <a:pt x="15441" y="20196"/>
                    <a:pt x="15806" y="20196"/>
                    <a:pt x="16164" y="20167"/>
                  </a:cubicBezTo>
                  <a:lnTo>
                    <a:pt x="17157" y="20167"/>
                  </a:lnTo>
                  <a:cubicBezTo>
                    <a:pt x="17550" y="20106"/>
                    <a:pt x="17918" y="20002"/>
                    <a:pt x="18239" y="19860"/>
                  </a:cubicBezTo>
                  <a:cubicBezTo>
                    <a:pt x="18644" y="19681"/>
                    <a:pt x="19007" y="19475"/>
                    <a:pt x="19321" y="19246"/>
                  </a:cubicBezTo>
                  <a:cubicBezTo>
                    <a:pt x="19525" y="19073"/>
                    <a:pt x="19677" y="18883"/>
                    <a:pt x="19772" y="18683"/>
                  </a:cubicBezTo>
                  <a:cubicBezTo>
                    <a:pt x="19813" y="18496"/>
                    <a:pt x="19813" y="18306"/>
                    <a:pt x="19772" y="18119"/>
                  </a:cubicBezTo>
                  <a:cubicBezTo>
                    <a:pt x="19671" y="17848"/>
                    <a:pt x="19488" y="17588"/>
                    <a:pt x="19231" y="17352"/>
                  </a:cubicBezTo>
                  <a:cubicBezTo>
                    <a:pt x="18944" y="17046"/>
                    <a:pt x="18612" y="16755"/>
                    <a:pt x="18239" y="16482"/>
                  </a:cubicBezTo>
                  <a:cubicBezTo>
                    <a:pt x="17789" y="16143"/>
                    <a:pt x="17307" y="15818"/>
                    <a:pt x="16796" y="15509"/>
                  </a:cubicBezTo>
                  <a:lnTo>
                    <a:pt x="15443" y="14639"/>
                  </a:lnTo>
                  <a:cubicBezTo>
                    <a:pt x="14812" y="14281"/>
                    <a:pt x="14090" y="13922"/>
                    <a:pt x="13459" y="13513"/>
                  </a:cubicBezTo>
                  <a:lnTo>
                    <a:pt x="11294" y="12233"/>
                  </a:lnTo>
                  <a:lnTo>
                    <a:pt x="9129" y="10902"/>
                  </a:lnTo>
                  <a:lnTo>
                    <a:pt x="6965" y="9418"/>
                  </a:lnTo>
                  <a:cubicBezTo>
                    <a:pt x="6333" y="8957"/>
                    <a:pt x="5612" y="8394"/>
                    <a:pt x="4980" y="7831"/>
                  </a:cubicBez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105"/>
            <p:cNvSpPr/>
            <p:nvPr/>
          </p:nvSpPr>
          <p:spPr>
            <a:xfrm>
              <a:off x="251255" y="525283"/>
              <a:ext cx="51301" cy="28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7090"/>
                  </a:moveTo>
                  <a:cubicBezTo>
                    <a:pt x="15330" y="15520"/>
                    <a:pt x="7832" y="20557"/>
                    <a:pt x="0" y="21600"/>
                  </a:cubicBezTo>
                  <a:cubicBezTo>
                    <a:pt x="5923" y="15939"/>
                    <a:pt x="11308" y="8649"/>
                    <a:pt x="15957" y="0"/>
                  </a:cubicBezTo>
                  <a:cubicBezTo>
                    <a:pt x="15890" y="2304"/>
                    <a:pt x="16095" y="4607"/>
                    <a:pt x="16558" y="6760"/>
                  </a:cubicBezTo>
                  <a:cubicBezTo>
                    <a:pt x="17530" y="9563"/>
                    <a:pt x="21600" y="6760"/>
                    <a:pt x="21600" y="6760"/>
                  </a:cubicBezTo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106"/>
            <p:cNvSpPr/>
            <p:nvPr/>
          </p:nvSpPr>
          <p:spPr>
            <a:xfrm>
              <a:off x="372296" y="370412"/>
              <a:ext cx="2588" cy="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77" extrusionOk="0">
                  <a:moveTo>
                    <a:pt x="7410" y="21577"/>
                  </a:moveTo>
                  <a:cubicBezTo>
                    <a:pt x="3503" y="21409"/>
                    <a:pt x="594" y="20890"/>
                    <a:pt x="0" y="20256"/>
                  </a:cubicBezTo>
                  <a:lnTo>
                    <a:pt x="7410" y="1175"/>
                  </a:lnTo>
                  <a:cubicBezTo>
                    <a:pt x="7410" y="527"/>
                    <a:pt x="10727" y="1"/>
                    <a:pt x="14819" y="1"/>
                  </a:cubicBezTo>
                  <a:cubicBezTo>
                    <a:pt x="18398" y="-23"/>
                    <a:pt x="21420" y="417"/>
                    <a:pt x="21571" y="984"/>
                  </a:cubicBezTo>
                  <a:cubicBezTo>
                    <a:pt x="21600" y="1098"/>
                    <a:pt x="21511" y="1212"/>
                    <a:pt x="21303" y="1322"/>
                  </a:cubicBezTo>
                  <a:lnTo>
                    <a:pt x="14819" y="20403"/>
                  </a:lnTo>
                  <a:cubicBezTo>
                    <a:pt x="14405" y="21022"/>
                    <a:pt x="11318" y="21511"/>
                    <a:pt x="7410" y="21577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107"/>
            <p:cNvSpPr/>
            <p:nvPr/>
          </p:nvSpPr>
          <p:spPr>
            <a:xfrm>
              <a:off x="374254" y="392254"/>
              <a:ext cx="4648" cy="14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07" extrusionOk="0">
                  <a:moveTo>
                    <a:pt x="3162" y="21352"/>
                  </a:moveTo>
                  <a:cubicBezTo>
                    <a:pt x="996" y="21207"/>
                    <a:pt x="-378" y="20548"/>
                    <a:pt x="92" y="19880"/>
                  </a:cubicBezTo>
                  <a:cubicBezTo>
                    <a:pt x="110" y="19855"/>
                    <a:pt x="130" y="19830"/>
                    <a:pt x="152" y="19805"/>
                  </a:cubicBezTo>
                  <a:lnTo>
                    <a:pt x="12694" y="935"/>
                  </a:lnTo>
                  <a:cubicBezTo>
                    <a:pt x="13513" y="209"/>
                    <a:pt x="16086" y="-175"/>
                    <a:pt x="18442" y="78"/>
                  </a:cubicBezTo>
                  <a:cubicBezTo>
                    <a:pt x="19744" y="218"/>
                    <a:pt x="20768" y="533"/>
                    <a:pt x="21222" y="935"/>
                  </a:cubicBezTo>
                  <a:lnTo>
                    <a:pt x="8179" y="19805"/>
                  </a:lnTo>
                  <a:cubicBezTo>
                    <a:pt x="8831" y="20458"/>
                    <a:pt x="7642" y="21151"/>
                    <a:pt x="5525" y="21352"/>
                  </a:cubicBezTo>
                  <a:cubicBezTo>
                    <a:pt x="4755" y="21425"/>
                    <a:pt x="3932" y="21425"/>
                    <a:pt x="3162" y="21352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108"/>
            <p:cNvSpPr/>
            <p:nvPr/>
          </p:nvSpPr>
          <p:spPr>
            <a:xfrm>
              <a:off x="370835" y="418506"/>
              <a:ext cx="5668" cy="13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310" extrusionOk="0">
                  <a:moveTo>
                    <a:pt x="2203" y="21184"/>
                  </a:moveTo>
                  <a:cubicBezTo>
                    <a:pt x="480" y="20866"/>
                    <a:pt x="-397" y="20042"/>
                    <a:pt x="174" y="19279"/>
                  </a:cubicBezTo>
                  <a:lnTo>
                    <a:pt x="14375" y="1093"/>
                  </a:lnTo>
                  <a:cubicBezTo>
                    <a:pt x="14755" y="345"/>
                    <a:pt x="16483" y="-130"/>
                    <a:pt x="18235" y="32"/>
                  </a:cubicBezTo>
                  <a:cubicBezTo>
                    <a:pt x="18301" y="38"/>
                    <a:pt x="18367" y="46"/>
                    <a:pt x="18431" y="53"/>
                  </a:cubicBezTo>
                  <a:cubicBezTo>
                    <a:pt x="20190" y="366"/>
                    <a:pt x="21203" y="1158"/>
                    <a:pt x="20866" y="1959"/>
                  </a:cubicBezTo>
                  <a:lnTo>
                    <a:pt x="6666" y="20318"/>
                  </a:lnTo>
                  <a:cubicBezTo>
                    <a:pt x="6156" y="21052"/>
                    <a:pt x="4350" y="21470"/>
                    <a:pt x="2631" y="21252"/>
                  </a:cubicBezTo>
                  <a:cubicBezTo>
                    <a:pt x="2485" y="21234"/>
                    <a:pt x="2341" y="21211"/>
                    <a:pt x="2203" y="21184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109"/>
            <p:cNvSpPr/>
            <p:nvPr/>
          </p:nvSpPr>
          <p:spPr>
            <a:xfrm>
              <a:off x="365248" y="443609"/>
              <a:ext cx="6985" cy="1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63" extrusionOk="0">
                  <a:moveTo>
                    <a:pt x="760" y="21463"/>
                  </a:moveTo>
                  <a:cubicBezTo>
                    <a:pt x="-254" y="20821"/>
                    <a:pt x="-254" y="19850"/>
                    <a:pt x="760" y="19207"/>
                  </a:cubicBezTo>
                  <a:lnTo>
                    <a:pt x="16683" y="412"/>
                  </a:lnTo>
                  <a:cubicBezTo>
                    <a:pt x="17707" y="-137"/>
                    <a:pt x="19309" y="-137"/>
                    <a:pt x="20333" y="412"/>
                  </a:cubicBezTo>
                  <a:cubicBezTo>
                    <a:pt x="21346" y="1054"/>
                    <a:pt x="21346" y="2025"/>
                    <a:pt x="20333" y="2667"/>
                  </a:cubicBezTo>
                  <a:lnTo>
                    <a:pt x="4409" y="21463"/>
                  </a:lnTo>
                  <a:cubicBezTo>
                    <a:pt x="4409" y="21463"/>
                    <a:pt x="2087" y="21463"/>
                    <a:pt x="760" y="2146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110"/>
            <p:cNvSpPr/>
            <p:nvPr/>
          </p:nvSpPr>
          <p:spPr>
            <a:xfrm>
              <a:off x="354592" y="467500"/>
              <a:ext cx="9622" cy="11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08" extrusionOk="0">
                  <a:moveTo>
                    <a:pt x="1768" y="21284"/>
                  </a:moveTo>
                  <a:lnTo>
                    <a:pt x="556" y="21284"/>
                  </a:lnTo>
                  <a:cubicBezTo>
                    <a:pt x="-185" y="20613"/>
                    <a:pt x="-185" y="19597"/>
                    <a:pt x="556" y="18925"/>
                  </a:cubicBezTo>
                  <a:lnTo>
                    <a:pt x="17766" y="450"/>
                  </a:lnTo>
                  <a:cubicBezTo>
                    <a:pt x="18594" y="-150"/>
                    <a:pt x="19846" y="-150"/>
                    <a:pt x="20674" y="450"/>
                  </a:cubicBezTo>
                  <a:cubicBezTo>
                    <a:pt x="21415" y="1122"/>
                    <a:pt x="21415" y="2137"/>
                    <a:pt x="20674" y="2809"/>
                  </a:cubicBezTo>
                  <a:lnTo>
                    <a:pt x="3464" y="21284"/>
                  </a:lnTo>
                  <a:cubicBezTo>
                    <a:pt x="2917" y="21450"/>
                    <a:pt x="2315" y="21450"/>
                    <a:pt x="1768" y="21284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Freeform 111"/>
            <p:cNvSpPr/>
            <p:nvPr/>
          </p:nvSpPr>
          <p:spPr>
            <a:xfrm>
              <a:off x="343342" y="487893"/>
              <a:ext cx="10007" cy="1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242" extrusionOk="0">
                  <a:moveTo>
                    <a:pt x="1786" y="21129"/>
                  </a:moveTo>
                  <a:lnTo>
                    <a:pt x="627" y="21129"/>
                  </a:lnTo>
                  <a:cubicBezTo>
                    <a:pt x="-140" y="20484"/>
                    <a:pt x="-214" y="19368"/>
                    <a:pt x="463" y="18637"/>
                  </a:cubicBezTo>
                  <a:cubicBezTo>
                    <a:pt x="514" y="18582"/>
                    <a:pt x="569" y="18529"/>
                    <a:pt x="627" y="18481"/>
                  </a:cubicBezTo>
                  <a:lnTo>
                    <a:pt x="17082" y="1264"/>
                  </a:lnTo>
                  <a:cubicBezTo>
                    <a:pt x="17501" y="243"/>
                    <a:pt x="18710" y="-262"/>
                    <a:pt x="19783" y="137"/>
                  </a:cubicBezTo>
                  <a:cubicBezTo>
                    <a:pt x="20856" y="536"/>
                    <a:pt x="21386" y="1688"/>
                    <a:pt x="20967" y="2710"/>
                  </a:cubicBezTo>
                  <a:cubicBezTo>
                    <a:pt x="20798" y="3121"/>
                    <a:pt x="20491" y="3466"/>
                    <a:pt x="20094" y="3692"/>
                  </a:cubicBezTo>
                  <a:lnTo>
                    <a:pt x="3640" y="20908"/>
                  </a:lnTo>
                  <a:cubicBezTo>
                    <a:pt x="3093" y="21256"/>
                    <a:pt x="2406" y="21338"/>
                    <a:pt x="1786" y="21129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12"/>
            <p:cNvSpPr/>
            <p:nvPr/>
          </p:nvSpPr>
          <p:spPr>
            <a:xfrm>
              <a:off x="321815" y="509029"/>
              <a:ext cx="15971" cy="1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32" extrusionOk="0">
                  <a:moveTo>
                    <a:pt x="1419" y="21232"/>
                  </a:moveTo>
                  <a:cubicBezTo>
                    <a:pt x="1094" y="21447"/>
                    <a:pt x="716" y="21447"/>
                    <a:pt x="392" y="21232"/>
                  </a:cubicBezTo>
                  <a:cubicBezTo>
                    <a:pt x="-54" y="20755"/>
                    <a:pt x="-131" y="19875"/>
                    <a:pt x="220" y="19269"/>
                  </a:cubicBezTo>
                  <a:cubicBezTo>
                    <a:pt x="270" y="19182"/>
                    <a:pt x="328" y="19103"/>
                    <a:pt x="392" y="19035"/>
                  </a:cubicBezTo>
                  <a:lnTo>
                    <a:pt x="19175" y="457"/>
                  </a:lnTo>
                  <a:cubicBezTo>
                    <a:pt x="19677" y="-153"/>
                    <a:pt x="20435" y="-153"/>
                    <a:pt x="20936" y="457"/>
                  </a:cubicBezTo>
                  <a:cubicBezTo>
                    <a:pt x="21422" y="1041"/>
                    <a:pt x="21469" y="2051"/>
                    <a:pt x="21040" y="2713"/>
                  </a:cubicBezTo>
                  <a:cubicBezTo>
                    <a:pt x="21008" y="2763"/>
                    <a:pt x="20973" y="2810"/>
                    <a:pt x="20936" y="2854"/>
                  </a:cubicBezTo>
                  <a:lnTo>
                    <a:pt x="2152" y="21432"/>
                  </a:ln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13"/>
            <p:cNvSpPr/>
            <p:nvPr/>
          </p:nvSpPr>
          <p:spPr>
            <a:xfrm>
              <a:off x="292527" y="532593"/>
              <a:ext cx="13290" cy="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27" extrusionOk="0">
                  <a:moveTo>
                    <a:pt x="1641" y="21002"/>
                  </a:moveTo>
                  <a:cubicBezTo>
                    <a:pt x="1250" y="21302"/>
                    <a:pt x="795" y="21302"/>
                    <a:pt x="405" y="21002"/>
                  </a:cubicBezTo>
                  <a:cubicBezTo>
                    <a:pt x="-135" y="20051"/>
                    <a:pt x="-135" y="18612"/>
                    <a:pt x="405" y="17660"/>
                  </a:cubicBezTo>
                  <a:lnTo>
                    <a:pt x="19298" y="114"/>
                  </a:lnTo>
                  <a:cubicBezTo>
                    <a:pt x="20135" y="-298"/>
                    <a:pt x="21026" y="439"/>
                    <a:pt x="21288" y="1760"/>
                  </a:cubicBezTo>
                  <a:cubicBezTo>
                    <a:pt x="21465" y="2657"/>
                    <a:pt x="21310" y="3633"/>
                    <a:pt x="20887" y="4292"/>
                  </a:cubicBezTo>
                  <a:lnTo>
                    <a:pt x="2347" y="21002"/>
                  </a:ln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14"/>
            <p:cNvSpPr/>
            <p:nvPr/>
          </p:nvSpPr>
          <p:spPr>
            <a:xfrm>
              <a:off x="336342" y="362772"/>
              <a:ext cx="7927" cy="17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29" extrusionOk="0">
                  <a:moveTo>
                    <a:pt x="18452" y="21529"/>
                  </a:moveTo>
                  <a:cubicBezTo>
                    <a:pt x="17482" y="21500"/>
                    <a:pt x="16609" y="21256"/>
                    <a:pt x="16125" y="20879"/>
                  </a:cubicBezTo>
                  <a:lnTo>
                    <a:pt x="125" y="1644"/>
                  </a:lnTo>
                  <a:cubicBezTo>
                    <a:pt x="-285" y="1072"/>
                    <a:pt x="344" y="453"/>
                    <a:pt x="1579" y="215"/>
                  </a:cubicBezTo>
                  <a:cubicBezTo>
                    <a:pt x="2550" y="-71"/>
                    <a:pt x="3808" y="-71"/>
                    <a:pt x="4779" y="215"/>
                  </a:cubicBezTo>
                  <a:lnTo>
                    <a:pt x="20780" y="19450"/>
                  </a:lnTo>
                  <a:cubicBezTo>
                    <a:pt x="21315" y="19972"/>
                    <a:pt x="20801" y="20589"/>
                    <a:pt x="19633" y="20828"/>
                  </a:cubicBezTo>
                  <a:cubicBezTo>
                    <a:pt x="19533" y="20848"/>
                    <a:pt x="19430" y="20865"/>
                    <a:pt x="19326" y="20879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15"/>
            <p:cNvSpPr/>
            <p:nvPr/>
          </p:nvSpPr>
          <p:spPr>
            <a:xfrm>
              <a:off x="340198" y="384351"/>
              <a:ext cx="6090" cy="15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508" extrusionOk="0">
                  <a:moveTo>
                    <a:pt x="15633" y="21508"/>
                  </a:moveTo>
                  <a:cubicBezTo>
                    <a:pt x="14290" y="21443"/>
                    <a:pt x="13137" y="21091"/>
                    <a:pt x="12606" y="20587"/>
                  </a:cubicBezTo>
                  <a:lnTo>
                    <a:pt x="125" y="1707"/>
                  </a:lnTo>
                  <a:cubicBezTo>
                    <a:pt x="-367" y="988"/>
                    <a:pt x="638" y="240"/>
                    <a:pt x="2394" y="19"/>
                  </a:cubicBezTo>
                  <a:cubicBezTo>
                    <a:pt x="4041" y="-92"/>
                    <a:pt x="5642" y="298"/>
                    <a:pt x="6176" y="940"/>
                  </a:cubicBezTo>
                  <a:lnTo>
                    <a:pt x="20171" y="19820"/>
                  </a:lnTo>
                  <a:cubicBezTo>
                    <a:pt x="21215" y="20235"/>
                    <a:pt x="21233" y="20915"/>
                    <a:pt x="20209" y="21339"/>
                  </a:cubicBezTo>
                  <a:cubicBezTo>
                    <a:pt x="20197" y="21344"/>
                    <a:pt x="20184" y="21350"/>
                    <a:pt x="20171" y="21355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16"/>
            <p:cNvSpPr/>
            <p:nvPr/>
          </p:nvSpPr>
          <p:spPr>
            <a:xfrm>
              <a:off x="341003" y="403826"/>
              <a:ext cx="4648" cy="15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33" extrusionOk="0">
                  <a:moveTo>
                    <a:pt x="17030" y="20990"/>
                  </a:moveTo>
                  <a:cubicBezTo>
                    <a:pt x="14998" y="20994"/>
                    <a:pt x="13277" y="20550"/>
                    <a:pt x="13023" y="19955"/>
                  </a:cubicBezTo>
                  <a:lnTo>
                    <a:pt x="0" y="893"/>
                  </a:lnTo>
                  <a:cubicBezTo>
                    <a:pt x="818" y="200"/>
                    <a:pt x="3388" y="-167"/>
                    <a:pt x="5740" y="75"/>
                  </a:cubicBezTo>
                  <a:cubicBezTo>
                    <a:pt x="7040" y="208"/>
                    <a:pt x="8062" y="510"/>
                    <a:pt x="8515" y="893"/>
                  </a:cubicBezTo>
                  <a:lnTo>
                    <a:pt x="21037" y="20103"/>
                  </a:lnTo>
                  <a:cubicBezTo>
                    <a:pt x="21600" y="20650"/>
                    <a:pt x="20554" y="21228"/>
                    <a:pt x="18701" y="21393"/>
                  </a:cubicBezTo>
                  <a:cubicBezTo>
                    <a:pt x="18483" y="21413"/>
                    <a:pt x="18259" y="21426"/>
                    <a:pt x="18032" y="2143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17"/>
            <p:cNvSpPr/>
            <p:nvPr/>
          </p:nvSpPr>
          <p:spPr>
            <a:xfrm>
              <a:off x="340225" y="425353"/>
              <a:ext cx="3313" cy="1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600" extrusionOk="0">
                  <a:moveTo>
                    <a:pt x="12515" y="21600"/>
                  </a:moveTo>
                  <a:cubicBezTo>
                    <a:pt x="9457" y="21600"/>
                    <a:pt x="6979" y="21137"/>
                    <a:pt x="6979" y="20565"/>
                  </a:cubicBezTo>
                  <a:lnTo>
                    <a:pt x="57" y="1293"/>
                  </a:lnTo>
                  <a:cubicBezTo>
                    <a:pt x="-378" y="692"/>
                    <a:pt x="1731" y="129"/>
                    <a:pt x="4902" y="0"/>
                  </a:cubicBezTo>
                  <a:cubicBezTo>
                    <a:pt x="9054" y="0"/>
                    <a:pt x="11131" y="0"/>
                    <a:pt x="11131" y="1035"/>
                  </a:cubicBezTo>
                  <a:lnTo>
                    <a:pt x="20820" y="19919"/>
                  </a:lnTo>
                  <a:cubicBezTo>
                    <a:pt x="21222" y="20485"/>
                    <a:pt x="19092" y="21005"/>
                    <a:pt x="16060" y="21080"/>
                  </a:cubicBezTo>
                  <a:cubicBezTo>
                    <a:pt x="16032" y="21081"/>
                    <a:pt x="16004" y="21082"/>
                    <a:pt x="15976" y="21083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18"/>
            <p:cNvSpPr/>
            <p:nvPr/>
          </p:nvSpPr>
          <p:spPr>
            <a:xfrm>
              <a:off x="335611" y="451252"/>
              <a:ext cx="3643" cy="1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21" extrusionOk="0">
                  <a:moveTo>
                    <a:pt x="4478" y="21319"/>
                  </a:moveTo>
                  <a:cubicBezTo>
                    <a:pt x="1581" y="21152"/>
                    <a:pt x="-346" y="20425"/>
                    <a:pt x="52" y="19648"/>
                  </a:cubicBezTo>
                  <a:lnTo>
                    <a:pt x="10802" y="1259"/>
                  </a:lnTo>
                  <a:cubicBezTo>
                    <a:pt x="10802" y="423"/>
                    <a:pt x="10802" y="-246"/>
                    <a:pt x="16493" y="88"/>
                  </a:cubicBezTo>
                  <a:cubicBezTo>
                    <a:pt x="19268" y="174"/>
                    <a:pt x="21254" y="838"/>
                    <a:pt x="20929" y="1572"/>
                  </a:cubicBezTo>
                  <a:cubicBezTo>
                    <a:pt x="20927" y="1579"/>
                    <a:pt x="20923" y="1586"/>
                    <a:pt x="20920" y="1593"/>
                  </a:cubicBezTo>
                  <a:lnTo>
                    <a:pt x="10802" y="20149"/>
                  </a:lnTo>
                  <a:cubicBezTo>
                    <a:pt x="9944" y="20873"/>
                    <a:pt x="7347" y="21354"/>
                    <a:pt x="4478" y="21319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19"/>
            <p:cNvSpPr/>
            <p:nvPr/>
          </p:nvSpPr>
          <p:spPr>
            <a:xfrm>
              <a:off x="325247" y="470156"/>
              <a:ext cx="6247" cy="12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31" extrusionOk="0">
                  <a:moveTo>
                    <a:pt x="1993" y="21431"/>
                  </a:moveTo>
                  <a:cubicBezTo>
                    <a:pt x="434" y="21094"/>
                    <a:pt x="-360" y="20220"/>
                    <a:pt x="157" y="19411"/>
                  </a:cubicBezTo>
                  <a:lnTo>
                    <a:pt x="14847" y="1052"/>
                  </a:lnTo>
                  <a:cubicBezTo>
                    <a:pt x="15308" y="274"/>
                    <a:pt x="16943" y="-169"/>
                    <a:pt x="18499" y="61"/>
                  </a:cubicBezTo>
                  <a:cubicBezTo>
                    <a:pt x="18632" y="81"/>
                    <a:pt x="18761" y="105"/>
                    <a:pt x="18887" y="134"/>
                  </a:cubicBezTo>
                  <a:cubicBezTo>
                    <a:pt x="20446" y="471"/>
                    <a:pt x="21240" y="1345"/>
                    <a:pt x="20723" y="2154"/>
                  </a:cubicBezTo>
                  <a:lnTo>
                    <a:pt x="6033" y="20513"/>
                  </a:lnTo>
                  <a:cubicBezTo>
                    <a:pt x="6033" y="20513"/>
                    <a:pt x="3095" y="21431"/>
                    <a:pt x="1993" y="21431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20"/>
            <p:cNvSpPr/>
            <p:nvPr/>
          </p:nvSpPr>
          <p:spPr>
            <a:xfrm>
              <a:off x="312629" y="489775"/>
              <a:ext cx="7898" cy="1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273" extrusionOk="0">
                  <a:moveTo>
                    <a:pt x="672" y="20207"/>
                  </a:moveTo>
                  <a:cubicBezTo>
                    <a:pt x="-224" y="19564"/>
                    <a:pt x="-224" y="18591"/>
                    <a:pt x="672" y="17948"/>
                  </a:cubicBezTo>
                  <a:lnTo>
                    <a:pt x="15908" y="1191"/>
                  </a:lnTo>
                  <a:cubicBezTo>
                    <a:pt x="16341" y="297"/>
                    <a:pt x="17820" y="-201"/>
                    <a:pt x="19211" y="78"/>
                  </a:cubicBezTo>
                  <a:cubicBezTo>
                    <a:pt x="20601" y="357"/>
                    <a:pt x="21376" y="1307"/>
                    <a:pt x="20942" y="2200"/>
                  </a:cubicBezTo>
                  <a:cubicBezTo>
                    <a:pt x="20817" y="2458"/>
                    <a:pt x="20598" y="2693"/>
                    <a:pt x="20303" y="2885"/>
                  </a:cubicBezTo>
                  <a:lnTo>
                    <a:pt x="4774" y="19643"/>
                  </a:lnTo>
                  <a:cubicBezTo>
                    <a:pt x="5016" y="20371"/>
                    <a:pt x="4295" y="21087"/>
                    <a:pt x="3162" y="21243"/>
                  </a:cubicBezTo>
                  <a:cubicBezTo>
                    <a:pt x="2029" y="21399"/>
                    <a:pt x="914" y="20935"/>
                    <a:pt x="672" y="20207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21"/>
            <p:cNvSpPr/>
            <p:nvPr/>
          </p:nvSpPr>
          <p:spPr>
            <a:xfrm>
              <a:off x="298250" y="507742"/>
              <a:ext cx="6393" cy="1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291" extrusionOk="0">
                  <a:moveTo>
                    <a:pt x="794" y="20848"/>
                  </a:moveTo>
                  <a:cubicBezTo>
                    <a:pt x="-265" y="20165"/>
                    <a:pt x="-265" y="19096"/>
                    <a:pt x="794" y="18413"/>
                  </a:cubicBezTo>
                  <a:lnTo>
                    <a:pt x="16381" y="485"/>
                  </a:lnTo>
                  <a:cubicBezTo>
                    <a:pt x="17499" y="-162"/>
                    <a:pt x="19250" y="-162"/>
                    <a:pt x="20369" y="485"/>
                  </a:cubicBezTo>
                  <a:cubicBezTo>
                    <a:pt x="21335" y="1272"/>
                    <a:pt x="21335" y="2354"/>
                    <a:pt x="20369" y="3141"/>
                  </a:cubicBezTo>
                  <a:lnTo>
                    <a:pt x="5144" y="20848"/>
                  </a:lnTo>
                  <a:cubicBezTo>
                    <a:pt x="3855" y="21438"/>
                    <a:pt x="2083" y="21438"/>
                    <a:pt x="794" y="20848"/>
                  </a:cubicBezTo>
                  <a:close/>
                </a:path>
              </a:pathLst>
            </a:custGeom>
            <a:solidFill>
              <a:srgbClr val="9C763E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Freeform 122"/>
            <p:cNvSpPr/>
            <p:nvPr/>
          </p:nvSpPr>
          <p:spPr>
            <a:xfrm>
              <a:off x="102957" y="79598"/>
              <a:ext cx="110620" cy="2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471" y="21600"/>
                  </a:moveTo>
                  <a:lnTo>
                    <a:pt x="20549" y="11151"/>
                  </a:lnTo>
                  <a:lnTo>
                    <a:pt x="21600" y="0"/>
                  </a:lnTo>
                  <a:lnTo>
                    <a:pt x="0" y="702"/>
                  </a:lnTo>
                  <a:lnTo>
                    <a:pt x="13471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Freeform 123"/>
            <p:cNvSpPr/>
            <p:nvPr/>
          </p:nvSpPr>
          <p:spPr>
            <a:xfrm>
              <a:off x="102957" y="79598"/>
              <a:ext cx="110620" cy="1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795" y="21600"/>
                  </a:moveTo>
                  <a:lnTo>
                    <a:pt x="21600" y="0"/>
                  </a:lnTo>
                  <a:lnTo>
                    <a:pt x="0" y="1022"/>
                  </a:lnTo>
                  <a:lnTo>
                    <a:pt x="16795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Freeform 124"/>
            <p:cNvSpPr/>
            <p:nvPr/>
          </p:nvSpPr>
          <p:spPr>
            <a:xfrm>
              <a:off x="185784" y="12761"/>
              <a:ext cx="72832" cy="8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268" y="21600"/>
                  </a:moveTo>
                  <a:lnTo>
                    <a:pt x="17788" y="20663"/>
                  </a:lnTo>
                  <a:lnTo>
                    <a:pt x="21600" y="19244"/>
                  </a:lnTo>
                  <a:lnTo>
                    <a:pt x="0" y="0"/>
                  </a:lnTo>
                  <a:lnTo>
                    <a:pt x="4268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Freeform 125"/>
            <p:cNvSpPr/>
            <p:nvPr/>
          </p:nvSpPr>
          <p:spPr>
            <a:xfrm>
              <a:off x="185784" y="12761"/>
              <a:ext cx="72832" cy="7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347" y="21600"/>
                  </a:moveTo>
                  <a:lnTo>
                    <a:pt x="21600" y="20117"/>
                  </a:lnTo>
                  <a:lnTo>
                    <a:pt x="0" y="0"/>
                  </a:lnTo>
                  <a:lnTo>
                    <a:pt x="12347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 126"/>
            <p:cNvSpPr/>
            <p:nvPr/>
          </p:nvSpPr>
          <p:spPr>
            <a:xfrm>
              <a:off x="133935" y="34932"/>
              <a:ext cx="111279" cy="6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448" y="21600"/>
                  </a:moveTo>
                  <a:lnTo>
                    <a:pt x="20299" y="17982"/>
                  </a:lnTo>
                  <a:lnTo>
                    <a:pt x="21600" y="16137"/>
                  </a:lnTo>
                  <a:lnTo>
                    <a:pt x="0" y="0"/>
                  </a:lnTo>
                  <a:lnTo>
                    <a:pt x="10448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Freeform 127"/>
            <p:cNvSpPr/>
            <p:nvPr/>
          </p:nvSpPr>
          <p:spPr>
            <a:xfrm>
              <a:off x="133935" y="34932"/>
              <a:ext cx="111169" cy="5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560" y="21600"/>
                  </a:moveTo>
                  <a:lnTo>
                    <a:pt x="21600" y="18206"/>
                  </a:lnTo>
                  <a:lnTo>
                    <a:pt x="0" y="0"/>
                  </a:lnTo>
                  <a:lnTo>
                    <a:pt x="15560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128"/>
            <p:cNvSpPr/>
            <p:nvPr/>
          </p:nvSpPr>
          <p:spPr>
            <a:xfrm>
              <a:off x="262570" y="79598"/>
              <a:ext cx="110949" cy="2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105" y="21600"/>
                  </a:moveTo>
                  <a:lnTo>
                    <a:pt x="1048" y="11151"/>
                  </a:lnTo>
                  <a:lnTo>
                    <a:pt x="0" y="0"/>
                  </a:lnTo>
                  <a:lnTo>
                    <a:pt x="21600" y="702"/>
                  </a:lnTo>
                  <a:lnTo>
                    <a:pt x="8105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Freeform 129"/>
            <p:cNvSpPr/>
            <p:nvPr/>
          </p:nvSpPr>
          <p:spPr>
            <a:xfrm>
              <a:off x="262570" y="79598"/>
              <a:ext cx="110949" cy="18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4790" y="21600"/>
                  </a:moveTo>
                  <a:lnTo>
                    <a:pt x="0" y="0"/>
                  </a:lnTo>
                  <a:lnTo>
                    <a:pt x="21600" y="1022"/>
                  </a:lnTo>
                  <a:lnTo>
                    <a:pt x="4790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Freeform 130"/>
            <p:cNvSpPr/>
            <p:nvPr/>
          </p:nvSpPr>
          <p:spPr>
            <a:xfrm>
              <a:off x="217531" y="12761"/>
              <a:ext cx="72832" cy="8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332" y="21600"/>
                  </a:moveTo>
                  <a:lnTo>
                    <a:pt x="3812" y="20663"/>
                  </a:lnTo>
                  <a:lnTo>
                    <a:pt x="0" y="19244"/>
                  </a:lnTo>
                  <a:lnTo>
                    <a:pt x="21600" y="0"/>
                  </a:lnTo>
                  <a:lnTo>
                    <a:pt x="17332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Freeform 131"/>
            <p:cNvSpPr/>
            <p:nvPr/>
          </p:nvSpPr>
          <p:spPr>
            <a:xfrm>
              <a:off x="217531" y="12761"/>
              <a:ext cx="72832" cy="7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285" y="21600"/>
                  </a:moveTo>
                  <a:lnTo>
                    <a:pt x="0" y="20117"/>
                  </a:lnTo>
                  <a:lnTo>
                    <a:pt x="21600" y="0"/>
                  </a:lnTo>
                  <a:lnTo>
                    <a:pt x="9285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Freeform 132"/>
            <p:cNvSpPr/>
            <p:nvPr/>
          </p:nvSpPr>
          <p:spPr>
            <a:xfrm>
              <a:off x="230933" y="34932"/>
              <a:ext cx="111279" cy="6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52" y="21600"/>
                  </a:moveTo>
                  <a:lnTo>
                    <a:pt x="1301" y="17982"/>
                  </a:lnTo>
                  <a:lnTo>
                    <a:pt x="0" y="16137"/>
                  </a:lnTo>
                  <a:lnTo>
                    <a:pt x="21600" y="0"/>
                  </a:lnTo>
                  <a:lnTo>
                    <a:pt x="11152" y="21600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Freeform 133"/>
            <p:cNvSpPr/>
            <p:nvPr/>
          </p:nvSpPr>
          <p:spPr>
            <a:xfrm>
              <a:off x="231043" y="34932"/>
              <a:ext cx="111169" cy="58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040" y="21600"/>
                  </a:moveTo>
                  <a:lnTo>
                    <a:pt x="0" y="18206"/>
                  </a:lnTo>
                  <a:lnTo>
                    <a:pt x="21600" y="0"/>
                  </a:lnTo>
                  <a:lnTo>
                    <a:pt x="6040" y="2160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Freeform 134"/>
            <p:cNvSpPr/>
            <p:nvPr/>
          </p:nvSpPr>
          <p:spPr>
            <a:xfrm>
              <a:off x="209182" y="-1"/>
              <a:ext cx="57892" cy="9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421"/>
                  </a:moveTo>
                  <a:lnTo>
                    <a:pt x="17624" y="20959"/>
                  </a:lnTo>
                  <a:lnTo>
                    <a:pt x="13526" y="20703"/>
                  </a:lnTo>
                  <a:lnTo>
                    <a:pt x="9960" y="20703"/>
                  </a:lnTo>
                  <a:lnTo>
                    <a:pt x="5943" y="20857"/>
                  </a:lnTo>
                  <a:lnTo>
                    <a:pt x="0" y="21600"/>
                  </a:lnTo>
                  <a:lnTo>
                    <a:pt x="10821" y="0"/>
                  </a:lnTo>
                  <a:lnTo>
                    <a:pt x="21600" y="21421"/>
                  </a:lnTo>
                  <a:close/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5" name="Freeform 135"/>
            <p:cNvSpPr/>
            <p:nvPr/>
          </p:nvSpPr>
          <p:spPr>
            <a:xfrm>
              <a:off x="209182" y="-1"/>
              <a:ext cx="29002" cy="9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18" y="20678"/>
                  </a:moveTo>
                  <a:lnTo>
                    <a:pt x="10473" y="20908"/>
                  </a:lnTo>
                  <a:lnTo>
                    <a:pt x="0" y="21600"/>
                  </a:lnTo>
                  <a:lnTo>
                    <a:pt x="21600" y="0"/>
                  </a:lnTo>
                  <a:lnTo>
                    <a:pt x="21518" y="20678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6" name="Freeform 136"/>
            <p:cNvSpPr/>
            <p:nvPr/>
          </p:nvSpPr>
          <p:spPr>
            <a:xfrm>
              <a:off x="160848" y="85763"/>
              <a:ext cx="155549" cy="281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extrusionOk="0">
                  <a:moveTo>
                    <a:pt x="0" y="16200"/>
                  </a:moveTo>
                  <a:cubicBezTo>
                    <a:pt x="6229" y="-5400"/>
                    <a:pt x="15371" y="-5400"/>
                    <a:pt x="21600" y="16200"/>
                  </a:cubicBezTo>
                  <a:cubicBezTo>
                    <a:pt x="14871" y="1160"/>
                    <a:pt x="6729" y="1160"/>
                    <a:pt x="0" y="16200"/>
                  </a:cubicBezTo>
                </a:path>
              </a:pathLst>
            </a:custGeom>
            <a:solidFill>
              <a:srgbClr val="F582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7" name="Freeform 137"/>
            <p:cNvSpPr/>
            <p:nvPr/>
          </p:nvSpPr>
          <p:spPr>
            <a:xfrm>
              <a:off x="139647" y="270482"/>
              <a:ext cx="195315" cy="30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16923" y="21600"/>
                  </a:lnTo>
                  <a:lnTo>
                    <a:pt x="5078" y="21600"/>
                  </a:lnTo>
                  <a:lnTo>
                    <a:pt x="0" y="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58B1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8" name="Freeform 138"/>
            <p:cNvSpPr/>
            <p:nvPr/>
          </p:nvSpPr>
          <p:spPr>
            <a:xfrm>
              <a:off x="222804" y="268535"/>
              <a:ext cx="25816" cy="66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696"/>
                  </a:moveTo>
                  <a:lnTo>
                    <a:pt x="11581" y="0"/>
                  </a:lnTo>
                  <a:lnTo>
                    <a:pt x="21600" y="15696"/>
                  </a:lnTo>
                  <a:lnTo>
                    <a:pt x="11581" y="21600"/>
                  </a:lnTo>
                  <a:lnTo>
                    <a:pt x="0" y="15696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9" name="Freeform 139"/>
            <p:cNvSpPr/>
            <p:nvPr/>
          </p:nvSpPr>
          <p:spPr>
            <a:xfrm>
              <a:off x="221683" y="267454"/>
              <a:ext cx="28482" cy="68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588" extrusionOk="0">
                  <a:moveTo>
                    <a:pt x="11314" y="21551"/>
                  </a:moveTo>
                  <a:cubicBezTo>
                    <a:pt x="11079" y="21600"/>
                    <a:pt x="10802" y="21600"/>
                    <a:pt x="10567" y="21551"/>
                  </a:cubicBezTo>
                  <a:lnTo>
                    <a:pt x="100" y="15823"/>
                  </a:lnTo>
                  <a:cubicBezTo>
                    <a:pt x="-33" y="15715"/>
                    <a:pt x="-33" y="15589"/>
                    <a:pt x="100" y="15482"/>
                  </a:cubicBezTo>
                  <a:lnTo>
                    <a:pt x="10567" y="375"/>
                  </a:lnTo>
                  <a:cubicBezTo>
                    <a:pt x="10567" y="168"/>
                    <a:pt x="10976" y="0"/>
                    <a:pt x="11480" y="0"/>
                  </a:cubicBezTo>
                  <a:cubicBezTo>
                    <a:pt x="11985" y="0"/>
                    <a:pt x="12394" y="168"/>
                    <a:pt x="12394" y="375"/>
                  </a:cubicBezTo>
                  <a:lnTo>
                    <a:pt x="21449" y="15516"/>
                  </a:lnTo>
                  <a:cubicBezTo>
                    <a:pt x="21567" y="15612"/>
                    <a:pt x="21567" y="15726"/>
                    <a:pt x="21449" y="15823"/>
                  </a:cubicBezTo>
                  <a:lnTo>
                    <a:pt x="12062" y="21381"/>
                  </a:lnTo>
                  <a:cubicBezTo>
                    <a:pt x="11897" y="21485"/>
                    <a:pt x="11617" y="21549"/>
                    <a:pt x="11314" y="21551"/>
                  </a:cubicBezTo>
                  <a:close/>
                  <a:moveTo>
                    <a:pt x="1928" y="15379"/>
                  </a:moveTo>
                  <a:lnTo>
                    <a:pt x="11231" y="20494"/>
                  </a:lnTo>
                  <a:lnTo>
                    <a:pt x="19538" y="15379"/>
                  </a:lnTo>
                  <a:lnTo>
                    <a:pt x="11231" y="1739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0" name="Freeform 140"/>
            <p:cNvSpPr/>
            <p:nvPr/>
          </p:nvSpPr>
          <p:spPr>
            <a:xfrm>
              <a:off x="134484" y="266589"/>
              <a:ext cx="213330" cy="4976"/>
            </a:xfrm>
            <a:prstGeom prst="rect">
              <a:avLst/>
            </a:pr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1" name="Freeform 141"/>
            <p:cNvSpPr/>
            <p:nvPr/>
          </p:nvSpPr>
          <p:spPr>
            <a:xfrm>
              <a:off x="136132" y="266156"/>
              <a:ext cx="100514" cy="64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490" y="13591"/>
                  </a:moveTo>
                  <a:lnTo>
                    <a:pt x="0" y="0"/>
                  </a:lnTo>
                  <a:lnTo>
                    <a:pt x="12984" y="15548"/>
                  </a:lnTo>
                  <a:lnTo>
                    <a:pt x="21600" y="21600"/>
                  </a:lnTo>
                  <a:lnTo>
                    <a:pt x="20490" y="13591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2" name="Freeform 142"/>
            <p:cNvSpPr/>
            <p:nvPr/>
          </p:nvSpPr>
          <p:spPr>
            <a:xfrm>
              <a:off x="134511" y="264638"/>
              <a:ext cx="104358" cy="6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11" extrusionOk="0">
                  <a:moveTo>
                    <a:pt x="21095" y="21475"/>
                  </a:moveTo>
                  <a:lnTo>
                    <a:pt x="20936" y="21475"/>
                  </a:lnTo>
                  <a:lnTo>
                    <a:pt x="12655" y="15756"/>
                  </a:lnTo>
                  <a:lnTo>
                    <a:pt x="85" y="1029"/>
                  </a:lnTo>
                  <a:cubicBezTo>
                    <a:pt x="-28" y="807"/>
                    <a:pt x="-28" y="497"/>
                    <a:pt x="85" y="275"/>
                  </a:cubicBezTo>
                  <a:cubicBezTo>
                    <a:pt x="189" y="40"/>
                    <a:pt x="386" y="-59"/>
                    <a:pt x="562" y="35"/>
                  </a:cubicBezTo>
                  <a:lnTo>
                    <a:pt x="20278" y="12845"/>
                  </a:lnTo>
                  <a:cubicBezTo>
                    <a:pt x="20388" y="12930"/>
                    <a:pt x="20470" y="13078"/>
                    <a:pt x="20505" y="13256"/>
                  </a:cubicBezTo>
                  <a:lnTo>
                    <a:pt x="21549" y="20859"/>
                  </a:lnTo>
                  <a:cubicBezTo>
                    <a:pt x="21572" y="21065"/>
                    <a:pt x="21520" y="21275"/>
                    <a:pt x="21413" y="21407"/>
                  </a:cubicBezTo>
                  <a:cubicBezTo>
                    <a:pt x="21323" y="21515"/>
                    <a:pt x="21201" y="21541"/>
                    <a:pt x="21095" y="21475"/>
                  </a:cubicBezTo>
                  <a:close/>
                  <a:moveTo>
                    <a:pt x="2944" y="2775"/>
                  </a:moveTo>
                  <a:lnTo>
                    <a:pt x="12995" y="14728"/>
                  </a:lnTo>
                  <a:lnTo>
                    <a:pt x="20528" y="19900"/>
                  </a:lnTo>
                  <a:lnTo>
                    <a:pt x="19802" y="13701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3" name="Freeform 143"/>
            <p:cNvSpPr/>
            <p:nvPr/>
          </p:nvSpPr>
          <p:spPr>
            <a:xfrm>
              <a:off x="188201" y="264750"/>
              <a:ext cx="48335" cy="6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275" y="10428"/>
                  </a:moveTo>
                  <a:lnTo>
                    <a:pt x="0" y="0"/>
                  </a:lnTo>
                  <a:lnTo>
                    <a:pt x="11880" y="15677"/>
                  </a:lnTo>
                  <a:lnTo>
                    <a:pt x="21600" y="21600"/>
                  </a:lnTo>
                  <a:lnTo>
                    <a:pt x="20275" y="10428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4" name="Freeform 144"/>
            <p:cNvSpPr/>
            <p:nvPr/>
          </p:nvSpPr>
          <p:spPr>
            <a:xfrm>
              <a:off x="186257" y="262978"/>
              <a:ext cx="52045" cy="69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67" extrusionOk="0">
                  <a:moveTo>
                    <a:pt x="20737" y="21547"/>
                  </a:moveTo>
                  <a:cubicBezTo>
                    <a:pt x="20588" y="21574"/>
                    <a:pt x="20433" y="21574"/>
                    <a:pt x="20284" y="21547"/>
                  </a:cubicBezTo>
                  <a:lnTo>
                    <a:pt x="11222" y="15946"/>
                  </a:lnTo>
                  <a:lnTo>
                    <a:pt x="11222" y="15778"/>
                  </a:lnTo>
                  <a:lnTo>
                    <a:pt x="77" y="818"/>
                  </a:lnTo>
                  <a:cubicBezTo>
                    <a:pt x="-108" y="535"/>
                    <a:pt x="53" y="194"/>
                    <a:pt x="436" y="57"/>
                  </a:cubicBezTo>
                  <a:cubicBezTo>
                    <a:pt x="669" y="-26"/>
                    <a:pt x="942" y="-17"/>
                    <a:pt x="1164" y="81"/>
                  </a:cubicBezTo>
                  <a:lnTo>
                    <a:pt x="19922" y="9975"/>
                  </a:lnTo>
                  <a:cubicBezTo>
                    <a:pt x="20110" y="10063"/>
                    <a:pt x="20228" y="10213"/>
                    <a:pt x="20239" y="10378"/>
                  </a:cubicBezTo>
                  <a:lnTo>
                    <a:pt x="21462" y="20943"/>
                  </a:lnTo>
                  <a:cubicBezTo>
                    <a:pt x="21492" y="21168"/>
                    <a:pt x="21329" y="21382"/>
                    <a:pt x="21054" y="21480"/>
                  </a:cubicBezTo>
                  <a:close/>
                  <a:moveTo>
                    <a:pt x="12355" y="15006"/>
                  </a:moveTo>
                  <a:lnTo>
                    <a:pt x="19831" y="19669"/>
                  </a:lnTo>
                  <a:lnTo>
                    <a:pt x="18834" y="10713"/>
                  </a:lnTo>
                  <a:lnTo>
                    <a:pt x="3022" y="2294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5" name="Freeform 145"/>
            <p:cNvSpPr/>
            <p:nvPr/>
          </p:nvSpPr>
          <p:spPr>
            <a:xfrm>
              <a:off x="229232" y="139729"/>
              <a:ext cx="18179" cy="2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extrusionOk="0">
                  <a:moveTo>
                    <a:pt x="2572" y="11955"/>
                  </a:moveTo>
                  <a:cubicBezTo>
                    <a:pt x="2572" y="6430"/>
                    <a:pt x="562" y="0"/>
                    <a:pt x="1065" y="0"/>
                  </a:cubicBezTo>
                  <a:cubicBezTo>
                    <a:pt x="12493" y="0"/>
                    <a:pt x="20781" y="2813"/>
                    <a:pt x="20781" y="10951"/>
                  </a:cubicBezTo>
                  <a:cubicBezTo>
                    <a:pt x="20781" y="16376"/>
                    <a:pt x="11614" y="21600"/>
                    <a:pt x="186" y="21600"/>
                  </a:cubicBezTo>
                  <a:cubicBezTo>
                    <a:pt x="-819" y="21600"/>
                    <a:pt x="2572" y="17381"/>
                    <a:pt x="2572" y="11554"/>
                  </a:cubicBezTo>
                </a:path>
              </a:pathLst>
            </a:custGeom>
            <a:solidFill>
              <a:srgbClr val="C58B1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6" name="Freeform 146"/>
            <p:cNvSpPr/>
            <p:nvPr/>
          </p:nvSpPr>
          <p:spPr>
            <a:xfrm>
              <a:off x="207754" y="142185"/>
              <a:ext cx="25267" cy="11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39" extrusionOk="0">
                  <a:moveTo>
                    <a:pt x="6950" y="17107"/>
                  </a:moveTo>
                  <a:cubicBezTo>
                    <a:pt x="4636" y="17432"/>
                    <a:pt x="2314" y="17432"/>
                    <a:pt x="0" y="17107"/>
                  </a:cubicBezTo>
                  <a:lnTo>
                    <a:pt x="3287" y="9718"/>
                  </a:lnTo>
                  <a:cubicBezTo>
                    <a:pt x="5785" y="4508"/>
                    <a:pt x="9107" y="1224"/>
                    <a:pt x="12678" y="434"/>
                  </a:cubicBezTo>
                  <a:cubicBezTo>
                    <a:pt x="19722" y="-1461"/>
                    <a:pt x="21600" y="3465"/>
                    <a:pt x="21600" y="3465"/>
                  </a:cubicBezTo>
                  <a:cubicBezTo>
                    <a:pt x="19335" y="8064"/>
                    <a:pt x="17743" y="13833"/>
                    <a:pt x="16998" y="20139"/>
                  </a:cubicBezTo>
                  <a:cubicBezTo>
                    <a:pt x="13728" y="18252"/>
                    <a:pt x="10350" y="17233"/>
                    <a:pt x="6950" y="17107"/>
                  </a:cubicBezTo>
                </a:path>
              </a:pathLst>
            </a:custGeom>
            <a:solidFill>
              <a:srgbClr val="741906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7" name="Freeform 147"/>
            <p:cNvSpPr/>
            <p:nvPr/>
          </p:nvSpPr>
          <p:spPr>
            <a:xfrm>
              <a:off x="218629" y="144163"/>
              <a:ext cx="9229" cy="5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0996"/>
                  </a:moveTo>
                  <a:cubicBezTo>
                    <a:pt x="0" y="5105"/>
                    <a:pt x="4886" y="0"/>
                    <a:pt x="10800" y="0"/>
                  </a:cubicBezTo>
                  <a:cubicBezTo>
                    <a:pt x="16714" y="0"/>
                    <a:pt x="21600" y="5105"/>
                    <a:pt x="21600" y="10996"/>
                  </a:cubicBezTo>
                  <a:cubicBezTo>
                    <a:pt x="21600" y="16887"/>
                    <a:pt x="16714" y="21600"/>
                    <a:pt x="10800" y="21600"/>
                  </a:cubicBezTo>
                  <a:cubicBezTo>
                    <a:pt x="4886" y="21600"/>
                    <a:pt x="0" y="16887"/>
                    <a:pt x="0" y="10996"/>
                  </a:cubicBezTo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8" name="Freeform 148"/>
            <p:cNvSpPr/>
            <p:nvPr/>
          </p:nvSpPr>
          <p:spPr>
            <a:xfrm>
              <a:off x="221486" y="145353"/>
              <a:ext cx="3516" cy="3461"/>
            </a:xfrm>
            <a:prstGeom prst="ellipse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9" name="Freeform 149"/>
            <p:cNvSpPr/>
            <p:nvPr/>
          </p:nvSpPr>
          <p:spPr>
            <a:xfrm>
              <a:off x="64180" y="499111"/>
              <a:ext cx="347567" cy="114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250" y="61"/>
                  </a:moveTo>
                  <a:cubicBezTo>
                    <a:pt x="4925" y="7705"/>
                    <a:pt x="7764" y="12352"/>
                    <a:pt x="10820" y="12454"/>
                  </a:cubicBezTo>
                  <a:cubicBezTo>
                    <a:pt x="13860" y="12360"/>
                    <a:pt x="16687" y="7773"/>
                    <a:pt x="18371" y="204"/>
                  </a:cubicBezTo>
                  <a:lnTo>
                    <a:pt x="18371" y="61"/>
                  </a:lnTo>
                  <a:lnTo>
                    <a:pt x="18432" y="61"/>
                  </a:lnTo>
                  <a:cubicBezTo>
                    <a:pt x="18989" y="707"/>
                    <a:pt x="19583" y="1026"/>
                    <a:pt x="20180" y="1000"/>
                  </a:cubicBezTo>
                  <a:cubicBezTo>
                    <a:pt x="20661" y="1014"/>
                    <a:pt x="21139" y="815"/>
                    <a:pt x="21600" y="408"/>
                  </a:cubicBezTo>
                  <a:cubicBezTo>
                    <a:pt x="19666" y="13077"/>
                    <a:pt x="15476" y="21313"/>
                    <a:pt x="10820" y="21600"/>
                  </a:cubicBezTo>
                  <a:cubicBezTo>
                    <a:pt x="6145" y="21349"/>
                    <a:pt x="1935" y="13079"/>
                    <a:pt x="0" y="347"/>
                  </a:cubicBezTo>
                  <a:cubicBezTo>
                    <a:pt x="472" y="764"/>
                    <a:pt x="962" y="963"/>
                    <a:pt x="1454" y="939"/>
                  </a:cubicBezTo>
                  <a:cubicBezTo>
                    <a:pt x="2052" y="973"/>
                    <a:pt x="2646" y="654"/>
                    <a:pt x="3202" y="0"/>
                  </a:cubicBezTo>
                  <a:lnTo>
                    <a:pt x="3250" y="0"/>
                  </a:lnTo>
                  <a:lnTo>
                    <a:pt x="3284" y="123"/>
                  </a:lnTo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0" name="Freeform 150"/>
            <p:cNvSpPr/>
            <p:nvPr/>
          </p:nvSpPr>
          <p:spPr>
            <a:xfrm>
              <a:off x="102847" y="530907"/>
              <a:ext cx="18566" cy="16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8554"/>
                  </a:moveTo>
                  <a:lnTo>
                    <a:pt x="2556" y="21600"/>
                  </a:lnTo>
                  <a:lnTo>
                    <a:pt x="5240" y="18969"/>
                  </a:lnTo>
                  <a:lnTo>
                    <a:pt x="2684" y="15923"/>
                  </a:lnTo>
                  <a:close/>
                  <a:moveTo>
                    <a:pt x="4729" y="14677"/>
                  </a:moveTo>
                  <a:lnTo>
                    <a:pt x="6518" y="16892"/>
                  </a:lnTo>
                  <a:lnTo>
                    <a:pt x="21600" y="3046"/>
                  </a:lnTo>
                  <a:lnTo>
                    <a:pt x="19172" y="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1" name="Freeform 151"/>
            <p:cNvSpPr/>
            <p:nvPr/>
          </p:nvSpPr>
          <p:spPr>
            <a:xfrm>
              <a:off x="111965" y="539342"/>
              <a:ext cx="23069" cy="2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4565"/>
                  </a:moveTo>
                  <a:lnTo>
                    <a:pt x="2057" y="16448"/>
                  </a:lnTo>
                  <a:lnTo>
                    <a:pt x="9154" y="9215"/>
                  </a:lnTo>
                  <a:lnTo>
                    <a:pt x="5452" y="19519"/>
                  </a:lnTo>
                  <a:lnTo>
                    <a:pt x="7817" y="21600"/>
                  </a:lnTo>
                  <a:lnTo>
                    <a:pt x="11520" y="10503"/>
                  </a:lnTo>
                  <a:lnTo>
                    <a:pt x="21600" y="6738"/>
                  </a:lnTo>
                  <a:lnTo>
                    <a:pt x="19543" y="4954"/>
                  </a:lnTo>
                  <a:lnTo>
                    <a:pt x="9772" y="8521"/>
                  </a:lnTo>
                  <a:lnTo>
                    <a:pt x="16148" y="1883"/>
                  </a:lnTo>
                  <a:lnTo>
                    <a:pt x="14092" y="0"/>
                  </a:lnTo>
                  <a:lnTo>
                    <a:pt x="0" y="14565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2" name="Freeform 152"/>
            <p:cNvSpPr/>
            <p:nvPr/>
          </p:nvSpPr>
          <p:spPr>
            <a:xfrm>
              <a:off x="127124" y="551023"/>
              <a:ext cx="19884" cy="22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6777"/>
                  </a:moveTo>
                  <a:lnTo>
                    <a:pt x="7160" y="21600"/>
                  </a:lnTo>
                  <a:lnTo>
                    <a:pt x="8831" y="19713"/>
                  </a:lnTo>
                  <a:lnTo>
                    <a:pt x="4296" y="16672"/>
                  </a:lnTo>
                  <a:lnTo>
                    <a:pt x="9189" y="10905"/>
                  </a:lnTo>
                  <a:lnTo>
                    <a:pt x="13485" y="13736"/>
                  </a:lnTo>
                  <a:lnTo>
                    <a:pt x="15156" y="11849"/>
                  </a:lnTo>
                  <a:lnTo>
                    <a:pt x="10860" y="9018"/>
                  </a:lnTo>
                  <a:lnTo>
                    <a:pt x="15394" y="3670"/>
                  </a:lnTo>
                  <a:lnTo>
                    <a:pt x="19929" y="6711"/>
                  </a:lnTo>
                  <a:lnTo>
                    <a:pt x="21600" y="4823"/>
                  </a:lnTo>
                  <a:lnTo>
                    <a:pt x="14440" y="0"/>
                  </a:lnTo>
                  <a:lnTo>
                    <a:pt x="0" y="16777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3" name="Freeform 153"/>
            <p:cNvSpPr/>
            <p:nvPr/>
          </p:nvSpPr>
          <p:spPr>
            <a:xfrm>
              <a:off x="151621" y="565407"/>
              <a:ext cx="17687" cy="23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7949"/>
                  </a:moveTo>
                  <a:lnTo>
                    <a:pt x="8989" y="21600"/>
                  </a:lnTo>
                  <a:lnTo>
                    <a:pt x="10465" y="19470"/>
                  </a:lnTo>
                  <a:lnTo>
                    <a:pt x="4830" y="17239"/>
                  </a:lnTo>
                  <a:lnTo>
                    <a:pt x="8989" y="11155"/>
                  </a:lnTo>
                  <a:lnTo>
                    <a:pt x="14355" y="13285"/>
                  </a:lnTo>
                  <a:lnTo>
                    <a:pt x="15831" y="11155"/>
                  </a:lnTo>
                  <a:lnTo>
                    <a:pt x="10599" y="9025"/>
                  </a:lnTo>
                  <a:lnTo>
                    <a:pt x="14489" y="3346"/>
                  </a:lnTo>
                  <a:lnTo>
                    <a:pt x="20124" y="5679"/>
                  </a:lnTo>
                  <a:lnTo>
                    <a:pt x="21600" y="3549"/>
                  </a:lnTo>
                  <a:lnTo>
                    <a:pt x="12745" y="0"/>
                  </a:lnTo>
                  <a:lnTo>
                    <a:pt x="0" y="17949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4" name="Freeform 154"/>
            <p:cNvSpPr/>
            <p:nvPr/>
          </p:nvSpPr>
          <p:spPr>
            <a:xfrm>
              <a:off x="167220" y="571787"/>
              <a:ext cx="11645" cy="2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838" y="3240"/>
                  </a:moveTo>
                  <a:lnTo>
                    <a:pt x="18951" y="4536"/>
                  </a:lnTo>
                  <a:lnTo>
                    <a:pt x="21600" y="1296"/>
                  </a:lnTo>
                  <a:lnTo>
                    <a:pt x="15283" y="0"/>
                  </a:lnTo>
                  <a:close/>
                  <a:moveTo>
                    <a:pt x="0" y="20304"/>
                  </a:moveTo>
                  <a:lnTo>
                    <a:pt x="6113" y="21600"/>
                  </a:lnTo>
                  <a:lnTo>
                    <a:pt x="8559" y="18252"/>
                  </a:lnTo>
                  <a:lnTo>
                    <a:pt x="2445" y="16956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5" name="Freeform 155"/>
            <p:cNvSpPr/>
            <p:nvPr/>
          </p:nvSpPr>
          <p:spPr>
            <a:xfrm>
              <a:off x="187871" y="579790"/>
              <a:ext cx="14612" cy="2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0911"/>
                  </a:moveTo>
                  <a:lnTo>
                    <a:pt x="3573" y="21600"/>
                  </a:lnTo>
                  <a:lnTo>
                    <a:pt x="21600" y="689"/>
                  </a:lnTo>
                  <a:lnTo>
                    <a:pt x="18027" y="0"/>
                  </a:lnTo>
                  <a:lnTo>
                    <a:pt x="0" y="20911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Freeform 156"/>
            <p:cNvSpPr/>
            <p:nvPr/>
          </p:nvSpPr>
          <p:spPr>
            <a:xfrm>
              <a:off x="204898" y="581845"/>
              <a:ext cx="15380" cy="2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9993"/>
                  </a:moveTo>
                  <a:lnTo>
                    <a:pt x="4320" y="20395"/>
                  </a:lnTo>
                  <a:lnTo>
                    <a:pt x="10337" y="13462"/>
                  </a:lnTo>
                  <a:lnTo>
                    <a:pt x="12960" y="21198"/>
                  </a:lnTo>
                  <a:lnTo>
                    <a:pt x="17434" y="21600"/>
                  </a:lnTo>
                  <a:lnTo>
                    <a:pt x="13268" y="10850"/>
                  </a:lnTo>
                  <a:lnTo>
                    <a:pt x="21600" y="1507"/>
                  </a:lnTo>
                  <a:lnTo>
                    <a:pt x="17280" y="1105"/>
                  </a:lnTo>
                  <a:lnTo>
                    <a:pt x="11880" y="7836"/>
                  </a:lnTo>
                  <a:lnTo>
                    <a:pt x="9412" y="402"/>
                  </a:lnTo>
                  <a:lnTo>
                    <a:pt x="4783" y="0"/>
                  </a:lnTo>
                  <a:lnTo>
                    <a:pt x="8948" y="10147"/>
                  </a:lnTo>
                  <a:lnTo>
                    <a:pt x="0" y="19993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7" name="Freeform 157"/>
            <p:cNvSpPr/>
            <p:nvPr/>
          </p:nvSpPr>
          <p:spPr>
            <a:xfrm>
              <a:off x="226099" y="584008"/>
              <a:ext cx="12964" cy="2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49" y="3456"/>
                  </a:moveTo>
                  <a:lnTo>
                    <a:pt x="14095" y="14256"/>
                  </a:lnTo>
                  <a:lnTo>
                    <a:pt x="7139" y="14256"/>
                  </a:lnTo>
                  <a:close/>
                  <a:moveTo>
                    <a:pt x="0" y="21600"/>
                  </a:moveTo>
                  <a:lnTo>
                    <a:pt x="5125" y="21600"/>
                  </a:lnTo>
                  <a:lnTo>
                    <a:pt x="6956" y="16092"/>
                  </a:lnTo>
                  <a:lnTo>
                    <a:pt x="15010" y="16092"/>
                  </a:lnTo>
                  <a:lnTo>
                    <a:pt x="16475" y="21600"/>
                  </a:lnTo>
                  <a:lnTo>
                    <a:pt x="21600" y="21600"/>
                  </a:lnTo>
                  <a:lnTo>
                    <a:pt x="14644" y="0"/>
                  </a:lnTo>
                  <a:lnTo>
                    <a:pt x="8786" y="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8" name="Freeform 158"/>
            <p:cNvSpPr/>
            <p:nvPr/>
          </p:nvSpPr>
          <p:spPr>
            <a:xfrm>
              <a:off x="246751" y="584171"/>
              <a:ext cx="10766" cy="2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extrusionOk="0">
                  <a:moveTo>
                    <a:pt x="5731" y="2094"/>
                  </a:moveTo>
                  <a:lnTo>
                    <a:pt x="8596" y="2094"/>
                  </a:lnTo>
                  <a:cubicBezTo>
                    <a:pt x="12563" y="2094"/>
                    <a:pt x="12784" y="2094"/>
                    <a:pt x="13445" y="5425"/>
                  </a:cubicBezTo>
                  <a:cubicBezTo>
                    <a:pt x="14106" y="8757"/>
                    <a:pt x="13445" y="9079"/>
                    <a:pt x="8596" y="9294"/>
                  </a:cubicBezTo>
                  <a:lnTo>
                    <a:pt x="7053" y="9294"/>
                  </a:lnTo>
                  <a:close/>
                  <a:moveTo>
                    <a:pt x="3086" y="21330"/>
                  </a:moveTo>
                  <a:lnTo>
                    <a:pt x="9257" y="21330"/>
                  </a:lnTo>
                  <a:lnTo>
                    <a:pt x="7494" y="11981"/>
                  </a:lnTo>
                  <a:lnTo>
                    <a:pt x="9477" y="11981"/>
                  </a:lnTo>
                  <a:cubicBezTo>
                    <a:pt x="13665" y="11981"/>
                    <a:pt x="14326" y="11981"/>
                    <a:pt x="14768" y="14345"/>
                  </a:cubicBezTo>
                  <a:lnTo>
                    <a:pt x="14768" y="19181"/>
                  </a:lnTo>
                  <a:cubicBezTo>
                    <a:pt x="14839" y="19857"/>
                    <a:pt x="15216" y="20518"/>
                    <a:pt x="15869" y="21115"/>
                  </a:cubicBezTo>
                  <a:lnTo>
                    <a:pt x="21600" y="21115"/>
                  </a:lnTo>
                  <a:cubicBezTo>
                    <a:pt x="21494" y="20185"/>
                    <a:pt x="21494" y="19252"/>
                    <a:pt x="21600" y="18321"/>
                  </a:cubicBezTo>
                  <a:lnTo>
                    <a:pt x="21600" y="13700"/>
                  </a:lnTo>
                  <a:cubicBezTo>
                    <a:pt x="21600" y="11658"/>
                    <a:pt x="19616" y="10691"/>
                    <a:pt x="15429" y="10691"/>
                  </a:cubicBezTo>
                  <a:cubicBezTo>
                    <a:pt x="20277" y="9724"/>
                    <a:pt x="20939" y="8435"/>
                    <a:pt x="20498" y="5533"/>
                  </a:cubicBezTo>
                  <a:cubicBezTo>
                    <a:pt x="20498" y="805"/>
                    <a:pt x="18514" y="-270"/>
                    <a:pt x="9477" y="52"/>
                  </a:cubicBezTo>
                  <a:lnTo>
                    <a:pt x="0" y="52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9" name="Freeform 159"/>
            <p:cNvSpPr/>
            <p:nvPr/>
          </p:nvSpPr>
          <p:spPr>
            <a:xfrm>
              <a:off x="263558" y="581734"/>
              <a:ext cx="14172" cy="21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7" extrusionOk="0">
                  <a:moveTo>
                    <a:pt x="5526" y="2194"/>
                  </a:moveTo>
                  <a:lnTo>
                    <a:pt x="7703" y="2194"/>
                  </a:lnTo>
                  <a:cubicBezTo>
                    <a:pt x="10549" y="2194"/>
                    <a:pt x="10884" y="2194"/>
                    <a:pt x="11888" y="5116"/>
                  </a:cubicBezTo>
                  <a:cubicBezTo>
                    <a:pt x="12893" y="8038"/>
                    <a:pt x="11888" y="8664"/>
                    <a:pt x="9042" y="9186"/>
                  </a:cubicBezTo>
                  <a:lnTo>
                    <a:pt x="7703" y="9186"/>
                  </a:lnTo>
                  <a:close/>
                  <a:moveTo>
                    <a:pt x="7033" y="20977"/>
                  </a:moveTo>
                  <a:lnTo>
                    <a:pt x="11554" y="20351"/>
                  </a:lnTo>
                  <a:lnTo>
                    <a:pt x="8539" y="11377"/>
                  </a:lnTo>
                  <a:lnTo>
                    <a:pt x="10214" y="11377"/>
                  </a:lnTo>
                  <a:cubicBezTo>
                    <a:pt x="13228" y="11377"/>
                    <a:pt x="13898" y="11377"/>
                    <a:pt x="14567" y="13360"/>
                  </a:cubicBezTo>
                  <a:lnTo>
                    <a:pt x="16075" y="17951"/>
                  </a:lnTo>
                  <a:cubicBezTo>
                    <a:pt x="16270" y="18585"/>
                    <a:pt x="16668" y="19189"/>
                    <a:pt x="17247" y="19725"/>
                  </a:cubicBezTo>
                  <a:lnTo>
                    <a:pt x="21600" y="19725"/>
                  </a:lnTo>
                  <a:cubicBezTo>
                    <a:pt x="21600" y="18890"/>
                    <a:pt x="21600" y="17847"/>
                    <a:pt x="20428" y="17116"/>
                  </a:cubicBezTo>
                  <a:lnTo>
                    <a:pt x="18921" y="12629"/>
                  </a:lnTo>
                  <a:cubicBezTo>
                    <a:pt x="18921" y="10751"/>
                    <a:pt x="16912" y="9916"/>
                    <a:pt x="13730" y="10125"/>
                  </a:cubicBezTo>
                  <a:cubicBezTo>
                    <a:pt x="17079" y="8977"/>
                    <a:pt x="17414" y="7620"/>
                    <a:pt x="16409" y="4907"/>
                  </a:cubicBezTo>
                  <a:cubicBezTo>
                    <a:pt x="14903" y="420"/>
                    <a:pt x="13898" y="-623"/>
                    <a:pt x="7200" y="316"/>
                  </a:cubicBezTo>
                  <a:lnTo>
                    <a:pt x="0" y="1255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Freeform 160"/>
            <p:cNvSpPr/>
            <p:nvPr/>
          </p:nvSpPr>
          <p:spPr>
            <a:xfrm>
              <a:off x="284759" y="575789"/>
              <a:ext cx="14282" cy="2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57" y="3315"/>
                  </a:moveTo>
                  <a:lnTo>
                    <a:pt x="10800" y="12056"/>
                  </a:lnTo>
                  <a:lnTo>
                    <a:pt x="5317" y="13161"/>
                  </a:lnTo>
                  <a:close/>
                  <a:moveTo>
                    <a:pt x="3157" y="21600"/>
                  </a:moveTo>
                  <a:lnTo>
                    <a:pt x="7477" y="20696"/>
                  </a:lnTo>
                  <a:lnTo>
                    <a:pt x="6314" y="15472"/>
                  </a:lnTo>
                  <a:lnTo>
                    <a:pt x="13126" y="14166"/>
                  </a:lnTo>
                  <a:lnTo>
                    <a:pt x="17280" y="18787"/>
                  </a:lnTo>
                  <a:lnTo>
                    <a:pt x="21600" y="17883"/>
                  </a:lnTo>
                  <a:lnTo>
                    <a:pt x="4984" y="0"/>
                  </a:lnTo>
                  <a:lnTo>
                    <a:pt x="0" y="1005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1" name="Freeform 161"/>
            <p:cNvSpPr/>
            <p:nvPr/>
          </p:nvSpPr>
          <p:spPr>
            <a:xfrm>
              <a:off x="312991" y="562919"/>
              <a:ext cx="7361" cy="2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30" y="21600"/>
                  </a:moveTo>
                  <a:lnTo>
                    <a:pt x="21600" y="20515"/>
                  </a:lnTo>
                  <a:lnTo>
                    <a:pt x="6448" y="0"/>
                  </a:lnTo>
                  <a:lnTo>
                    <a:pt x="0" y="1085"/>
                  </a:lnTo>
                  <a:lnTo>
                    <a:pt x="14830" y="2160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2" name="Freeform 162"/>
            <p:cNvSpPr/>
            <p:nvPr/>
          </p:nvSpPr>
          <p:spPr>
            <a:xfrm>
              <a:off x="325074" y="555024"/>
              <a:ext cx="9668" cy="23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691" y="21600"/>
                  </a:moveTo>
                  <a:lnTo>
                    <a:pt x="21600" y="20200"/>
                  </a:lnTo>
                  <a:lnTo>
                    <a:pt x="4909" y="0"/>
                  </a:lnTo>
                  <a:lnTo>
                    <a:pt x="0" y="1400"/>
                  </a:lnTo>
                  <a:lnTo>
                    <a:pt x="16691" y="2160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3" name="Freeform 163"/>
            <p:cNvSpPr/>
            <p:nvPr/>
          </p:nvSpPr>
          <p:spPr>
            <a:xfrm>
              <a:off x="332544" y="544317"/>
              <a:ext cx="22960" cy="2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435" y="21600"/>
                  </a:moveTo>
                  <a:lnTo>
                    <a:pt x="15606" y="19825"/>
                  </a:lnTo>
                  <a:lnTo>
                    <a:pt x="8888" y="12230"/>
                  </a:lnTo>
                  <a:lnTo>
                    <a:pt x="8991" y="12131"/>
                  </a:lnTo>
                  <a:lnTo>
                    <a:pt x="19120" y="16964"/>
                  </a:lnTo>
                  <a:lnTo>
                    <a:pt x="21600" y="14992"/>
                  </a:lnTo>
                  <a:lnTo>
                    <a:pt x="10542" y="10159"/>
                  </a:lnTo>
                  <a:lnTo>
                    <a:pt x="7958" y="0"/>
                  </a:lnTo>
                  <a:lnTo>
                    <a:pt x="5788" y="1775"/>
                  </a:lnTo>
                  <a:lnTo>
                    <a:pt x="8371" y="11540"/>
                  </a:lnTo>
                  <a:lnTo>
                    <a:pt x="2274" y="4636"/>
                  </a:lnTo>
                  <a:lnTo>
                    <a:pt x="0" y="6411"/>
                  </a:lnTo>
                  <a:lnTo>
                    <a:pt x="13435" y="2160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4" name="Freeform 164"/>
            <p:cNvSpPr/>
            <p:nvPr/>
          </p:nvSpPr>
          <p:spPr>
            <a:xfrm>
              <a:off x="345836" y="533611"/>
              <a:ext cx="21861" cy="20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956" y="21600"/>
                  </a:moveTo>
                  <a:lnTo>
                    <a:pt x="21600" y="15333"/>
                  </a:lnTo>
                  <a:lnTo>
                    <a:pt x="19755" y="13542"/>
                  </a:lnTo>
                  <a:lnTo>
                    <a:pt x="16173" y="17459"/>
                  </a:lnTo>
                  <a:lnTo>
                    <a:pt x="10854" y="12311"/>
                  </a:lnTo>
                  <a:lnTo>
                    <a:pt x="14111" y="8618"/>
                  </a:lnTo>
                  <a:lnTo>
                    <a:pt x="12265" y="6827"/>
                  </a:lnTo>
                  <a:lnTo>
                    <a:pt x="8901" y="10520"/>
                  </a:lnTo>
                  <a:lnTo>
                    <a:pt x="4016" y="5708"/>
                  </a:lnTo>
                  <a:lnTo>
                    <a:pt x="7490" y="1791"/>
                  </a:lnTo>
                  <a:lnTo>
                    <a:pt x="5644" y="0"/>
                  </a:lnTo>
                  <a:lnTo>
                    <a:pt x="0" y="6155"/>
                  </a:lnTo>
                  <a:lnTo>
                    <a:pt x="15956" y="21600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5" name="Freeform 165"/>
            <p:cNvSpPr/>
            <p:nvPr/>
          </p:nvSpPr>
          <p:spPr>
            <a:xfrm>
              <a:off x="234521" y="364440"/>
              <a:ext cx="70342" cy="140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554" extrusionOk="0">
                  <a:moveTo>
                    <a:pt x="10314" y="20259"/>
                  </a:moveTo>
                  <a:cubicBezTo>
                    <a:pt x="10170" y="20475"/>
                    <a:pt x="9823" y="20643"/>
                    <a:pt x="9386" y="20707"/>
                  </a:cubicBezTo>
                  <a:cubicBezTo>
                    <a:pt x="8561" y="20827"/>
                    <a:pt x="7762" y="20988"/>
                    <a:pt x="7001" y="21189"/>
                  </a:cubicBezTo>
                  <a:cubicBezTo>
                    <a:pt x="6405" y="21355"/>
                    <a:pt x="6736" y="21554"/>
                    <a:pt x="6736" y="21554"/>
                  </a:cubicBezTo>
                  <a:cubicBezTo>
                    <a:pt x="6736" y="21554"/>
                    <a:pt x="8359" y="21554"/>
                    <a:pt x="8359" y="21554"/>
                  </a:cubicBezTo>
                  <a:cubicBezTo>
                    <a:pt x="9009" y="21549"/>
                    <a:pt x="9650" y="21482"/>
                    <a:pt x="10248" y="21355"/>
                  </a:cubicBezTo>
                  <a:cubicBezTo>
                    <a:pt x="11223" y="20877"/>
                    <a:pt x="12120" y="20360"/>
                    <a:pt x="12931" y="19811"/>
                  </a:cubicBezTo>
                  <a:cubicBezTo>
                    <a:pt x="14601" y="18914"/>
                    <a:pt x="15473" y="17715"/>
                    <a:pt x="15350" y="16490"/>
                  </a:cubicBezTo>
                  <a:lnTo>
                    <a:pt x="13163" y="16673"/>
                  </a:lnTo>
                  <a:cubicBezTo>
                    <a:pt x="13163" y="16673"/>
                    <a:pt x="13163" y="16673"/>
                    <a:pt x="13163" y="16673"/>
                  </a:cubicBezTo>
                  <a:cubicBezTo>
                    <a:pt x="12699" y="17320"/>
                    <a:pt x="12004" y="18233"/>
                    <a:pt x="12004" y="18233"/>
                  </a:cubicBezTo>
                  <a:close/>
                  <a:moveTo>
                    <a:pt x="15316" y="15992"/>
                  </a:moveTo>
                  <a:cubicBezTo>
                    <a:pt x="15337" y="15760"/>
                    <a:pt x="15426" y="15530"/>
                    <a:pt x="15581" y="15311"/>
                  </a:cubicBezTo>
                  <a:cubicBezTo>
                    <a:pt x="15780" y="15000"/>
                    <a:pt x="15881" y="14675"/>
                    <a:pt x="15880" y="14348"/>
                  </a:cubicBezTo>
                  <a:cubicBezTo>
                    <a:pt x="15672" y="13629"/>
                    <a:pt x="15317" y="12923"/>
                    <a:pt x="14820" y="12240"/>
                  </a:cubicBezTo>
                  <a:cubicBezTo>
                    <a:pt x="13792" y="12439"/>
                    <a:pt x="12865" y="13651"/>
                    <a:pt x="12699" y="13900"/>
                  </a:cubicBezTo>
                  <a:cubicBezTo>
                    <a:pt x="12682" y="13927"/>
                    <a:pt x="12682" y="13956"/>
                    <a:pt x="12699" y="13983"/>
                  </a:cubicBezTo>
                  <a:cubicBezTo>
                    <a:pt x="12923" y="14455"/>
                    <a:pt x="13200" y="14921"/>
                    <a:pt x="13527" y="15378"/>
                  </a:cubicBezTo>
                  <a:cubicBezTo>
                    <a:pt x="13659" y="15617"/>
                    <a:pt x="13659" y="15869"/>
                    <a:pt x="13527" y="16108"/>
                  </a:cubicBezTo>
                  <a:lnTo>
                    <a:pt x="15250" y="15992"/>
                  </a:lnTo>
                  <a:moveTo>
                    <a:pt x="13527" y="9916"/>
                  </a:moveTo>
                  <a:lnTo>
                    <a:pt x="10546" y="10945"/>
                  </a:lnTo>
                  <a:cubicBezTo>
                    <a:pt x="10546" y="10945"/>
                    <a:pt x="10546" y="10945"/>
                    <a:pt x="10546" y="11161"/>
                  </a:cubicBezTo>
                  <a:cubicBezTo>
                    <a:pt x="10567" y="11470"/>
                    <a:pt x="10442" y="11777"/>
                    <a:pt x="10181" y="12057"/>
                  </a:cubicBezTo>
                  <a:cubicBezTo>
                    <a:pt x="9571" y="12607"/>
                    <a:pt x="9071" y="13185"/>
                    <a:pt x="8691" y="13784"/>
                  </a:cubicBezTo>
                  <a:cubicBezTo>
                    <a:pt x="8269" y="14315"/>
                    <a:pt x="8012" y="14875"/>
                    <a:pt x="7929" y="15444"/>
                  </a:cubicBezTo>
                  <a:cubicBezTo>
                    <a:pt x="7888" y="15503"/>
                    <a:pt x="7888" y="15568"/>
                    <a:pt x="7929" y="15627"/>
                  </a:cubicBezTo>
                  <a:cubicBezTo>
                    <a:pt x="7929" y="15627"/>
                    <a:pt x="7929" y="15627"/>
                    <a:pt x="7929" y="15743"/>
                  </a:cubicBezTo>
                  <a:lnTo>
                    <a:pt x="7432" y="16374"/>
                  </a:lnTo>
                  <a:cubicBezTo>
                    <a:pt x="7432" y="16374"/>
                    <a:pt x="7432" y="16374"/>
                    <a:pt x="7432" y="16374"/>
                  </a:cubicBezTo>
                  <a:cubicBezTo>
                    <a:pt x="7432" y="16374"/>
                    <a:pt x="7432" y="16374"/>
                    <a:pt x="7432" y="16374"/>
                  </a:cubicBezTo>
                  <a:lnTo>
                    <a:pt x="9419" y="16175"/>
                  </a:lnTo>
                  <a:cubicBezTo>
                    <a:pt x="9482" y="16091"/>
                    <a:pt x="9572" y="16012"/>
                    <a:pt x="9684" y="15942"/>
                  </a:cubicBezTo>
                  <a:cubicBezTo>
                    <a:pt x="10107" y="15709"/>
                    <a:pt x="10505" y="15466"/>
                    <a:pt x="10877" y="15212"/>
                  </a:cubicBezTo>
                  <a:cubicBezTo>
                    <a:pt x="11557" y="14759"/>
                    <a:pt x="12062" y="14247"/>
                    <a:pt x="12368" y="13701"/>
                  </a:cubicBezTo>
                  <a:cubicBezTo>
                    <a:pt x="12368" y="13701"/>
                    <a:pt x="13395" y="12340"/>
                    <a:pt x="14554" y="12157"/>
                  </a:cubicBezTo>
                  <a:cubicBezTo>
                    <a:pt x="15714" y="11974"/>
                    <a:pt x="16509" y="11642"/>
                    <a:pt x="15946" y="10962"/>
                  </a:cubicBezTo>
                  <a:cubicBezTo>
                    <a:pt x="15664" y="10559"/>
                    <a:pt x="15082" y="10226"/>
                    <a:pt x="14323" y="10032"/>
                  </a:cubicBezTo>
                  <a:cubicBezTo>
                    <a:pt x="14323" y="10032"/>
                    <a:pt x="13726" y="9882"/>
                    <a:pt x="13461" y="10032"/>
                  </a:cubicBezTo>
                  <a:moveTo>
                    <a:pt x="19126" y="9584"/>
                  </a:moveTo>
                  <a:cubicBezTo>
                    <a:pt x="19126" y="9584"/>
                    <a:pt x="19126" y="9584"/>
                    <a:pt x="18961" y="9733"/>
                  </a:cubicBezTo>
                  <a:cubicBezTo>
                    <a:pt x="18795" y="9882"/>
                    <a:pt x="18961" y="10430"/>
                    <a:pt x="19590" y="10613"/>
                  </a:cubicBezTo>
                  <a:cubicBezTo>
                    <a:pt x="19784" y="10683"/>
                    <a:pt x="20014" y="10724"/>
                    <a:pt x="20253" y="10729"/>
                  </a:cubicBezTo>
                  <a:cubicBezTo>
                    <a:pt x="20588" y="10699"/>
                    <a:pt x="20885" y="10603"/>
                    <a:pt x="21081" y="10463"/>
                  </a:cubicBezTo>
                  <a:cubicBezTo>
                    <a:pt x="21081" y="10463"/>
                    <a:pt x="21379" y="10347"/>
                    <a:pt x="21081" y="10115"/>
                  </a:cubicBezTo>
                  <a:cubicBezTo>
                    <a:pt x="20984" y="10047"/>
                    <a:pt x="20860" y="9991"/>
                    <a:pt x="20716" y="9949"/>
                  </a:cubicBezTo>
                  <a:cubicBezTo>
                    <a:pt x="20492" y="9887"/>
                    <a:pt x="20372" y="9760"/>
                    <a:pt x="20418" y="9633"/>
                  </a:cubicBezTo>
                  <a:cubicBezTo>
                    <a:pt x="20418" y="9633"/>
                    <a:pt x="20418" y="9550"/>
                    <a:pt x="20120" y="9534"/>
                  </a:cubicBezTo>
                  <a:cubicBezTo>
                    <a:pt x="19822" y="9517"/>
                    <a:pt x="20120" y="9534"/>
                    <a:pt x="20120" y="9534"/>
                  </a:cubicBezTo>
                  <a:cubicBezTo>
                    <a:pt x="20103" y="9452"/>
                    <a:pt x="19956" y="9392"/>
                    <a:pt x="19792" y="9401"/>
                  </a:cubicBezTo>
                  <a:cubicBezTo>
                    <a:pt x="19791" y="9401"/>
                    <a:pt x="19790" y="9401"/>
                    <a:pt x="19789" y="9401"/>
                  </a:cubicBezTo>
                  <a:cubicBezTo>
                    <a:pt x="19557" y="9401"/>
                    <a:pt x="19391" y="9484"/>
                    <a:pt x="19391" y="9584"/>
                  </a:cubicBezTo>
                  <a:close/>
                  <a:moveTo>
                    <a:pt x="15813" y="4603"/>
                  </a:moveTo>
                  <a:cubicBezTo>
                    <a:pt x="15813" y="4603"/>
                    <a:pt x="15813" y="4603"/>
                    <a:pt x="15813" y="4603"/>
                  </a:cubicBezTo>
                  <a:cubicBezTo>
                    <a:pt x="15871" y="4772"/>
                    <a:pt x="15960" y="4939"/>
                    <a:pt x="16078" y="5101"/>
                  </a:cubicBezTo>
                  <a:cubicBezTo>
                    <a:pt x="16512" y="5520"/>
                    <a:pt x="17034" y="5916"/>
                    <a:pt x="17635" y="6280"/>
                  </a:cubicBezTo>
                  <a:cubicBezTo>
                    <a:pt x="17939" y="6497"/>
                    <a:pt x="18069" y="6764"/>
                    <a:pt x="18000" y="7027"/>
                  </a:cubicBezTo>
                  <a:cubicBezTo>
                    <a:pt x="17964" y="7381"/>
                    <a:pt x="17964" y="7735"/>
                    <a:pt x="18000" y="8089"/>
                  </a:cubicBezTo>
                  <a:cubicBezTo>
                    <a:pt x="18072" y="8498"/>
                    <a:pt x="18285" y="8896"/>
                    <a:pt x="18629" y="9268"/>
                  </a:cubicBezTo>
                  <a:cubicBezTo>
                    <a:pt x="18629" y="9268"/>
                    <a:pt x="18795" y="9268"/>
                    <a:pt x="18795" y="9268"/>
                  </a:cubicBezTo>
                  <a:lnTo>
                    <a:pt x="19921" y="9268"/>
                  </a:lnTo>
                  <a:cubicBezTo>
                    <a:pt x="19921" y="9268"/>
                    <a:pt x="19921" y="9268"/>
                    <a:pt x="19921" y="9268"/>
                  </a:cubicBezTo>
                  <a:cubicBezTo>
                    <a:pt x="19921" y="8953"/>
                    <a:pt x="19921" y="8039"/>
                    <a:pt x="19921" y="8039"/>
                  </a:cubicBezTo>
                  <a:cubicBezTo>
                    <a:pt x="19759" y="7524"/>
                    <a:pt x="19458" y="7021"/>
                    <a:pt x="19027" y="6545"/>
                  </a:cubicBezTo>
                  <a:cubicBezTo>
                    <a:pt x="18880" y="6365"/>
                    <a:pt x="18791" y="6175"/>
                    <a:pt x="18762" y="5981"/>
                  </a:cubicBezTo>
                  <a:cubicBezTo>
                    <a:pt x="18762" y="5815"/>
                    <a:pt x="18530" y="5084"/>
                    <a:pt x="18530" y="5084"/>
                  </a:cubicBezTo>
                  <a:cubicBezTo>
                    <a:pt x="18442" y="4744"/>
                    <a:pt x="18192" y="4420"/>
                    <a:pt x="17801" y="4138"/>
                  </a:cubicBezTo>
                  <a:cubicBezTo>
                    <a:pt x="17482" y="4266"/>
                    <a:pt x="17138" y="4377"/>
                    <a:pt x="16774" y="4470"/>
                  </a:cubicBezTo>
                  <a:cubicBezTo>
                    <a:pt x="16435" y="4550"/>
                    <a:pt x="16080" y="4612"/>
                    <a:pt x="15714" y="4653"/>
                  </a:cubicBezTo>
                  <a:moveTo>
                    <a:pt x="806" y="3457"/>
                  </a:moveTo>
                  <a:cubicBezTo>
                    <a:pt x="976" y="3486"/>
                    <a:pt x="1134" y="3531"/>
                    <a:pt x="1270" y="3590"/>
                  </a:cubicBezTo>
                  <a:cubicBezTo>
                    <a:pt x="1359" y="3636"/>
                    <a:pt x="1506" y="3637"/>
                    <a:pt x="1598" y="3592"/>
                  </a:cubicBezTo>
                  <a:cubicBezTo>
                    <a:pt x="1599" y="3591"/>
                    <a:pt x="1600" y="3591"/>
                    <a:pt x="1601" y="3590"/>
                  </a:cubicBezTo>
                  <a:lnTo>
                    <a:pt x="2363" y="3192"/>
                  </a:lnTo>
                  <a:cubicBezTo>
                    <a:pt x="2595" y="3075"/>
                    <a:pt x="2363" y="2926"/>
                    <a:pt x="2363" y="2760"/>
                  </a:cubicBezTo>
                  <a:cubicBezTo>
                    <a:pt x="2363" y="2594"/>
                    <a:pt x="1866" y="2511"/>
                    <a:pt x="1502" y="2544"/>
                  </a:cubicBezTo>
                  <a:lnTo>
                    <a:pt x="1204" y="2544"/>
                  </a:lnTo>
                  <a:cubicBezTo>
                    <a:pt x="1106" y="2557"/>
                    <a:pt x="1003" y="2557"/>
                    <a:pt x="905" y="2544"/>
                  </a:cubicBezTo>
                  <a:cubicBezTo>
                    <a:pt x="622" y="2550"/>
                    <a:pt x="356" y="2616"/>
                    <a:pt x="177" y="2727"/>
                  </a:cubicBezTo>
                  <a:cubicBezTo>
                    <a:pt x="177" y="2727"/>
                    <a:pt x="-221" y="2959"/>
                    <a:pt x="177" y="3158"/>
                  </a:cubicBezTo>
                  <a:cubicBezTo>
                    <a:pt x="289" y="3242"/>
                    <a:pt x="451" y="3306"/>
                    <a:pt x="640" y="3341"/>
                  </a:cubicBezTo>
                  <a:lnTo>
                    <a:pt x="1071" y="3341"/>
                  </a:lnTo>
                  <a:moveTo>
                    <a:pt x="16575" y="2727"/>
                  </a:moveTo>
                  <a:cubicBezTo>
                    <a:pt x="16575" y="2727"/>
                    <a:pt x="16145" y="2395"/>
                    <a:pt x="13958" y="2278"/>
                  </a:cubicBezTo>
                  <a:cubicBezTo>
                    <a:pt x="13958" y="2278"/>
                    <a:pt x="13395" y="2278"/>
                    <a:pt x="13527" y="1697"/>
                  </a:cubicBezTo>
                  <a:cubicBezTo>
                    <a:pt x="13563" y="1524"/>
                    <a:pt x="13777" y="1373"/>
                    <a:pt x="14091" y="1299"/>
                  </a:cubicBezTo>
                  <a:cubicBezTo>
                    <a:pt x="14091" y="1299"/>
                    <a:pt x="14853" y="1133"/>
                    <a:pt x="15018" y="851"/>
                  </a:cubicBezTo>
                  <a:cubicBezTo>
                    <a:pt x="15023" y="806"/>
                    <a:pt x="15023" y="762"/>
                    <a:pt x="15018" y="718"/>
                  </a:cubicBezTo>
                  <a:cubicBezTo>
                    <a:pt x="15107" y="439"/>
                    <a:pt x="14826" y="164"/>
                    <a:pt x="14323" y="37"/>
                  </a:cubicBezTo>
                  <a:cubicBezTo>
                    <a:pt x="14323" y="37"/>
                    <a:pt x="14323" y="37"/>
                    <a:pt x="14057" y="37"/>
                  </a:cubicBezTo>
                  <a:cubicBezTo>
                    <a:pt x="14057" y="37"/>
                    <a:pt x="14057" y="37"/>
                    <a:pt x="13859" y="37"/>
                  </a:cubicBezTo>
                  <a:cubicBezTo>
                    <a:pt x="13859" y="37"/>
                    <a:pt x="13859" y="-46"/>
                    <a:pt x="13594" y="37"/>
                  </a:cubicBezTo>
                  <a:cubicBezTo>
                    <a:pt x="13540" y="46"/>
                    <a:pt x="13482" y="46"/>
                    <a:pt x="13428" y="37"/>
                  </a:cubicBezTo>
                  <a:cubicBezTo>
                    <a:pt x="13367" y="19"/>
                    <a:pt x="13291" y="19"/>
                    <a:pt x="13229" y="37"/>
                  </a:cubicBezTo>
                  <a:cubicBezTo>
                    <a:pt x="13177" y="25"/>
                    <a:pt x="13116" y="25"/>
                    <a:pt x="13064" y="37"/>
                  </a:cubicBezTo>
                  <a:cubicBezTo>
                    <a:pt x="13064" y="37"/>
                    <a:pt x="13064" y="37"/>
                    <a:pt x="13064" y="37"/>
                  </a:cubicBezTo>
                  <a:cubicBezTo>
                    <a:pt x="12990" y="19"/>
                    <a:pt x="12905" y="19"/>
                    <a:pt x="12832" y="37"/>
                  </a:cubicBezTo>
                  <a:cubicBezTo>
                    <a:pt x="12832" y="37"/>
                    <a:pt x="12633" y="37"/>
                    <a:pt x="12600" y="37"/>
                  </a:cubicBezTo>
                  <a:cubicBezTo>
                    <a:pt x="12567" y="37"/>
                    <a:pt x="12600" y="37"/>
                    <a:pt x="12600" y="37"/>
                  </a:cubicBezTo>
                  <a:cubicBezTo>
                    <a:pt x="12600" y="37"/>
                    <a:pt x="12600" y="37"/>
                    <a:pt x="12600" y="37"/>
                  </a:cubicBezTo>
                  <a:cubicBezTo>
                    <a:pt x="12510" y="6"/>
                    <a:pt x="12392" y="6"/>
                    <a:pt x="12302" y="37"/>
                  </a:cubicBezTo>
                  <a:cubicBezTo>
                    <a:pt x="12302" y="37"/>
                    <a:pt x="12037" y="37"/>
                    <a:pt x="12037" y="153"/>
                  </a:cubicBezTo>
                  <a:cubicBezTo>
                    <a:pt x="12002" y="291"/>
                    <a:pt x="12002" y="430"/>
                    <a:pt x="12037" y="568"/>
                  </a:cubicBezTo>
                  <a:cubicBezTo>
                    <a:pt x="12037" y="801"/>
                    <a:pt x="12037" y="834"/>
                    <a:pt x="12037" y="834"/>
                  </a:cubicBezTo>
                  <a:cubicBezTo>
                    <a:pt x="11689" y="1009"/>
                    <a:pt x="11468" y="1237"/>
                    <a:pt x="11407" y="1481"/>
                  </a:cubicBezTo>
                  <a:cubicBezTo>
                    <a:pt x="11422" y="1684"/>
                    <a:pt x="11617" y="1873"/>
                    <a:pt x="11937" y="1996"/>
                  </a:cubicBezTo>
                  <a:cubicBezTo>
                    <a:pt x="12084" y="2032"/>
                    <a:pt x="12255" y="2032"/>
                    <a:pt x="12401" y="1996"/>
                  </a:cubicBezTo>
                  <a:lnTo>
                    <a:pt x="12633" y="1996"/>
                  </a:lnTo>
                  <a:cubicBezTo>
                    <a:pt x="12633" y="1996"/>
                    <a:pt x="12865" y="1996"/>
                    <a:pt x="12898" y="1996"/>
                  </a:cubicBezTo>
                  <a:cubicBezTo>
                    <a:pt x="12635" y="2091"/>
                    <a:pt x="12326" y="2148"/>
                    <a:pt x="12004" y="2162"/>
                  </a:cubicBezTo>
                  <a:cubicBezTo>
                    <a:pt x="12004" y="2162"/>
                    <a:pt x="12004" y="2162"/>
                    <a:pt x="11639" y="2162"/>
                  </a:cubicBezTo>
                  <a:cubicBezTo>
                    <a:pt x="10402" y="2112"/>
                    <a:pt x="9212" y="2414"/>
                    <a:pt x="8558" y="2942"/>
                  </a:cubicBezTo>
                  <a:cubicBezTo>
                    <a:pt x="8381" y="3049"/>
                    <a:pt x="8215" y="3160"/>
                    <a:pt x="8061" y="3275"/>
                  </a:cubicBezTo>
                  <a:cubicBezTo>
                    <a:pt x="8061" y="3275"/>
                    <a:pt x="8061" y="3275"/>
                    <a:pt x="8061" y="3275"/>
                  </a:cubicBezTo>
                  <a:lnTo>
                    <a:pt x="9519" y="3275"/>
                  </a:lnTo>
                  <a:lnTo>
                    <a:pt x="9519" y="3374"/>
                  </a:lnTo>
                  <a:cubicBezTo>
                    <a:pt x="9519" y="3374"/>
                    <a:pt x="9519" y="3374"/>
                    <a:pt x="9519" y="3374"/>
                  </a:cubicBezTo>
                  <a:cubicBezTo>
                    <a:pt x="8983" y="3291"/>
                    <a:pt x="8423" y="3252"/>
                    <a:pt x="7862" y="3258"/>
                  </a:cubicBezTo>
                  <a:cubicBezTo>
                    <a:pt x="7862" y="3258"/>
                    <a:pt x="6338" y="3258"/>
                    <a:pt x="6272" y="3706"/>
                  </a:cubicBezTo>
                  <a:cubicBezTo>
                    <a:pt x="6290" y="3877"/>
                    <a:pt x="6476" y="4033"/>
                    <a:pt x="6769" y="4121"/>
                  </a:cubicBezTo>
                  <a:lnTo>
                    <a:pt x="6935" y="4121"/>
                  </a:lnTo>
                  <a:cubicBezTo>
                    <a:pt x="6868" y="4185"/>
                    <a:pt x="6812" y="4252"/>
                    <a:pt x="6769" y="4320"/>
                  </a:cubicBezTo>
                  <a:cubicBezTo>
                    <a:pt x="6693" y="4405"/>
                    <a:pt x="6638" y="4495"/>
                    <a:pt x="6604" y="4586"/>
                  </a:cubicBezTo>
                  <a:cubicBezTo>
                    <a:pt x="6565" y="4653"/>
                    <a:pt x="6467" y="4708"/>
                    <a:pt x="6338" y="4736"/>
                  </a:cubicBezTo>
                  <a:cubicBezTo>
                    <a:pt x="6338" y="4736"/>
                    <a:pt x="6173" y="4736"/>
                    <a:pt x="6173" y="4736"/>
                  </a:cubicBezTo>
                  <a:cubicBezTo>
                    <a:pt x="5596" y="4264"/>
                    <a:pt x="4881" y="3839"/>
                    <a:pt x="4053" y="3474"/>
                  </a:cubicBezTo>
                  <a:lnTo>
                    <a:pt x="2827" y="3856"/>
                  </a:lnTo>
                  <a:cubicBezTo>
                    <a:pt x="2827" y="3856"/>
                    <a:pt x="2827" y="3856"/>
                    <a:pt x="2827" y="3856"/>
                  </a:cubicBezTo>
                  <a:cubicBezTo>
                    <a:pt x="4185" y="5101"/>
                    <a:pt x="4748" y="5267"/>
                    <a:pt x="4748" y="5267"/>
                  </a:cubicBezTo>
                  <a:cubicBezTo>
                    <a:pt x="5235" y="5524"/>
                    <a:pt x="5898" y="5678"/>
                    <a:pt x="6604" y="5699"/>
                  </a:cubicBezTo>
                  <a:cubicBezTo>
                    <a:pt x="7200" y="5699"/>
                    <a:pt x="8028" y="5250"/>
                    <a:pt x="8624" y="4885"/>
                  </a:cubicBezTo>
                  <a:cubicBezTo>
                    <a:pt x="9221" y="4520"/>
                    <a:pt x="9121" y="4603"/>
                    <a:pt x="9287" y="4487"/>
                  </a:cubicBezTo>
                  <a:lnTo>
                    <a:pt x="9585" y="4487"/>
                  </a:lnTo>
                  <a:cubicBezTo>
                    <a:pt x="9585" y="4487"/>
                    <a:pt x="9585" y="4487"/>
                    <a:pt x="9585" y="4487"/>
                  </a:cubicBezTo>
                  <a:cubicBezTo>
                    <a:pt x="9297" y="5776"/>
                    <a:pt x="9242" y="7077"/>
                    <a:pt x="9419" y="8372"/>
                  </a:cubicBezTo>
                  <a:cubicBezTo>
                    <a:pt x="9457" y="9019"/>
                    <a:pt x="9669" y="9661"/>
                    <a:pt x="10049" y="10281"/>
                  </a:cubicBezTo>
                  <a:cubicBezTo>
                    <a:pt x="10049" y="10281"/>
                    <a:pt x="10049" y="10281"/>
                    <a:pt x="10049" y="10281"/>
                  </a:cubicBezTo>
                  <a:lnTo>
                    <a:pt x="13064" y="9218"/>
                  </a:lnTo>
                  <a:cubicBezTo>
                    <a:pt x="13064" y="9036"/>
                    <a:pt x="13892" y="7558"/>
                    <a:pt x="14256" y="6512"/>
                  </a:cubicBezTo>
                  <a:cubicBezTo>
                    <a:pt x="14611" y="5689"/>
                    <a:pt x="15076" y="4879"/>
                    <a:pt x="15648" y="4088"/>
                  </a:cubicBezTo>
                  <a:cubicBezTo>
                    <a:pt x="16048" y="4053"/>
                    <a:pt x="16438" y="3991"/>
                    <a:pt x="16807" y="3905"/>
                  </a:cubicBezTo>
                  <a:cubicBezTo>
                    <a:pt x="17142" y="3828"/>
                    <a:pt x="17454" y="3727"/>
                    <a:pt x="17735" y="3607"/>
                  </a:cubicBezTo>
                  <a:cubicBezTo>
                    <a:pt x="17735" y="3607"/>
                    <a:pt x="18364" y="3341"/>
                    <a:pt x="18331" y="3075"/>
                  </a:cubicBezTo>
                  <a:cubicBezTo>
                    <a:pt x="18331" y="3075"/>
                    <a:pt x="18331" y="2727"/>
                    <a:pt x="17172" y="2776"/>
                  </a:cubicBezTo>
                  <a:cubicBezTo>
                    <a:pt x="17011" y="2645"/>
                    <a:pt x="16822" y="2522"/>
                    <a:pt x="16608" y="2411"/>
                  </a:cubicBezTo>
                  <a:moveTo>
                    <a:pt x="5080" y="19844"/>
                  </a:moveTo>
                  <a:cubicBezTo>
                    <a:pt x="4958" y="19851"/>
                    <a:pt x="4862" y="19899"/>
                    <a:pt x="4848" y="19960"/>
                  </a:cubicBezTo>
                  <a:cubicBezTo>
                    <a:pt x="4832" y="19987"/>
                    <a:pt x="4832" y="20016"/>
                    <a:pt x="4848" y="20043"/>
                  </a:cubicBezTo>
                  <a:cubicBezTo>
                    <a:pt x="4787" y="20123"/>
                    <a:pt x="4697" y="20196"/>
                    <a:pt x="4583" y="20259"/>
                  </a:cubicBezTo>
                  <a:cubicBezTo>
                    <a:pt x="4119" y="20475"/>
                    <a:pt x="3456" y="20558"/>
                    <a:pt x="2562" y="20907"/>
                  </a:cubicBezTo>
                  <a:cubicBezTo>
                    <a:pt x="2431" y="20977"/>
                    <a:pt x="2431" y="21085"/>
                    <a:pt x="2562" y="21156"/>
                  </a:cubicBezTo>
                  <a:cubicBezTo>
                    <a:pt x="2727" y="21288"/>
                    <a:pt x="3423" y="21156"/>
                    <a:pt x="3423" y="21156"/>
                  </a:cubicBezTo>
                  <a:cubicBezTo>
                    <a:pt x="4028" y="21002"/>
                    <a:pt x="4676" y="20895"/>
                    <a:pt x="5345" y="20840"/>
                  </a:cubicBezTo>
                  <a:cubicBezTo>
                    <a:pt x="5722" y="20819"/>
                    <a:pt x="6061" y="20716"/>
                    <a:pt x="6272" y="20558"/>
                  </a:cubicBezTo>
                  <a:lnTo>
                    <a:pt x="6637" y="20193"/>
                  </a:lnTo>
                  <a:cubicBezTo>
                    <a:pt x="6758" y="20213"/>
                    <a:pt x="6889" y="20180"/>
                    <a:pt x="6930" y="20119"/>
                  </a:cubicBezTo>
                  <a:cubicBezTo>
                    <a:pt x="6932" y="20116"/>
                    <a:pt x="6933" y="20113"/>
                    <a:pt x="6935" y="20110"/>
                  </a:cubicBezTo>
                  <a:lnTo>
                    <a:pt x="6935" y="20010"/>
                  </a:lnTo>
                  <a:cubicBezTo>
                    <a:pt x="6935" y="20010"/>
                    <a:pt x="6935" y="20010"/>
                    <a:pt x="6935" y="20010"/>
                  </a:cubicBezTo>
                  <a:cubicBezTo>
                    <a:pt x="7014" y="20038"/>
                    <a:pt x="7120" y="20038"/>
                    <a:pt x="7200" y="20010"/>
                  </a:cubicBezTo>
                  <a:cubicBezTo>
                    <a:pt x="7250" y="19975"/>
                    <a:pt x="7250" y="19928"/>
                    <a:pt x="7200" y="19894"/>
                  </a:cubicBezTo>
                  <a:cubicBezTo>
                    <a:pt x="7286" y="19930"/>
                    <a:pt x="7412" y="19930"/>
                    <a:pt x="7498" y="19894"/>
                  </a:cubicBezTo>
                  <a:cubicBezTo>
                    <a:pt x="7528" y="19862"/>
                    <a:pt x="7528" y="19826"/>
                    <a:pt x="7498" y="19794"/>
                  </a:cubicBezTo>
                  <a:cubicBezTo>
                    <a:pt x="7498" y="19794"/>
                    <a:pt x="7498" y="19794"/>
                    <a:pt x="7498" y="19794"/>
                  </a:cubicBezTo>
                  <a:cubicBezTo>
                    <a:pt x="8459" y="19097"/>
                    <a:pt x="10148" y="17735"/>
                    <a:pt x="9585" y="17055"/>
                  </a:cubicBezTo>
                  <a:cubicBezTo>
                    <a:pt x="9534" y="17040"/>
                    <a:pt x="9471" y="17040"/>
                    <a:pt x="9419" y="17055"/>
                  </a:cubicBezTo>
                  <a:lnTo>
                    <a:pt x="6835" y="17320"/>
                  </a:lnTo>
                  <a:cubicBezTo>
                    <a:pt x="6504" y="17835"/>
                    <a:pt x="6073" y="18499"/>
                    <a:pt x="5676" y="19296"/>
                  </a:cubicBezTo>
                  <a:lnTo>
                    <a:pt x="5510" y="19562"/>
                  </a:lnTo>
                  <a:cubicBezTo>
                    <a:pt x="5510" y="19562"/>
                    <a:pt x="5510" y="19562"/>
                    <a:pt x="5510" y="19562"/>
                  </a:cubicBezTo>
                  <a:cubicBezTo>
                    <a:pt x="5382" y="19562"/>
                    <a:pt x="5278" y="19614"/>
                    <a:pt x="5278" y="19678"/>
                  </a:cubicBezTo>
                  <a:cubicBezTo>
                    <a:pt x="5256" y="19710"/>
                    <a:pt x="5256" y="19745"/>
                    <a:pt x="5278" y="19778"/>
                  </a:cubicBezTo>
                  <a:cubicBezTo>
                    <a:pt x="5278" y="19778"/>
                    <a:pt x="5278" y="19778"/>
                    <a:pt x="5278" y="19778"/>
                  </a:cubicBezTo>
                  <a:cubicBezTo>
                    <a:pt x="5150" y="19778"/>
                    <a:pt x="5046" y="19830"/>
                    <a:pt x="5046" y="19894"/>
                  </a:cubicBezTo>
                  <a:cubicBezTo>
                    <a:pt x="5017" y="19925"/>
                    <a:pt x="5017" y="19962"/>
                    <a:pt x="5046" y="19993"/>
                  </a:cubicBezTo>
                  <a:cubicBezTo>
                    <a:pt x="5046" y="19993"/>
                    <a:pt x="5046" y="19993"/>
                    <a:pt x="5046" y="19993"/>
                  </a:cubicBezTo>
                </a:path>
              </a:pathLst>
            </a:custGeom>
            <a:solidFill>
              <a:srgbClr val="741906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6" name="Freeform 166"/>
            <p:cNvSpPr/>
            <p:nvPr/>
          </p:nvSpPr>
          <p:spPr>
            <a:xfrm>
              <a:off x="256787" y="385509"/>
              <a:ext cx="36985" cy="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19968" extrusionOk="0">
                  <a:moveTo>
                    <a:pt x="17520" y="14714"/>
                  </a:moveTo>
                  <a:lnTo>
                    <a:pt x="18644" y="12671"/>
                  </a:lnTo>
                  <a:cubicBezTo>
                    <a:pt x="20017" y="9460"/>
                    <a:pt x="21328" y="4206"/>
                    <a:pt x="20954" y="1287"/>
                  </a:cubicBezTo>
                  <a:cubicBezTo>
                    <a:pt x="20579" y="-1632"/>
                    <a:pt x="17832" y="-465"/>
                    <a:pt x="17333" y="14130"/>
                  </a:cubicBezTo>
                  <a:cubicBezTo>
                    <a:pt x="17333" y="14130"/>
                    <a:pt x="17333" y="14130"/>
                    <a:pt x="17333" y="14130"/>
                  </a:cubicBezTo>
                  <a:moveTo>
                    <a:pt x="4847" y="10336"/>
                  </a:moveTo>
                  <a:lnTo>
                    <a:pt x="4223" y="10336"/>
                  </a:lnTo>
                  <a:cubicBezTo>
                    <a:pt x="2412" y="8000"/>
                    <a:pt x="352" y="7709"/>
                    <a:pt x="40" y="10336"/>
                  </a:cubicBezTo>
                  <a:cubicBezTo>
                    <a:pt x="-272" y="12963"/>
                    <a:pt x="1289" y="17633"/>
                    <a:pt x="3099" y="19968"/>
                  </a:cubicBezTo>
                  <a:lnTo>
                    <a:pt x="4535" y="19968"/>
                  </a:lnTo>
                  <a:cubicBezTo>
                    <a:pt x="4535" y="19968"/>
                    <a:pt x="4535" y="19968"/>
                    <a:pt x="4535" y="19968"/>
                  </a:cubicBezTo>
                  <a:cubicBezTo>
                    <a:pt x="4535" y="19968"/>
                    <a:pt x="4535" y="11211"/>
                    <a:pt x="4535" y="9460"/>
                  </a:cubicBezTo>
                  <a:cubicBezTo>
                    <a:pt x="4535" y="7709"/>
                    <a:pt x="4535" y="9460"/>
                    <a:pt x="4535" y="9460"/>
                  </a:cubicBezTo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7" name="Freeform 167"/>
            <p:cNvSpPr/>
            <p:nvPr/>
          </p:nvSpPr>
          <p:spPr>
            <a:xfrm>
              <a:off x="241149" y="384580"/>
              <a:ext cx="44820" cy="88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206" y="21415"/>
                  </a:moveTo>
                  <a:lnTo>
                    <a:pt x="8206" y="21600"/>
                  </a:lnTo>
                  <a:lnTo>
                    <a:pt x="11965" y="21204"/>
                  </a:lnTo>
                  <a:cubicBezTo>
                    <a:pt x="11965" y="21204"/>
                    <a:pt x="11965" y="21204"/>
                    <a:pt x="11965" y="21204"/>
                  </a:cubicBezTo>
                  <a:cubicBezTo>
                    <a:pt x="11965" y="21204"/>
                    <a:pt x="11965" y="21204"/>
                    <a:pt x="11965" y="21204"/>
                  </a:cubicBezTo>
                  <a:lnTo>
                    <a:pt x="8629" y="21547"/>
                  </a:lnTo>
                  <a:cubicBezTo>
                    <a:pt x="8629" y="21547"/>
                    <a:pt x="8629" y="21547"/>
                    <a:pt x="8629" y="21547"/>
                  </a:cubicBezTo>
                  <a:moveTo>
                    <a:pt x="13394" y="12475"/>
                  </a:moveTo>
                  <a:cubicBezTo>
                    <a:pt x="13394" y="12475"/>
                    <a:pt x="13394" y="12475"/>
                    <a:pt x="13394" y="12475"/>
                  </a:cubicBezTo>
                  <a:lnTo>
                    <a:pt x="18212" y="10787"/>
                  </a:lnTo>
                  <a:cubicBezTo>
                    <a:pt x="18212" y="10787"/>
                    <a:pt x="18212" y="10787"/>
                    <a:pt x="18212" y="10787"/>
                  </a:cubicBezTo>
                  <a:lnTo>
                    <a:pt x="17947" y="10629"/>
                  </a:lnTo>
                  <a:lnTo>
                    <a:pt x="13182" y="12237"/>
                  </a:lnTo>
                  <a:cubicBezTo>
                    <a:pt x="13182" y="12237"/>
                    <a:pt x="13182" y="12237"/>
                    <a:pt x="13182" y="12396"/>
                  </a:cubicBezTo>
                  <a:moveTo>
                    <a:pt x="106" y="791"/>
                  </a:moveTo>
                  <a:lnTo>
                    <a:pt x="1694" y="158"/>
                  </a:lnTo>
                  <a:cubicBezTo>
                    <a:pt x="1694" y="158"/>
                    <a:pt x="1694" y="158"/>
                    <a:pt x="1694" y="158"/>
                  </a:cubicBezTo>
                  <a:lnTo>
                    <a:pt x="1429" y="0"/>
                  </a:lnTo>
                  <a:lnTo>
                    <a:pt x="0" y="659"/>
                  </a:lnTo>
                  <a:moveTo>
                    <a:pt x="106" y="1160"/>
                  </a:moveTo>
                  <a:lnTo>
                    <a:pt x="106" y="1292"/>
                  </a:lnTo>
                  <a:lnTo>
                    <a:pt x="2012" y="659"/>
                  </a:lnTo>
                  <a:cubicBezTo>
                    <a:pt x="2012" y="659"/>
                    <a:pt x="2012" y="659"/>
                    <a:pt x="2012" y="659"/>
                  </a:cubicBezTo>
                  <a:lnTo>
                    <a:pt x="1747" y="659"/>
                  </a:lnTo>
                  <a:lnTo>
                    <a:pt x="106" y="1160"/>
                  </a:lnTo>
                  <a:moveTo>
                    <a:pt x="21282" y="21020"/>
                  </a:moveTo>
                  <a:cubicBezTo>
                    <a:pt x="21308" y="20959"/>
                    <a:pt x="21308" y="20896"/>
                    <a:pt x="21282" y="20835"/>
                  </a:cubicBezTo>
                  <a:lnTo>
                    <a:pt x="18371" y="21046"/>
                  </a:lnTo>
                  <a:lnTo>
                    <a:pt x="18371" y="21283"/>
                  </a:lnTo>
                  <a:lnTo>
                    <a:pt x="21600" y="21046"/>
                  </a:lnTo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8" name="Freeform 168"/>
            <p:cNvSpPr/>
            <p:nvPr/>
          </p:nvSpPr>
          <p:spPr>
            <a:xfrm>
              <a:off x="171992" y="364461"/>
              <a:ext cx="70342" cy="140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589" extrusionOk="0">
                  <a:moveTo>
                    <a:pt x="10786" y="20292"/>
                  </a:moveTo>
                  <a:cubicBezTo>
                    <a:pt x="10939" y="20506"/>
                    <a:pt x="11282" y="20672"/>
                    <a:pt x="11713" y="20741"/>
                  </a:cubicBezTo>
                  <a:cubicBezTo>
                    <a:pt x="12539" y="20861"/>
                    <a:pt x="13338" y="21022"/>
                    <a:pt x="14098" y="21223"/>
                  </a:cubicBezTo>
                  <a:cubicBezTo>
                    <a:pt x="14695" y="21389"/>
                    <a:pt x="14363" y="21589"/>
                    <a:pt x="14363" y="21589"/>
                  </a:cubicBezTo>
                  <a:cubicBezTo>
                    <a:pt x="14363" y="21589"/>
                    <a:pt x="12773" y="21589"/>
                    <a:pt x="12773" y="21589"/>
                  </a:cubicBezTo>
                  <a:cubicBezTo>
                    <a:pt x="12114" y="21581"/>
                    <a:pt x="11463" y="21514"/>
                    <a:pt x="10852" y="21389"/>
                  </a:cubicBezTo>
                  <a:cubicBezTo>
                    <a:pt x="9886" y="20911"/>
                    <a:pt x="8999" y="20394"/>
                    <a:pt x="8201" y="19843"/>
                  </a:cubicBezTo>
                  <a:cubicBezTo>
                    <a:pt x="6513" y="18949"/>
                    <a:pt x="5627" y="17747"/>
                    <a:pt x="5750" y="16516"/>
                  </a:cubicBezTo>
                  <a:lnTo>
                    <a:pt x="7936" y="16699"/>
                  </a:lnTo>
                  <a:cubicBezTo>
                    <a:pt x="8433" y="17348"/>
                    <a:pt x="9096" y="18263"/>
                    <a:pt x="9096" y="18263"/>
                  </a:cubicBezTo>
                  <a:close/>
                  <a:moveTo>
                    <a:pt x="5849" y="16017"/>
                  </a:moveTo>
                  <a:cubicBezTo>
                    <a:pt x="5829" y="15785"/>
                    <a:pt x="5740" y="15555"/>
                    <a:pt x="5584" y="15335"/>
                  </a:cubicBezTo>
                  <a:cubicBezTo>
                    <a:pt x="5407" y="15022"/>
                    <a:pt x="5317" y="14697"/>
                    <a:pt x="5319" y="14371"/>
                  </a:cubicBezTo>
                  <a:cubicBezTo>
                    <a:pt x="5517" y="13651"/>
                    <a:pt x="5861" y="12943"/>
                    <a:pt x="6346" y="12259"/>
                  </a:cubicBezTo>
                  <a:cubicBezTo>
                    <a:pt x="6346" y="12259"/>
                    <a:pt x="6346" y="12259"/>
                    <a:pt x="6346" y="12259"/>
                  </a:cubicBezTo>
                  <a:cubicBezTo>
                    <a:pt x="7340" y="12458"/>
                    <a:pt x="8268" y="13672"/>
                    <a:pt x="8433" y="13922"/>
                  </a:cubicBezTo>
                  <a:cubicBezTo>
                    <a:pt x="8599" y="14171"/>
                    <a:pt x="8433" y="13922"/>
                    <a:pt x="8433" y="14005"/>
                  </a:cubicBezTo>
                  <a:cubicBezTo>
                    <a:pt x="8210" y="14478"/>
                    <a:pt x="7933" y="14944"/>
                    <a:pt x="7605" y="15402"/>
                  </a:cubicBezTo>
                  <a:cubicBezTo>
                    <a:pt x="7474" y="15641"/>
                    <a:pt x="7474" y="15894"/>
                    <a:pt x="7605" y="16134"/>
                  </a:cubicBezTo>
                  <a:lnTo>
                    <a:pt x="5882" y="16017"/>
                  </a:lnTo>
                  <a:moveTo>
                    <a:pt x="7671" y="9930"/>
                  </a:moveTo>
                  <a:lnTo>
                    <a:pt x="10620" y="10961"/>
                  </a:lnTo>
                  <a:cubicBezTo>
                    <a:pt x="10620" y="10961"/>
                    <a:pt x="10786" y="10961"/>
                    <a:pt x="10620" y="11178"/>
                  </a:cubicBezTo>
                  <a:cubicBezTo>
                    <a:pt x="10564" y="11510"/>
                    <a:pt x="10690" y="11843"/>
                    <a:pt x="10984" y="12142"/>
                  </a:cubicBezTo>
                  <a:cubicBezTo>
                    <a:pt x="11560" y="12678"/>
                    <a:pt x="12059" y="13234"/>
                    <a:pt x="12475" y="13805"/>
                  </a:cubicBezTo>
                  <a:cubicBezTo>
                    <a:pt x="12879" y="14340"/>
                    <a:pt x="13136" y="14899"/>
                    <a:pt x="13237" y="15469"/>
                  </a:cubicBezTo>
                  <a:cubicBezTo>
                    <a:pt x="13265" y="15529"/>
                    <a:pt x="13265" y="15591"/>
                    <a:pt x="13237" y="15651"/>
                  </a:cubicBezTo>
                  <a:cubicBezTo>
                    <a:pt x="13237" y="15651"/>
                    <a:pt x="13237" y="15651"/>
                    <a:pt x="13237" y="15768"/>
                  </a:cubicBezTo>
                  <a:cubicBezTo>
                    <a:pt x="13237" y="15884"/>
                    <a:pt x="13436" y="15967"/>
                    <a:pt x="13767" y="16400"/>
                  </a:cubicBezTo>
                  <a:cubicBezTo>
                    <a:pt x="13767" y="16400"/>
                    <a:pt x="13767" y="16400"/>
                    <a:pt x="13767" y="16400"/>
                  </a:cubicBezTo>
                  <a:cubicBezTo>
                    <a:pt x="13767" y="16400"/>
                    <a:pt x="13767" y="16400"/>
                    <a:pt x="13767" y="16400"/>
                  </a:cubicBezTo>
                  <a:lnTo>
                    <a:pt x="11779" y="16200"/>
                  </a:lnTo>
                  <a:cubicBezTo>
                    <a:pt x="11730" y="16113"/>
                    <a:pt x="11639" y="16033"/>
                    <a:pt x="11514" y="15967"/>
                  </a:cubicBezTo>
                  <a:cubicBezTo>
                    <a:pt x="11092" y="15734"/>
                    <a:pt x="10693" y="15490"/>
                    <a:pt x="10322" y="15236"/>
                  </a:cubicBezTo>
                  <a:cubicBezTo>
                    <a:pt x="9647" y="14783"/>
                    <a:pt x="9152" y="14269"/>
                    <a:pt x="8864" y="13722"/>
                  </a:cubicBezTo>
                  <a:cubicBezTo>
                    <a:pt x="8864" y="13722"/>
                    <a:pt x="7804" y="12358"/>
                    <a:pt x="6644" y="12175"/>
                  </a:cubicBezTo>
                  <a:cubicBezTo>
                    <a:pt x="5485" y="11992"/>
                    <a:pt x="4723" y="11660"/>
                    <a:pt x="5253" y="10978"/>
                  </a:cubicBezTo>
                  <a:cubicBezTo>
                    <a:pt x="5535" y="10574"/>
                    <a:pt x="6117" y="10241"/>
                    <a:pt x="6876" y="10047"/>
                  </a:cubicBezTo>
                  <a:cubicBezTo>
                    <a:pt x="6876" y="10047"/>
                    <a:pt x="7506" y="9897"/>
                    <a:pt x="7771" y="10047"/>
                  </a:cubicBezTo>
                  <a:moveTo>
                    <a:pt x="2073" y="9598"/>
                  </a:moveTo>
                  <a:cubicBezTo>
                    <a:pt x="2073" y="9598"/>
                    <a:pt x="2238" y="9598"/>
                    <a:pt x="2238" y="9747"/>
                  </a:cubicBezTo>
                  <a:cubicBezTo>
                    <a:pt x="2238" y="9897"/>
                    <a:pt x="2238" y="10446"/>
                    <a:pt x="1642" y="10629"/>
                  </a:cubicBezTo>
                  <a:cubicBezTo>
                    <a:pt x="1445" y="10696"/>
                    <a:pt x="1217" y="10736"/>
                    <a:pt x="979" y="10745"/>
                  </a:cubicBezTo>
                  <a:cubicBezTo>
                    <a:pt x="633" y="10717"/>
                    <a:pt x="324" y="10621"/>
                    <a:pt x="118" y="10479"/>
                  </a:cubicBezTo>
                  <a:cubicBezTo>
                    <a:pt x="118" y="10479"/>
                    <a:pt x="-147" y="10363"/>
                    <a:pt x="118" y="10130"/>
                  </a:cubicBezTo>
                  <a:cubicBezTo>
                    <a:pt x="197" y="10061"/>
                    <a:pt x="311" y="10003"/>
                    <a:pt x="449" y="9963"/>
                  </a:cubicBezTo>
                  <a:cubicBezTo>
                    <a:pt x="673" y="9899"/>
                    <a:pt x="802" y="9776"/>
                    <a:pt x="781" y="9647"/>
                  </a:cubicBezTo>
                  <a:cubicBezTo>
                    <a:pt x="781" y="9647"/>
                    <a:pt x="781" y="9564"/>
                    <a:pt x="1079" y="9548"/>
                  </a:cubicBezTo>
                  <a:cubicBezTo>
                    <a:pt x="1121" y="9472"/>
                    <a:pt x="1254" y="9419"/>
                    <a:pt x="1410" y="9415"/>
                  </a:cubicBezTo>
                  <a:cubicBezTo>
                    <a:pt x="1642" y="9415"/>
                    <a:pt x="1808" y="9498"/>
                    <a:pt x="1808" y="9598"/>
                  </a:cubicBezTo>
                  <a:close/>
                  <a:moveTo>
                    <a:pt x="5386" y="4608"/>
                  </a:moveTo>
                  <a:cubicBezTo>
                    <a:pt x="5386" y="4608"/>
                    <a:pt x="5386" y="4608"/>
                    <a:pt x="5386" y="4608"/>
                  </a:cubicBezTo>
                  <a:cubicBezTo>
                    <a:pt x="5345" y="4780"/>
                    <a:pt x="5256" y="4948"/>
                    <a:pt x="5121" y="5107"/>
                  </a:cubicBezTo>
                  <a:cubicBezTo>
                    <a:pt x="4699" y="5531"/>
                    <a:pt x="4176" y="5927"/>
                    <a:pt x="3563" y="6288"/>
                  </a:cubicBezTo>
                  <a:cubicBezTo>
                    <a:pt x="3260" y="6506"/>
                    <a:pt x="3130" y="6773"/>
                    <a:pt x="3199" y="7036"/>
                  </a:cubicBezTo>
                  <a:cubicBezTo>
                    <a:pt x="3199" y="7402"/>
                    <a:pt x="3199" y="8101"/>
                    <a:pt x="3199" y="8101"/>
                  </a:cubicBezTo>
                  <a:cubicBezTo>
                    <a:pt x="3094" y="8507"/>
                    <a:pt x="2882" y="8904"/>
                    <a:pt x="2570" y="9282"/>
                  </a:cubicBezTo>
                  <a:cubicBezTo>
                    <a:pt x="2570" y="9282"/>
                    <a:pt x="2404" y="9282"/>
                    <a:pt x="2404" y="9282"/>
                  </a:cubicBezTo>
                  <a:lnTo>
                    <a:pt x="1278" y="9282"/>
                  </a:lnTo>
                  <a:cubicBezTo>
                    <a:pt x="1278" y="9282"/>
                    <a:pt x="1278" y="9282"/>
                    <a:pt x="1278" y="9282"/>
                  </a:cubicBezTo>
                  <a:cubicBezTo>
                    <a:pt x="1278" y="8966"/>
                    <a:pt x="1278" y="8051"/>
                    <a:pt x="1278" y="8051"/>
                  </a:cubicBezTo>
                  <a:cubicBezTo>
                    <a:pt x="1418" y="7533"/>
                    <a:pt x="1708" y="7029"/>
                    <a:pt x="2139" y="6554"/>
                  </a:cubicBezTo>
                  <a:cubicBezTo>
                    <a:pt x="2303" y="6377"/>
                    <a:pt x="2394" y="6184"/>
                    <a:pt x="2404" y="5988"/>
                  </a:cubicBezTo>
                  <a:cubicBezTo>
                    <a:pt x="2404" y="5822"/>
                    <a:pt x="2636" y="5090"/>
                    <a:pt x="2636" y="5090"/>
                  </a:cubicBezTo>
                  <a:cubicBezTo>
                    <a:pt x="2724" y="4750"/>
                    <a:pt x="2974" y="4424"/>
                    <a:pt x="3365" y="4142"/>
                  </a:cubicBezTo>
                  <a:cubicBezTo>
                    <a:pt x="3684" y="4270"/>
                    <a:pt x="4028" y="4382"/>
                    <a:pt x="4392" y="4475"/>
                  </a:cubicBezTo>
                  <a:cubicBezTo>
                    <a:pt x="4740" y="4558"/>
                    <a:pt x="5107" y="4620"/>
                    <a:pt x="5485" y="4658"/>
                  </a:cubicBezTo>
                  <a:moveTo>
                    <a:pt x="20360" y="3460"/>
                  </a:moveTo>
                  <a:cubicBezTo>
                    <a:pt x="20193" y="3493"/>
                    <a:pt x="20037" y="3538"/>
                    <a:pt x="19896" y="3593"/>
                  </a:cubicBezTo>
                  <a:cubicBezTo>
                    <a:pt x="19823" y="3635"/>
                    <a:pt x="19698" y="3639"/>
                    <a:pt x="19615" y="3602"/>
                  </a:cubicBezTo>
                  <a:cubicBezTo>
                    <a:pt x="19609" y="3600"/>
                    <a:pt x="19603" y="3597"/>
                    <a:pt x="19598" y="3593"/>
                  </a:cubicBezTo>
                  <a:lnTo>
                    <a:pt x="18836" y="3194"/>
                  </a:lnTo>
                  <a:cubicBezTo>
                    <a:pt x="18604" y="3078"/>
                    <a:pt x="18670" y="2928"/>
                    <a:pt x="18836" y="2762"/>
                  </a:cubicBezTo>
                  <a:cubicBezTo>
                    <a:pt x="19002" y="2596"/>
                    <a:pt x="19333" y="2512"/>
                    <a:pt x="19697" y="2546"/>
                  </a:cubicBezTo>
                  <a:lnTo>
                    <a:pt x="19995" y="2546"/>
                  </a:lnTo>
                  <a:cubicBezTo>
                    <a:pt x="20093" y="2558"/>
                    <a:pt x="20196" y="2558"/>
                    <a:pt x="20293" y="2546"/>
                  </a:cubicBezTo>
                  <a:cubicBezTo>
                    <a:pt x="20577" y="2552"/>
                    <a:pt x="20843" y="2618"/>
                    <a:pt x="21022" y="2729"/>
                  </a:cubicBezTo>
                  <a:cubicBezTo>
                    <a:pt x="21022" y="2729"/>
                    <a:pt x="21453" y="2961"/>
                    <a:pt x="21022" y="3161"/>
                  </a:cubicBezTo>
                  <a:cubicBezTo>
                    <a:pt x="20920" y="3250"/>
                    <a:pt x="20754" y="3315"/>
                    <a:pt x="20559" y="3344"/>
                  </a:cubicBezTo>
                  <a:lnTo>
                    <a:pt x="20128" y="3344"/>
                  </a:lnTo>
                  <a:moveTo>
                    <a:pt x="4624" y="2729"/>
                  </a:moveTo>
                  <a:cubicBezTo>
                    <a:pt x="4789" y="2729"/>
                    <a:pt x="5087" y="2396"/>
                    <a:pt x="7241" y="2280"/>
                  </a:cubicBezTo>
                  <a:cubicBezTo>
                    <a:pt x="7241" y="2280"/>
                    <a:pt x="7804" y="2280"/>
                    <a:pt x="7671" y="1697"/>
                  </a:cubicBezTo>
                  <a:cubicBezTo>
                    <a:pt x="7635" y="1524"/>
                    <a:pt x="7422" y="1373"/>
                    <a:pt x="7108" y="1298"/>
                  </a:cubicBezTo>
                  <a:cubicBezTo>
                    <a:pt x="7108" y="1298"/>
                    <a:pt x="6346" y="1132"/>
                    <a:pt x="6181" y="849"/>
                  </a:cubicBezTo>
                  <a:cubicBezTo>
                    <a:pt x="6168" y="805"/>
                    <a:pt x="6168" y="760"/>
                    <a:pt x="6181" y="716"/>
                  </a:cubicBezTo>
                  <a:cubicBezTo>
                    <a:pt x="6050" y="439"/>
                    <a:pt x="6327" y="153"/>
                    <a:pt x="6843" y="34"/>
                  </a:cubicBezTo>
                  <a:cubicBezTo>
                    <a:pt x="7009" y="34"/>
                    <a:pt x="7009" y="34"/>
                    <a:pt x="7108" y="34"/>
                  </a:cubicBezTo>
                  <a:cubicBezTo>
                    <a:pt x="7208" y="34"/>
                    <a:pt x="7108" y="34"/>
                    <a:pt x="7274" y="34"/>
                  </a:cubicBezTo>
                  <a:cubicBezTo>
                    <a:pt x="7440" y="34"/>
                    <a:pt x="7274" y="34"/>
                    <a:pt x="7440" y="34"/>
                  </a:cubicBezTo>
                  <a:lnTo>
                    <a:pt x="7605" y="34"/>
                  </a:lnTo>
                  <a:cubicBezTo>
                    <a:pt x="7605" y="34"/>
                    <a:pt x="7605" y="34"/>
                    <a:pt x="7605" y="34"/>
                  </a:cubicBezTo>
                  <a:cubicBezTo>
                    <a:pt x="7678" y="-7"/>
                    <a:pt x="7803" y="-11"/>
                    <a:pt x="7886" y="25"/>
                  </a:cubicBezTo>
                  <a:cubicBezTo>
                    <a:pt x="7892" y="28"/>
                    <a:pt x="7898" y="31"/>
                    <a:pt x="7903" y="34"/>
                  </a:cubicBezTo>
                  <a:cubicBezTo>
                    <a:pt x="7903" y="34"/>
                    <a:pt x="7903" y="34"/>
                    <a:pt x="8069" y="34"/>
                  </a:cubicBezTo>
                  <a:cubicBezTo>
                    <a:pt x="8130" y="16"/>
                    <a:pt x="8206" y="16"/>
                    <a:pt x="8268" y="34"/>
                  </a:cubicBezTo>
                  <a:cubicBezTo>
                    <a:pt x="8320" y="22"/>
                    <a:pt x="8381" y="22"/>
                    <a:pt x="8433" y="34"/>
                  </a:cubicBezTo>
                  <a:cubicBezTo>
                    <a:pt x="8433" y="34"/>
                    <a:pt x="8433" y="34"/>
                    <a:pt x="8433" y="34"/>
                  </a:cubicBezTo>
                  <a:cubicBezTo>
                    <a:pt x="8517" y="14"/>
                    <a:pt x="8615" y="14"/>
                    <a:pt x="8698" y="34"/>
                  </a:cubicBezTo>
                  <a:cubicBezTo>
                    <a:pt x="8760" y="16"/>
                    <a:pt x="8836" y="16"/>
                    <a:pt x="8897" y="34"/>
                  </a:cubicBezTo>
                  <a:cubicBezTo>
                    <a:pt x="8897" y="34"/>
                    <a:pt x="8897" y="34"/>
                    <a:pt x="8897" y="34"/>
                  </a:cubicBezTo>
                  <a:cubicBezTo>
                    <a:pt x="8897" y="34"/>
                    <a:pt x="8897" y="34"/>
                    <a:pt x="8897" y="34"/>
                  </a:cubicBezTo>
                  <a:cubicBezTo>
                    <a:pt x="8987" y="4"/>
                    <a:pt x="9105" y="4"/>
                    <a:pt x="9195" y="34"/>
                  </a:cubicBezTo>
                  <a:cubicBezTo>
                    <a:pt x="9195" y="34"/>
                    <a:pt x="9460" y="34"/>
                    <a:pt x="9460" y="151"/>
                  </a:cubicBezTo>
                  <a:cubicBezTo>
                    <a:pt x="9520" y="288"/>
                    <a:pt x="9520" y="429"/>
                    <a:pt x="9460" y="567"/>
                  </a:cubicBezTo>
                  <a:cubicBezTo>
                    <a:pt x="9460" y="799"/>
                    <a:pt x="9460" y="833"/>
                    <a:pt x="9460" y="833"/>
                  </a:cubicBezTo>
                  <a:cubicBezTo>
                    <a:pt x="9824" y="1004"/>
                    <a:pt x="10058" y="1233"/>
                    <a:pt x="10123" y="1481"/>
                  </a:cubicBezTo>
                  <a:cubicBezTo>
                    <a:pt x="10123" y="1481"/>
                    <a:pt x="10123" y="1880"/>
                    <a:pt x="9593" y="1997"/>
                  </a:cubicBezTo>
                  <a:cubicBezTo>
                    <a:pt x="9445" y="2030"/>
                    <a:pt x="9276" y="2030"/>
                    <a:pt x="9129" y="1997"/>
                  </a:cubicBezTo>
                  <a:lnTo>
                    <a:pt x="8864" y="1997"/>
                  </a:lnTo>
                  <a:cubicBezTo>
                    <a:pt x="8864" y="1997"/>
                    <a:pt x="8632" y="1997"/>
                    <a:pt x="8599" y="1997"/>
                  </a:cubicBezTo>
                  <a:cubicBezTo>
                    <a:pt x="8551" y="2134"/>
                    <a:pt x="8551" y="2275"/>
                    <a:pt x="8599" y="2413"/>
                  </a:cubicBezTo>
                  <a:cubicBezTo>
                    <a:pt x="8599" y="2413"/>
                    <a:pt x="8599" y="2413"/>
                    <a:pt x="8963" y="2413"/>
                  </a:cubicBezTo>
                  <a:cubicBezTo>
                    <a:pt x="10201" y="2363"/>
                    <a:pt x="11390" y="2665"/>
                    <a:pt x="12044" y="3194"/>
                  </a:cubicBezTo>
                  <a:cubicBezTo>
                    <a:pt x="12221" y="3301"/>
                    <a:pt x="12387" y="3412"/>
                    <a:pt x="12541" y="3527"/>
                  </a:cubicBezTo>
                  <a:cubicBezTo>
                    <a:pt x="12541" y="3527"/>
                    <a:pt x="12541" y="3527"/>
                    <a:pt x="12541" y="3527"/>
                  </a:cubicBezTo>
                  <a:lnTo>
                    <a:pt x="11084" y="3527"/>
                  </a:lnTo>
                  <a:lnTo>
                    <a:pt x="11084" y="3627"/>
                  </a:lnTo>
                  <a:cubicBezTo>
                    <a:pt x="11084" y="3627"/>
                    <a:pt x="11084" y="3627"/>
                    <a:pt x="11084" y="3627"/>
                  </a:cubicBezTo>
                  <a:cubicBezTo>
                    <a:pt x="11607" y="3541"/>
                    <a:pt x="12157" y="3502"/>
                    <a:pt x="12707" y="3510"/>
                  </a:cubicBezTo>
                  <a:cubicBezTo>
                    <a:pt x="12707" y="3510"/>
                    <a:pt x="14264" y="3510"/>
                    <a:pt x="14330" y="3959"/>
                  </a:cubicBezTo>
                  <a:cubicBezTo>
                    <a:pt x="14306" y="4134"/>
                    <a:pt x="14106" y="4291"/>
                    <a:pt x="13800" y="4375"/>
                  </a:cubicBezTo>
                  <a:cubicBezTo>
                    <a:pt x="13746" y="4382"/>
                    <a:pt x="13689" y="4382"/>
                    <a:pt x="13635" y="4375"/>
                  </a:cubicBezTo>
                  <a:cubicBezTo>
                    <a:pt x="13716" y="4436"/>
                    <a:pt x="13772" y="4503"/>
                    <a:pt x="13800" y="4575"/>
                  </a:cubicBezTo>
                  <a:cubicBezTo>
                    <a:pt x="13885" y="4660"/>
                    <a:pt x="13951" y="4749"/>
                    <a:pt x="13999" y="4841"/>
                  </a:cubicBezTo>
                  <a:cubicBezTo>
                    <a:pt x="14020" y="4913"/>
                    <a:pt x="14124" y="4971"/>
                    <a:pt x="14264" y="4991"/>
                  </a:cubicBezTo>
                  <a:cubicBezTo>
                    <a:pt x="14264" y="4991"/>
                    <a:pt x="14264" y="4991"/>
                    <a:pt x="14264" y="4991"/>
                  </a:cubicBezTo>
                  <a:cubicBezTo>
                    <a:pt x="14852" y="4518"/>
                    <a:pt x="15578" y="4091"/>
                    <a:pt x="16417" y="3727"/>
                  </a:cubicBezTo>
                  <a:cubicBezTo>
                    <a:pt x="16417" y="3727"/>
                    <a:pt x="16417" y="3727"/>
                    <a:pt x="16417" y="3727"/>
                  </a:cubicBezTo>
                  <a:lnTo>
                    <a:pt x="17643" y="4109"/>
                  </a:lnTo>
                  <a:cubicBezTo>
                    <a:pt x="17643" y="4109"/>
                    <a:pt x="17643" y="4109"/>
                    <a:pt x="17643" y="4109"/>
                  </a:cubicBezTo>
                  <a:cubicBezTo>
                    <a:pt x="16318" y="5356"/>
                    <a:pt x="15722" y="5523"/>
                    <a:pt x="15722" y="5523"/>
                  </a:cubicBezTo>
                  <a:cubicBezTo>
                    <a:pt x="15245" y="5777"/>
                    <a:pt x="14594" y="5932"/>
                    <a:pt x="13900" y="5955"/>
                  </a:cubicBezTo>
                  <a:cubicBezTo>
                    <a:pt x="13303" y="5955"/>
                    <a:pt x="12442" y="5506"/>
                    <a:pt x="11846" y="5140"/>
                  </a:cubicBezTo>
                  <a:cubicBezTo>
                    <a:pt x="11249" y="4774"/>
                    <a:pt x="11349" y="4857"/>
                    <a:pt x="11183" y="4741"/>
                  </a:cubicBezTo>
                  <a:lnTo>
                    <a:pt x="10918" y="4741"/>
                  </a:lnTo>
                  <a:cubicBezTo>
                    <a:pt x="10918" y="4741"/>
                    <a:pt x="10918" y="4741"/>
                    <a:pt x="10918" y="4741"/>
                  </a:cubicBezTo>
                  <a:cubicBezTo>
                    <a:pt x="11223" y="6033"/>
                    <a:pt x="11279" y="7336"/>
                    <a:pt x="11084" y="8633"/>
                  </a:cubicBezTo>
                  <a:cubicBezTo>
                    <a:pt x="11061" y="9282"/>
                    <a:pt x="10849" y="9927"/>
                    <a:pt x="10454" y="10546"/>
                  </a:cubicBezTo>
                  <a:cubicBezTo>
                    <a:pt x="10454" y="10546"/>
                    <a:pt x="10454" y="10546"/>
                    <a:pt x="10454" y="10546"/>
                  </a:cubicBezTo>
                  <a:lnTo>
                    <a:pt x="7440" y="9481"/>
                  </a:lnTo>
                  <a:cubicBezTo>
                    <a:pt x="7440" y="9298"/>
                    <a:pt x="6578" y="7818"/>
                    <a:pt x="6214" y="6770"/>
                  </a:cubicBezTo>
                  <a:cubicBezTo>
                    <a:pt x="5860" y="5948"/>
                    <a:pt x="5406" y="5137"/>
                    <a:pt x="4855" y="4342"/>
                  </a:cubicBezTo>
                  <a:cubicBezTo>
                    <a:pt x="4465" y="4308"/>
                    <a:pt x="4085" y="4246"/>
                    <a:pt x="3729" y="4159"/>
                  </a:cubicBezTo>
                  <a:cubicBezTo>
                    <a:pt x="3587" y="4054"/>
                    <a:pt x="3465" y="3943"/>
                    <a:pt x="3365" y="3826"/>
                  </a:cubicBezTo>
                  <a:cubicBezTo>
                    <a:pt x="3365" y="3826"/>
                    <a:pt x="2702" y="3560"/>
                    <a:pt x="2735" y="3294"/>
                  </a:cubicBezTo>
                  <a:cubicBezTo>
                    <a:pt x="2735" y="3294"/>
                    <a:pt x="2735" y="2945"/>
                    <a:pt x="3895" y="2995"/>
                  </a:cubicBezTo>
                  <a:cubicBezTo>
                    <a:pt x="4055" y="2867"/>
                    <a:pt x="4232" y="2745"/>
                    <a:pt x="4425" y="2629"/>
                  </a:cubicBezTo>
                  <a:moveTo>
                    <a:pt x="15954" y="19843"/>
                  </a:moveTo>
                  <a:cubicBezTo>
                    <a:pt x="16082" y="19843"/>
                    <a:pt x="16185" y="19895"/>
                    <a:pt x="16185" y="19959"/>
                  </a:cubicBezTo>
                  <a:cubicBezTo>
                    <a:pt x="16215" y="19985"/>
                    <a:pt x="16215" y="20017"/>
                    <a:pt x="16185" y="20042"/>
                  </a:cubicBezTo>
                  <a:lnTo>
                    <a:pt x="16451" y="20258"/>
                  </a:lnTo>
                  <a:cubicBezTo>
                    <a:pt x="16914" y="20475"/>
                    <a:pt x="17577" y="20558"/>
                    <a:pt x="18505" y="20907"/>
                  </a:cubicBezTo>
                  <a:cubicBezTo>
                    <a:pt x="18621" y="20980"/>
                    <a:pt x="18621" y="21084"/>
                    <a:pt x="18505" y="21157"/>
                  </a:cubicBezTo>
                  <a:cubicBezTo>
                    <a:pt x="18306" y="21290"/>
                    <a:pt x="17610" y="21157"/>
                    <a:pt x="17610" y="21157"/>
                  </a:cubicBezTo>
                  <a:cubicBezTo>
                    <a:pt x="17006" y="21003"/>
                    <a:pt x="16357" y="20896"/>
                    <a:pt x="15689" y="20841"/>
                  </a:cubicBezTo>
                  <a:cubicBezTo>
                    <a:pt x="15321" y="20819"/>
                    <a:pt x="14992" y="20715"/>
                    <a:pt x="14794" y="20558"/>
                  </a:cubicBezTo>
                  <a:cubicBezTo>
                    <a:pt x="14676" y="20432"/>
                    <a:pt x="14544" y="20310"/>
                    <a:pt x="14397" y="20192"/>
                  </a:cubicBezTo>
                  <a:cubicBezTo>
                    <a:pt x="14275" y="20212"/>
                    <a:pt x="14144" y="20179"/>
                    <a:pt x="14104" y="20118"/>
                  </a:cubicBezTo>
                  <a:cubicBezTo>
                    <a:pt x="14102" y="20115"/>
                    <a:pt x="14100" y="20112"/>
                    <a:pt x="14098" y="20109"/>
                  </a:cubicBezTo>
                  <a:cubicBezTo>
                    <a:pt x="14098" y="20109"/>
                    <a:pt x="14098" y="20109"/>
                    <a:pt x="14098" y="20009"/>
                  </a:cubicBezTo>
                  <a:cubicBezTo>
                    <a:pt x="14008" y="20040"/>
                    <a:pt x="13890" y="20040"/>
                    <a:pt x="13800" y="20009"/>
                  </a:cubicBezTo>
                  <a:cubicBezTo>
                    <a:pt x="13750" y="19974"/>
                    <a:pt x="13750" y="19927"/>
                    <a:pt x="13800" y="19893"/>
                  </a:cubicBezTo>
                  <a:cubicBezTo>
                    <a:pt x="13675" y="19905"/>
                    <a:pt x="13553" y="19864"/>
                    <a:pt x="13528" y="19801"/>
                  </a:cubicBezTo>
                  <a:cubicBezTo>
                    <a:pt x="13516" y="19769"/>
                    <a:pt x="13530" y="19736"/>
                    <a:pt x="13568" y="19710"/>
                  </a:cubicBezTo>
                  <a:cubicBezTo>
                    <a:pt x="13568" y="19710"/>
                    <a:pt x="13568" y="19710"/>
                    <a:pt x="13568" y="19710"/>
                  </a:cubicBezTo>
                  <a:cubicBezTo>
                    <a:pt x="12574" y="19011"/>
                    <a:pt x="10885" y="17647"/>
                    <a:pt x="11448" y="16965"/>
                  </a:cubicBezTo>
                  <a:cubicBezTo>
                    <a:pt x="11448" y="16965"/>
                    <a:pt x="11614" y="16965"/>
                    <a:pt x="11614" y="16965"/>
                  </a:cubicBezTo>
                  <a:lnTo>
                    <a:pt x="14165" y="17232"/>
                  </a:lnTo>
                  <a:cubicBezTo>
                    <a:pt x="14529" y="17747"/>
                    <a:pt x="14927" y="18412"/>
                    <a:pt x="15357" y="19211"/>
                  </a:cubicBezTo>
                  <a:cubicBezTo>
                    <a:pt x="15343" y="19299"/>
                    <a:pt x="15343" y="19388"/>
                    <a:pt x="15357" y="19477"/>
                  </a:cubicBezTo>
                  <a:cubicBezTo>
                    <a:pt x="15357" y="19477"/>
                    <a:pt x="15357" y="19477"/>
                    <a:pt x="15357" y="19477"/>
                  </a:cubicBezTo>
                  <a:cubicBezTo>
                    <a:pt x="15485" y="19477"/>
                    <a:pt x="15589" y="19529"/>
                    <a:pt x="15589" y="19593"/>
                  </a:cubicBezTo>
                  <a:cubicBezTo>
                    <a:pt x="15589" y="19593"/>
                    <a:pt x="15589" y="19593"/>
                    <a:pt x="15589" y="19693"/>
                  </a:cubicBezTo>
                  <a:cubicBezTo>
                    <a:pt x="15589" y="19793"/>
                    <a:pt x="15589" y="19693"/>
                    <a:pt x="15589" y="19693"/>
                  </a:cubicBezTo>
                  <a:cubicBezTo>
                    <a:pt x="15717" y="19693"/>
                    <a:pt x="15821" y="19745"/>
                    <a:pt x="15821" y="19809"/>
                  </a:cubicBezTo>
                  <a:cubicBezTo>
                    <a:pt x="15851" y="19841"/>
                    <a:pt x="15851" y="19878"/>
                    <a:pt x="15821" y="19909"/>
                  </a:cubicBezTo>
                  <a:cubicBezTo>
                    <a:pt x="15821" y="19909"/>
                    <a:pt x="15821" y="19909"/>
                    <a:pt x="15821" y="19909"/>
                  </a:cubicBezTo>
                </a:path>
              </a:pathLst>
            </a:custGeom>
            <a:solidFill>
              <a:srgbClr val="741906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9" name="Freeform 169"/>
            <p:cNvSpPr/>
            <p:nvPr/>
          </p:nvSpPr>
          <p:spPr>
            <a:xfrm>
              <a:off x="182704" y="385509"/>
              <a:ext cx="36855" cy="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19968" extrusionOk="0">
                  <a:moveTo>
                    <a:pt x="3581" y="14714"/>
                  </a:moveTo>
                  <a:cubicBezTo>
                    <a:pt x="3185" y="14290"/>
                    <a:pt x="2804" y="13602"/>
                    <a:pt x="2451" y="12671"/>
                  </a:cubicBezTo>
                  <a:cubicBezTo>
                    <a:pt x="1007" y="9460"/>
                    <a:pt x="-312" y="4206"/>
                    <a:pt x="65" y="1287"/>
                  </a:cubicBezTo>
                  <a:cubicBezTo>
                    <a:pt x="442" y="-1632"/>
                    <a:pt x="3204" y="-465"/>
                    <a:pt x="3707" y="14130"/>
                  </a:cubicBezTo>
                  <a:cubicBezTo>
                    <a:pt x="3707" y="14130"/>
                    <a:pt x="3707" y="14130"/>
                    <a:pt x="3707" y="14130"/>
                  </a:cubicBezTo>
                  <a:moveTo>
                    <a:pt x="16265" y="10336"/>
                  </a:moveTo>
                  <a:lnTo>
                    <a:pt x="16830" y="10336"/>
                  </a:lnTo>
                  <a:cubicBezTo>
                    <a:pt x="18651" y="8000"/>
                    <a:pt x="20786" y="7709"/>
                    <a:pt x="21037" y="10336"/>
                  </a:cubicBezTo>
                  <a:cubicBezTo>
                    <a:pt x="21288" y="12963"/>
                    <a:pt x="19844" y="17633"/>
                    <a:pt x="17960" y="19968"/>
                  </a:cubicBezTo>
                  <a:lnTo>
                    <a:pt x="16516" y="19968"/>
                  </a:lnTo>
                  <a:cubicBezTo>
                    <a:pt x="16516" y="19968"/>
                    <a:pt x="16516" y="19968"/>
                    <a:pt x="16516" y="19968"/>
                  </a:cubicBezTo>
                  <a:cubicBezTo>
                    <a:pt x="16516" y="19968"/>
                    <a:pt x="16516" y="11211"/>
                    <a:pt x="16516" y="9460"/>
                  </a:cubicBezTo>
                  <a:cubicBezTo>
                    <a:pt x="16516" y="7709"/>
                    <a:pt x="16516" y="9460"/>
                    <a:pt x="16516" y="9460"/>
                  </a:cubicBezTo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0" name="Freeform 170"/>
            <p:cNvSpPr/>
            <p:nvPr/>
          </p:nvSpPr>
          <p:spPr>
            <a:xfrm>
              <a:off x="190068" y="384472"/>
              <a:ext cx="44710" cy="8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639" y="21416"/>
                  </a:moveTo>
                  <a:lnTo>
                    <a:pt x="13639" y="21600"/>
                  </a:lnTo>
                  <a:cubicBezTo>
                    <a:pt x="13639" y="21600"/>
                    <a:pt x="13639" y="21600"/>
                    <a:pt x="13639" y="21600"/>
                  </a:cubicBezTo>
                  <a:lnTo>
                    <a:pt x="9871" y="21205"/>
                  </a:lnTo>
                  <a:cubicBezTo>
                    <a:pt x="9871" y="21205"/>
                    <a:pt x="9871" y="21205"/>
                    <a:pt x="9871" y="21205"/>
                  </a:cubicBezTo>
                  <a:cubicBezTo>
                    <a:pt x="9871" y="21205"/>
                    <a:pt x="9871" y="21205"/>
                    <a:pt x="9871" y="21205"/>
                  </a:cubicBezTo>
                  <a:cubicBezTo>
                    <a:pt x="9871" y="21205"/>
                    <a:pt x="9871" y="21205"/>
                    <a:pt x="9871" y="21205"/>
                  </a:cubicBezTo>
                  <a:lnTo>
                    <a:pt x="13215" y="21547"/>
                  </a:lnTo>
                  <a:cubicBezTo>
                    <a:pt x="13215" y="21547"/>
                    <a:pt x="13215" y="21547"/>
                    <a:pt x="13215" y="21547"/>
                  </a:cubicBezTo>
                  <a:moveTo>
                    <a:pt x="8863" y="12354"/>
                  </a:moveTo>
                  <a:lnTo>
                    <a:pt x="3556" y="10721"/>
                  </a:lnTo>
                  <a:lnTo>
                    <a:pt x="3821" y="10563"/>
                  </a:lnTo>
                  <a:lnTo>
                    <a:pt x="8598" y="12170"/>
                  </a:lnTo>
                  <a:cubicBezTo>
                    <a:pt x="8598" y="12170"/>
                    <a:pt x="8598" y="12170"/>
                    <a:pt x="8332" y="12328"/>
                  </a:cubicBezTo>
                  <a:moveTo>
                    <a:pt x="21494" y="790"/>
                  </a:moveTo>
                  <a:lnTo>
                    <a:pt x="19849" y="158"/>
                  </a:lnTo>
                  <a:lnTo>
                    <a:pt x="20114" y="0"/>
                  </a:lnTo>
                  <a:lnTo>
                    <a:pt x="21547" y="659"/>
                  </a:lnTo>
                  <a:moveTo>
                    <a:pt x="21600" y="1185"/>
                  </a:moveTo>
                  <a:lnTo>
                    <a:pt x="21600" y="1317"/>
                  </a:lnTo>
                  <a:lnTo>
                    <a:pt x="19477" y="738"/>
                  </a:lnTo>
                  <a:lnTo>
                    <a:pt x="19743" y="738"/>
                  </a:lnTo>
                  <a:lnTo>
                    <a:pt x="21494" y="1370"/>
                  </a:lnTo>
                  <a:moveTo>
                    <a:pt x="265" y="21205"/>
                  </a:moveTo>
                  <a:cubicBezTo>
                    <a:pt x="291" y="21144"/>
                    <a:pt x="291" y="21081"/>
                    <a:pt x="265" y="21020"/>
                  </a:cubicBezTo>
                  <a:lnTo>
                    <a:pt x="3237" y="21231"/>
                  </a:lnTo>
                  <a:lnTo>
                    <a:pt x="3237" y="21468"/>
                  </a:lnTo>
                  <a:lnTo>
                    <a:pt x="0" y="21231"/>
                  </a:lnTo>
                  <a:cubicBezTo>
                    <a:pt x="0" y="21231"/>
                    <a:pt x="0" y="21231"/>
                    <a:pt x="0" y="21231"/>
                  </a:cubicBezTo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1" name="Freeform 171"/>
            <p:cNvSpPr/>
            <p:nvPr/>
          </p:nvSpPr>
          <p:spPr>
            <a:xfrm>
              <a:off x="239172" y="265615"/>
              <a:ext cx="99964" cy="6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6" y="13657"/>
                  </a:moveTo>
                  <a:lnTo>
                    <a:pt x="21600" y="0"/>
                  </a:lnTo>
                  <a:lnTo>
                    <a:pt x="8664" y="15598"/>
                  </a:lnTo>
                  <a:lnTo>
                    <a:pt x="0" y="21600"/>
                  </a:lnTo>
                  <a:lnTo>
                    <a:pt x="1116" y="13657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2" name="Freeform 172"/>
            <p:cNvSpPr/>
            <p:nvPr/>
          </p:nvSpPr>
          <p:spPr>
            <a:xfrm>
              <a:off x="237388" y="264235"/>
              <a:ext cx="103730" cy="68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19" extrusionOk="0">
                  <a:moveTo>
                    <a:pt x="370" y="21487"/>
                  </a:moveTo>
                  <a:cubicBezTo>
                    <a:pt x="297" y="21529"/>
                    <a:pt x="216" y="21529"/>
                    <a:pt x="142" y="21487"/>
                  </a:cubicBezTo>
                  <a:cubicBezTo>
                    <a:pt x="34" y="21355"/>
                    <a:pt x="-18" y="21147"/>
                    <a:pt x="5" y="20942"/>
                  </a:cubicBezTo>
                  <a:lnTo>
                    <a:pt x="1055" y="13379"/>
                  </a:lnTo>
                  <a:cubicBezTo>
                    <a:pt x="1091" y="13203"/>
                    <a:pt x="1173" y="13055"/>
                    <a:pt x="1283" y="12971"/>
                  </a:cubicBezTo>
                  <a:lnTo>
                    <a:pt x="20980" y="59"/>
                  </a:lnTo>
                  <a:cubicBezTo>
                    <a:pt x="21151" y="-71"/>
                    <a:pt x="21360" y="18"/>
                    <a:pt x="21459" y="264"/>
                  </a:cubicBezTo>
                  <a:cubicBezTo>
                    <a:pt x="21582" y="480"/>
                    <a:pt x="21582" y="797"/>
                    <a:pt x="21459" y="1013"/>
                  </a:cubicBezTo>
                  <a:lnTo>
                    <a:pt x="8929" y="15560"/>
                  </a:lnTo>
                  <a:lnTo>
                    <a:pt x="530" y="21317"/>
                  </a:lnTo>
                  <a:close/>
                  <a:moveTo>
                    <a:pt x="1763" y="13754"/>
                  </a:moveTo>
                  <a:lnTo>
                    <a:pt x="827" y="19920"/>
                  </a:lnTo>
                  <a:lnTo>
                    <a:pt x="8473" y="14708"/>
                  </a:lnTo>
                  <a:lnTo>
                    <a:pt x="18538" y="2717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3" name="Freeform 173"/>
            <p:cNvSpPr/>
            <p:nvPr/>
          </p:nvSpPr>
          <p:spPr>
            <a:xfrm>
              <a:off x="239281" y="264750"/>
              <a:ext cx="48445" cy="6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22" y="10428"/>
                  </a:moveTo>
                  <a:lnTo>
                    <a:pt x="21600" y="0"/>
                  </a:lnTo>
                  <a:lnTo>
                    <a:pt x="9698" y="15677"/>
                  </a:lnTo>
                  <a:lnTo>
                    <a:pt x="0" y="21600"/>
                  </a:lnTo>
                  <a:lnTo>
                    <a:pt x="1322" y="10428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4" name="Freeform 174"/>
            <p:cNvSpPr/>
            <p:nvPr/>
          </p:nvSpPr>
          <p:spPr>
            <a:xfrm>
              <a:off x="237405" y="263194"/>
              <a:ext cx="52045" cy="69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04" extrusionOk="0">
                  <a:moveTo>
                    <a:pt x="776" y="21494"/>
                  </a:moveTo>
                  <a:lnTo>
                    <a:pt x="412" y="21494"/>
                  </a:lnTo>
                  <a:cubicBezTo>
                    <a:pt x="136" y="21396"/>
                    <a:pt x="-27" y="21182"/>
                    <a:pt x="3" y="20957"/>
                  </a:cubicBezTo>
                  <a:lnTo>
                    <a:pt x="1231" y="10384"/>
                  </a:lnTo>
                  <a:cubicBezTo>
                    <a:pt x="1241" y="10220"/>
                    <a:pt x="1360" y="10069"/>
                    <a:pt x="1549" y="9982"/>
                  </a:cubicBezTo>
                  <a:lnTo>
                    <a:pt x="20369" y="80"/>
                  </a:lnTo>
                  <a:cubicBezTo>
                    <a:pt x="20736" y="-81"/>
                    <a:pt x="21210" y="8"/>
                    <a:pt x="21429" y="279"/>
                  </a:cubicBezTo>
                  <a:cubicBezTo>
                    <a:pt x="21561" y="443"/>
                    <a:pt x="21573" y="646"/>
                    <a:pt x="21460" y="818"/>
                  </a:cubicBezTo>
                  <a:lnTo>
                    <a:pt x="10459" y="15654"/>
                  </a:lnTo>
                  <a:lnTo>
                    <a:pt x="10459" y="15822"/>
                  </a:lnTo>
                  <a:lnTo>
                    <a:pt x="1367" y="21427"/>
                  </a:lnTo>
                  <a:cubicBezTo>
                    <a:pt x="1185" y="21495"/>
                    <a:pt x="978" y="21519"/>
                    <a:pt x="776" y="21494"/>
                  </a:cubicBezTo>
                  <a:close/>
                  <a:moveTo>
                    <a:pt x="2731" y="10653"/>
                  </a:moveTo>
                  <a:lnTo>
                    <a:pt x="1640" y="19614"/>
                  </a:lnTo>
                  <a:lnTo>
                    <a:pt x="9141" y="14949"/>
                  </a:lnTo>
                  <a:lnTo>
                    <a:pt x="18551" y="2228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5" name="Freeform 175"/>
            <p:cNvSpPr/>
            <p:nvPr/>
          </p:nvSpPr>
          <p:spPr>
            <a:xfrm>
              <a:off x="225001" y="264534"/>
              <a:ext cx="25816" cy="6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15696"/>
                  </a:moveTo>
                  <a:lnTo>
                    <a:pt x="10754" y="0"/>
                  </a:lnTo>
                  <a:lnTo>
                    <a:pt x="21600" y="15696"/>
                  </a:lnTo>
                  <a:lnTo>
                    <a:pt x="10754" y="21600"/>
                  </a:lnTo>
                  <a:lnTo>
                    <a:pt x="0" y="15696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6" name="Freeform 176"/>
            <p:cNvSpPr/>
            <p:nvPr/>
          </p:nvSpPr>
          <p:spPr>
            <a:xfrm>
              <a:off x="223344" y="263040"/>
              <a:ext cx="29188" cy="69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99" extrusionOk="0">
                  <a:moveTo>
                    <a:pt x="10702" y="21495"/>
                  </a:moveTo>
                  <a:cubicBezTo>
                    <a:pt x="10283" y="21487"/>
                    <a:pt x="9895" y="21401"/>
                    <a:pt x="9649" y="21261"/>
                  </a:cubicBezTo>
                  <a:lnTo>
                    <a:pt x="88" y="15668"/>
                  </a:lnTo>
                  <a:cubicBezTo>
                    <a:pt x="-29" y="15526"/>
                    <a:pt x="-29" y="15373"/>
                    <a:pt x="88" y="15232"/>
                  </a:cubicBezTo>
                  <a:lnTo>
                    <a:pt x="9568" y="362"/>
                  </a:lnTo>
                  <a:cubicBezTo>
                    <a:pt x="9890" y="57"/>
                    <a:pt x="10749" y="-83"/>
                    <a:pt x="11487" y="50"/>
                  </a:cubicBezTo>
                  <a:cubicBezTo>
                    <a:pt x="11825" y="111"/>
                    <a:pt x="12094" y="222"/>
                    <a:pt x="12241" y="362"/>
                  </a:cubicBezTo>
                  <a:lnTo>
                    <a:pt x="21397" y="15199"/>
                  </a:lnTo>
                  <a:cubicBezTo>
                    <a:pt x="21571" y="15347"/>
                    <a:pt x="21571" y="15519"/>
                    <a:pt x="21397" y="15668"/>
                  </a:cubicBezTo>
                  <a:lnTo>
                    <a:pt x="11917" y="21294"/>
                  </a:lnTo>
                  <a:cubicBezTo>
                    <a:pt x="11620" y="21441"/>
                    <a:pt x="11163" y="21517"/>
                    <a:pt x="10702" y="21495"/>
                  </a:cubicBezTo>
                  <a:close/>
                  <a:moveTo>
                    <a:pt x="2600" y="15232"/>
                  </a:moveTo>
                  <a:lnTo>
                    <a:pt x="10702" y="19954"/>
                  </a:lnTo>
                  <a:lnTo>
                    <a:pt x="18804" y="15232"/>
                  </a:lnTo>
                  <a:lnTo>
                    <a:pt x="10702" y="2639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7" name="Freeform 177"/>
            <p:cNvSpPr/>
            <p:nvPr/>
          </p:nvSpPr>
          <p:spPr>
            <a:xfrm>
              <a:off x="160007" y="302725"/>
              <a:ext cx="196977" cy="45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179" extrusionOk="0">
                  <a:moveTo>
                    <a:pt x="16695" y="9015"/>
                  </a:moveTo>
                  <a:lnTo>
                    <a:pt x="366" y="21144"/>
                  </a:lnTo>
                  <a:cubicBezTo>
                    <a:pt x="366" y="21144"/>
                    <a:pt x="68" y="21445"/>
                    <a:pt x="8" y="20292"/>
                  </a:cubicBezTo>
                  <a:cubicBezTo>
                    <a:pt x="-52" y="19140"/>
                    <a:pt x="247" y="18889"/>
                    <a:pt x="247" y="18889"/>
                  </a:cubicBezTo>
                  <a:lnTo>
                    <a:pt x="17221" y="6559"/>
                  </a:lnTo>
                  <a:lnTo>
                    <a:pt x="17496" y="6309"/>
                  </a:lnTo>
                  <a:cubicBezTo>
                    <a:pt x="18500" y="5156"/>
                    <a:pt x="18524" y="4053"/>
                    <a:pt x="18930" y="1297"/>
                  </a:cubicBezTo>
                  <a:cubicBezTo>
                    <a:pt x="19076" y="340"/>
                    <a:pt x="19345" y="-155"/>
                    <a:pt x="19612" y="44"/>
                  </a:cubicBezTo>
                  <a:cubicBezTo>
                    <a:pt x="20400" y="44"/>
                    <a:pt x="21285" y="1397"/>
                    <a:pt x="21417" y="4605"/>
                  </a:cubicBezTo>
                  <a:cubicBezTo>
                    <a:pt x="21548" y="7812"/>
                    <a:pt x="20926" y="10068"/>
                    <a:pt x="20102" y="11471"/>
                  </a:cubicBezTo>
                  <a:cubicBezTo>
                    <a:pt x="19860" y="12032"/>
                    <a:pt x="19561" y="11913"/>
                    <a:pt x="19349" y="11170"/>
                  </a:cubicBezTo>
                  <a:cubicBezTo>
                    <a:pt x="18715" y="9015"/>
                    <a:pt x="18619" y="7963"/>
                    <a:pt x="17544" y="8614"/>
                  </a:cubicBezTo>
                  <a:lnTo>
                    <a:pt x="17293" y="8614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8" name="Freeform 178"/>
            <p:cNvSpPr/>
            <p:nvPr/>
          </p:nvSpPr>
          <p:spPr>
            <a:xfrm>
              <a:off x="114931" y="312336"/>
              <a:ext cx="62691" cy="1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05" h="18583" extrusionOk="0">
                  <a:moveTo>
                    <a:pt x="18114" y="16065"/>
                  </a:moveTo>
                  <a:cubicBezTo>
                    <a:pt x="18114" y="16065"/>
                    <a:pt x="14696" y="14850"/>
                    <a:pt x="14149" y="18225"/>
                  </a:cubicBezTo>
                  <a:cubicBezTo>
                    <a:pt x="13603" y="21600"/>
                    <a:pt x="0" y="0"/>
                    <a:pt x="0" y="0"/>
                  </a:cubicBezTo>
                  <a:cubicBezTo>
                    <a:pt x="0" y="0"/>
                    <a:pt x="13466" y="8910"/>
                    <a:pt x="17533" y="13500"/>
                  </a:cubicBezTo>
                  <a:cubicBezTo>
                    <a:pt x="21600" y="18090"/>
                    <a:pt x="18114" y="16605"/>
                    <a:pt x="18114" y="16605"/>
                  </a:cubicBezTo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9" name="Freeform 179"/>
            <p:cNvSpPr/>
            <p:nvPr/>
          </p:nvSpPr>
          <p:spPr>
            <a:xfrm>
              <a:off x="114931" y="311353"/>
              <a:ext cx="63839" cy="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52" h="17117" extrusionOk="0">
                  <a:moveTo>
                    <a:pt x="18269" y="13493"/>
                  </a:moveTo>
                  <a:cubicBezTo>
                    <a:pt x="18269" y="13493"/>
                    <a:pt x="14905" y="8935"/>
                    <a:pt x="14703" y="2990"/>
                  </a:cubicBezTo>
                  <a:cubicBezTo>
                    <a:pt x="14501" y="-2955"/>
                    <a:pt x="0" y="1801"/>
                    <a:pt x="0" y="1801"/>
                  </a:cubicBezTo>
                  <a:cubicBezTo>
                    <a:pt x="0" y="1801"/>
                    <a:pt x="13458" y="14682"/>
                    <a:pt x="17529" y="16663"/>
                  </a:cubicBezTo>
                  <a:cubicBezTo>
                    <a:pt x="21600" y="18645"/>
                    <a:pt x="18269" y="13493"/>
                    <a:pt x="18269" y="13493"/>
                  </a:cubicBezTo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0" name="Freeform 180"/>
            <p:cNvSpPr/>
            <p:nvPr/>
          </p:nvSpPr>
          <p:spPr>
            <a:xfrm>
              <a:off x="179193" y="320988"/>
              <a:ext cx="137711" cy="2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477" extrusionOk="0">
                  <a:moveTo>
                    <a:pt x="0" y="3223"/>
                  </a:moveTo>
                  <a:lnTo>
                    <a:pt x="172" y="0"/>
                  </a:lnTo>
                  <a:lnTo>
                    <a:pt x="21235" y="17601"/>
                  </a:lnTo>
                  <a:cubicBezTo>
                    <a:pt x="21451" y="17756"/>
                    <a:pt x="21600" y="18723"/>
                    <a:pt x="21568" y="19761"/>
                  </a:cubicBezTo>
                  <a:cubicBezTo>
                    <a:pt x="21566" y="19813"/>
                    <a:pt x="21564" y="19864"/>
                    <a:pt x="21562" y="19915"/>
                  </a:cubicBezTo>
                  <a:cubicBezTo>
                    <a:pt x="21532" y="20909"/>
                    <a:pt x="21340" y="21600"/>
                    <a:pt x="21133" y="21458"/>
                  </a:cubicBezTo>
                  <a:cubicBezTo>
                    <a:pt x="21115" y="21446"/>
                    <a:pt x="21097" y="21427"/>
                    <a:pt x="21080" y="2140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1" name="Freeform 181"/>
            <p:cNvSpPr/>
            <p:nvPr/>
          </p:nvSpPr>
          <p:spPr>
            <a:xfrm>
              <a:off x="351219" y="2054"/>
              <a:ext cx="125055" cy="169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1" h="21526" extrusionOk="0">
                  <a:moveTo>
                    <a:pt x="1208" y="17482"/>
                  </a:moveTo>
                  <a:cubicBezTo>
                    <a:pt x="2602" y="18529"/>
                    <a:pt x="3406" y="19928"/>
                    <a:pt x="3458" y="21396"/>
                  </a:cubicBezTo>
                  <a:cubicBezTo>
                    <a:pt x="6050" y="21600"/>
                    <a:pt x="8666" y="21563"/>
                    <a:pt x="11246" y="21286"/>
                  </a:cubicBezTo>
                  <a:cubicBezTo>
                    <a:pt x="13900" y="20930"/>
                    <a:pt x="16498" y="20374"/>
                    <a:pt x="18998" y="19624"/>
                  </a:cubicBezTo>
                  <a:cubicBezTo>
                    <a:pt x="19816" y="19281"/>
                    <a:pt x="19908" y="18910"/>
                    <a:pt x="20336" y="18018"/>
                  </a:cubicBezTo>
                  <a:cubicBezTo>
                    <a:pt x="20968" y="16727"/>
                    <a:pt x="18087" y="17784"/>
                    <a:pt x="15020" y="18690"/>
                  </a:cubicBezTo>
                  <a:cubicBezTo>
                    <a:pt x="13012" y="19281"/>
                    <a:pt x="11711" y="19652"/>
                    <a:pt x="10949" y="19830"/>
                  </a:cubicBezTo>
                  <a:cubicBezTo>
                    <a:pt x="10949" y="19720"/>
                    <a:pt x="10949" y="19597"/>
                    <a:pt x="10949" y="19487"/>
                  </a:cubicBezTo>
                  <a:cubicBezTo>
                    <a:pt x="13012" y="18787"/>
                    <a:pt x="19369" y="16850"/>
                    <a:pt x="20447" y="16219"/>
                  </a:cubicBezTo>
                  <a:cubicBezTo>
                    <a:pt x="21526" y="15587"/>
                    <a:pt x="21191" y="14145"/>
                    <a:pt x="20689" y="14062"/>
                  </a:cubicBezTo>
                  <a:cubicBezTo>
                    <a:pt x="20485" y="14062"/>
                    <a:pt x="15113" y="16274"/>
                    <a:pt x="11004" y="18059"/>
                  </a:cubicBezTo>
                  <a:lnTo>
                    <a:pt x="11004" y="17729"/>
                  </a:lnTo>
                  <a:cubicBezTo>
                    <a:pt x="13031" y="16837"/>
                    <a:pt x="15261" y="15834"/>
                    <a:pt x="16916" y="14983"/>
                  </a:cubicBezTo>
                  <a:cubicBezTo>
                    <a:pt x="21600" y="12717"/>
                    <a:pt x="21247" y="13184"/>
                    <a:pt x="20875" y="11618"/>
                  </a:cubicBezTo>
                  <a:cubicBezTo>
                    <a:pt x="20578" y="10382"/>
                    <a:pt x="19202" y="11618"/>
                    <a:pt x="19202" y="11618"/>
                  </a:cubicBezTo>
                  <a:lnTo>
                    <a:pt x="17678" y="12566"/>
                  </a:lnTo>
                  <a:cubicBezTo>
                    <a:pt x="17678" y="12566"/>
                    <a:pt x="13347" y="15134"/>
                    <a:pt x="10744" y="16617"/>
                  </a:cubicBezTo>
                  <a:cubicBezTo>
                    <a:pt x="10722" y="16515"/>
                    <a:pt x="10691" y="16414"/>
                    <a:pt x="10651" y="16315"/>
                  </a:cubicBezTo>
                  <a:cubicBezTo>
                    <a:pt x="13179" y="14749"/>
                    <a:pt x="17287" y="12112"/>
                    <a:pt x="18087" y="11481"/>
                  </a:cubicBezTo>
                  <a:cubicBezTo>
                    <a:pt x="19239" y="10602"/>
                    <a:pt x="20838" y="10107"/>
                    <a:pt x="19704" y="8542"/>
                  </a:cubicBezTo>
                  <a:cubicBezTo>
                    <a:pt x="19183" y="7855"/>
                    <a:pt x="18979" y="7429"/>
                    <a:pt x="18570" y="7539"/>
                  </a:cubicBezTo>
                  <a:cubicBezTo>
                    <a:pt x="18225" y="7911"/>
                    <a:pt x="17847" y="8264"/>
                    <a:pt x="17436" y="8597"/>
                  </a:cubicBezTo>
                  <a:cubicBezTo>
                    <a:pt x="15131" y="10808"/>
                    <a:pt x="12343" y="13115"/>
                    <a:pt x="10001" y="14928"/>
                  </a:cubicBezTo>
                  <a:cubicBezTo>
                    <a:pt x="9940" y="14811"/>
                    <a:pt x="9872" y="14696"/>
                    <a:pt x="9796" y="14584"/>
                  </a:cubicBezTo>
                  <a:cubicBezTo>
                    <a:pt x="11246" y="13431"/>
                    <a:pt x="12640" y="12250"/>
                    <a:pt x="13514" y="11385"/>
                  </a:cubicBezTo>
                  <a:cubicBezTo>
                    <a:pt x="17845" y="7169"/>
                    <a:pt x="18366" y="6812"/>
                    <a:pt x="17771" y="5891"/>
                  </a:cubicBezTo>
                  <a:cubicBezTo>
                    <a:pt x="17473" y="5438"/>
                    <a:pt x="16246" y="4202"/>
                    <a:pt x="15912" y="4312"/>
                  </a:cubicBezTo>
                  <a:cubicBezTo>
                    <a:pt x="15387" y="5718"/>
                    <a:pt x="14483" y="7030"/>
                    <a:pt x="13254" y="8171"/>
                  </a:cubicBezTo>
                  <a:lnTo>
                    <a:pt x="8755" y="13211"/>
                  </a:lnTo>
                  <a:lnTo>
                    <a:pt x="8328" y="12758"/>
                  </a:lnTo>
                  <a:cubicBezTo>
                    <a:pt x="11135" y="9448"/>
                    <a:pt x="14722" y="5067"/>
                    <a:pt x="14759" y="4079"/>
                  </a:cubicBezTo>
                  <a:cubicBezTo>
                    <a:pt x="14759" y="3323"/>
                    <a:pt x="14555" y="2705"/>
                    <a:pt x="13012" y="1978"/>
                  </a:cubicBezTo>
                  <a:cubicBezTo>
                    <a:pt x="12410" y="1651"/>
                    <a:pt x="11677" y="1482"/>
                    <a:pt x="10930" y="1497"/>
                  </a:cubicBezTo>
                  <a:cubicBezTo>
                    <a:pt x="12027" y="2760"/>
                    <a:pt x="10651" y="5534"/>
                    <a:pt x="10410" y="5988"/>
                  </a:cubicBezTo>
                  <a:cubicBezTo>
                    <a:pt x="9372" y="7866"/>
                    <a:pt x="8192" y="9700"/>
                    <a:pt x="6878" y="11481"/>
                  </a:cubicBezTo>
                  <a:lnTo>
                    <a:pt x="6394" y="11151"/>
                  </a:lnTo>
                  <a:cubicBezTo>
                    <a:pt x="7701" y="9254"/>
                    <a:pt x="8772" y="7273"/>
                    <a:pt x="9592" y="5232"/>
                  </a:cubicBezTo>
                  <a:cubicBezTo>
                    <a:pt x="10335" y="2788"/>
                    <a:pt x="9480" y="906"/>
                    <a:pt x="6766" y="0"/>
                  </a:cubicBezTo>
                  <a:cubicBezTo>
                    <a:pt x="5814" y="5758"/>
                    <a:pt x="3525" y="11351"/>
                    <a:pt x="0" y="16534"/>
                  </a:cubicBezTo>
                  <a:lnTo>
                    <a:pt x="112" y="16534"/>
                  </a:lnTo>
                  <a:cubicBezTo>
                    <a:pt x="522" y="16808"/>
                    <a:pt x="907" y="17101"/>
                    <a:pt x="1264" y="17413"/>
                  </a:cubicBezTo>
                </a:path>
              </a:pathLst>
            </a:custGeom>
            <a:solidFill>
              <a:srgbClr val="C58B1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2" name="Freeform 182"/>
            <p:cNvSpPr/>
            <p:nvPr/>
          </p:nvSpPr>
          <p:spPr>
            <a:xfrm>
              <a:off x="0" y="1622"/>
              <a:ext cx="125587" cy="169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526" extrusionOk="0">
                  <a:moveTo>
                    <a:pt x="19953" y="17493"/>
                  </a:moveTo>
                  <a:cubicBezTo>
                    <a:pt x="18577" y="18545"/>
                    <a:pt x="17777" y="19935"/>
                    <a:pt x="17708" y="21397"/>
                  </a:cubicBezTo>
                  <a:cubicBezTo>
                    <a:pt x="15120" y="21600"/>
                    <a:pt x="12508" y="21563"/>
                    <a:pt x="9933" y="21287"/>
                  </a:cubicBezTo>
                  <a:cubicBezTo>
                    <a:pt x="7288" y="20935"/>
                    <a:pt x="4701" y="20380"/>
                    <a:pt x="2213" y="19630"/>
                  </a:cubicBezTo>
                  <a:cubicBezTo>
                    <a:pt x="1378" y="19287"/>
                    <a:pt x="1285" y="18917"/>
                    <a:pt x="858" y="18027"/>
                  </a:cubicBezTo>
                  <a:cubicBezTo>
                    <a:pt x="246" y="16739"/>
                    <a:pt x="3104" y="17794"/>
                    <a:pt x="6184" y="18698"/>
                  </a:cubicBezTo>
                  <a:cubicBezTo>
                    <a:pt x="8170" y="19287"/>
                    <a:pt x="9487" y="19657"/>
                    <a:pt x="10248" y="19835"/>
                  </a:cubicBezTo>
                  <a:lnTo>
                    <a:pt x="10248" y="19493"/>
                  </a:lnTo>
                  <a:cubicBezTo>
                    <a:pt x="8133" y="18794"/>
                    <a:pt x="1805" y="16863"/>
                    <a:pt x="728" y="16232"/>
                  </a:cubicBezTo>
                  <a:cubicBezTo>
                    <a:pt x="-348" y="15602"/>
                    <a:pt x="-51" y="14191"/>
                    <a:pt x="469" y="14109"/>
                  </a:cubicBezTo>
                  <a:cubicBezTo>
                    <a:pt x="691" y="14109"/>
                    <a:pt x="6036" y="16315"/>
                    <a:pt x="10155" y="18095"/>
                  </a:cubicBezTo>
                  <a:cubicBezTo>
                    <a:pt x="10155" y="17986"/>
                    <a:pt x="10155" y="17876"/>
                    <a:pt x="10155" y="17767"/>
                  </a:cubicBezTo>
                  <a:cubicBezTo>
                    <a:pt x="8151" y="16876"/>
                    <a:pt x="5906" y="15876"/>
                    <a:pt x="4273" y="15027"/>
                  </a:cubicBezTo>
                  <a:cubicBezTo>
                    <a:pt x="-385" y="12822"/>
                    <a:pt x="-51" y="13287"/>
                    <a:pt x="339" y="11726"/>
                  </a:cubicBezTo>
                  <a:cubicBezTo>
                    <a:pt x="636" y="10493"/>
                    <a:pt x="2009" y="11726"/>
                    <a:pt x="2009" y="11726"/>
                  </a:cubicBezTo>
                  <a:lnTo>
                    <a:pt x="3530" y="12671"/>
                  </a:lnTo>
                  <a:cubicBezTo>
                    <a:pt x="3530" y="12671"/>
                    <a:pt x="7854" y="15232"/>
                    <a:pt x="10452" y="16712"/>
                  </a:cubicBezTo>
                  <a:cubicBezTo>
                    <a:pt x="10452" y="16616"/>
                    <a:pt x="10452" y="16506"/>
                    <a:pt x="10452" y="16411"/>
                  </a:cubicBezTo>
                  <a:cubicBezTo>
                    <a:pt x="8021" y="14863"/>
                    <a:pt x="3939" y="12191"/>
                    <a:pt x="3104" y="11561"/>
                  </a:cubicBezTo>
                  <a:cubicBezTo>
                    <a:pt x="1972" y="10753"/>
                    <a:pt x="357" y="10178"/>
                    <a:pt x="1508" y="8630"/>
                  </a:cubicBezTo>
                  <a:cubicBezTo>
                    <a:pt x="2009" y="7945"/>
                    <a:pt x="2213" y="7520"/>
                    <a:pt x="2621" y="7630"/>
                  </a:cubicBezTo>
                  <a:cubicBezTo>
                    <a:pt x="2971" y="8001"/>
                    <a:pt x="3355" y="8353"/>
                    <a:pt x="3772" y="8685"/>
                  </a:cubicBezTo>
                  <a:cubicBezTo>
                    <a:pt x="6064" y="10879"/>
                    <a:pt x="8504" y="12986"/>
                    <a:pt x="11083" y="15000"/>
                  </a:cubicBezTo>
                  <a:cubicBezTo>
                    <a:pt x="11159" y="14888"/>
                    <a:pt x="11227" y="14774"/>
                    <a:pt x="11287" y="14657"/>
                  </a:cubicBezTo>
                  <a:cubicBezTo>
                    <a:pt x="9858" y="13506"/>
                    <a:pt x="8448" y="12328"/>
                    <a:pt x="7576" y="11465"/>
                  </a:cubicBezTo>
                  <a:cubicBezTo>
                    <a:pt x="3252" y="7260"/>
                    <a:pt x="2733" y="6904"/>
                    <a:pt x="3326" y="5986"/>
                  </a:cubicBezTo>
                  <a:cubicBezTo>
                    <a:pt x="3623" y="5534"/>
                    <a:pt x="4848" y="4301"/>
                    <a:pt x="5182" y="4411"/>
                  </a:cubicBezTo>
                  <a:cubicBezTo>
                    <a:pt x="5717" y="5807"/>
                    <a:pt x="6633" y="7107"/>
                    <a:pt x="7873" y="8233"/>
                  </a:cubicBezTo>
                  <a:cubicBezTo>
                    <a:pt x="10118" y="10753"/>
                    <a:pt x="11473" y="12205"/>
                    <a:pt x="12438" y="13233"/>
                  </a:cubicBezTo>
                  <a:cubicBezTo>
                    <a:pt x="12568" y="13082"/>
                    <a:pt x="12697" y="12931"/>
                    <a:pt x="12846" y="12780"/>
                  </a:cubicBezTo>
                  <a:cubicBezTo>
                    <a:pt x="10044" y="9479"/>
                    <a:pt x="6462" y="5109"/>
                    <a:pt x="6444" y="4123"/>
                  </a:cubicBezTo>
                  <a:cubicBezTo>
                    <a:pt x="6444" y="3370"/>
                    <a:pt x="6629" y="2753"/>
                    <a:pt x="8170" y="2027"/>
                  </a:cubicBezTo>
                  <a:cubicBezTo>
                    <a:pt x="8771" y="1702"/>
                    <a:pt x="9502" y="1533"/>
                    <a:pt x="10248" y="1548"/>
                  </a:cubicBezTo>
                  <a:cubicBezTo>
                    <a:pt x="9172" y="2808"/>
                    <a:pt x="10526" y="5575"/>
                    <a:pt x="10768" y="6027"/>
                  </a:cubicBezTo>
                  <a:cubicBezTo>
                    <a:pt x="11804" y="7901"/>
                    <a:pt x="12981" y="9730"/>
                    <a:pt x="14293" y="11507"/>
                  </a:cubicBezTo>
                  <a:lnTo>
                    <a:pt x="14794" y="11205"/>
                  </a:lnTo>
                  <a:cubicBezTo>
                    <a:pt x="13486" y="9305"/>
                    <a:pt x="12418" y="7319"/>
                    <a:pt x="11603" y="5274"/>
                  </a:cubicBezTo>
                  <a:cubicBezTo>
                    <a:pt x="10842" y="2781"/>
                    <a:pt x="11695" y="904"/>
                    <a:pt x="14405" y="0"/>
                  </a:cubicBezTo>
                  <a:cubicBezTo>
                    <a:pt x="15374" y="5763"/>
                    <a:pt x="17677" y="11360"/>
                    <a:pt x="21215" y="16547"/>
                  </a:cubicBezTo>
                  <a:lnTo>
                    <a:pt x="21104" y="16547"/>
                  </a:lnTo>
                  <a:cubicBezTo>
                    <a:pt x="20699" y="16824"/>
                    <a:pt x="20315" y="17117"/>
                    <a:pt x="19953" y="17424"/>
                  </a:cubicBezTo>
                </a:path>
              </a:pathLst>
            </a:custGeom>
            <a:solidFill>
              <a:srgbClr val="C58B1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3" name="Freeform 183"/>
            <p:cNvSpPr/>
            <p:nvPr/>
          </p:nvSpPr>
          <p:spPr>
            <a:xfrm>
              <a:off x="166780" y="212406"/>
              <a:ext cx="139731" cy="5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08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D1C24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4" name="Freeform 184"/>
            <p:cNvSpPr/>
            <p:nvPr/>
          </p:nvSpPr>
          <p:spPr>
            <a:xfrm>
              <a:off x="156234" y="207971"/>
              <a:ext cx="160712" cy="61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0807" y="0"/>
                  </a:lnTo>
                  <a:close/>
                  <a:moveTo>
                    <a:pt x="2820" y="19128"/>
                  </a:moveTo>
                  <a:lnTo>
                    <a:pt x="18824" y="19128"/>
                  </a:lnTo>
                  <a:lnTo>
                    <a:pt x="10837" y="3156"/>
                  </a:lnTo>
                  <a:close/>
                </a:path>
              </a:pathLst>
            </a:custGeom>
            <a:solidFill>
              <a:srgbClr val="FFFFFF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5" name="Freeform 185"/>
            <p:cNvSpPr/>
            <p:nvPr/>
          </p:nvSpPr>
          <p:spPr>
            <a:xfrm>
              <a:off x="166780" y="212406"/>
              <a:ext cx="139731" cy="53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08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ED1C24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6" name="Freeform 186"/>
            <p:cNvSpPr/>
            <p:nvPr/>
          </p:nvSpPr>
          <p:spPr>
            <a:xfrm>
              <a:off x="166780" y="230250"/>
              <a:ext cx="139731" cy="35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720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14383" y="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6632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7" name="Freeform 187"/>
            <p:cNvSpPr/>
            <p:nvPr/>
          </p:nvSpPr>
          <p:spPr>
            <a:xfrm>
              <a:off x="213576" y="248095"/>
              <a:ext cx="46248" cy="17846"/>
            </a:xfrm>
            <a:prstGeom prst="rect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8" name="Freeform 188"/>
            <p:cNvSpPr/>
            <p:nvPr/>
          </p:nvSpPr>
          <p:spPr>
            <a:xfrm>
              <a:off x="213576" y="230250"/>
              <a:ext cx="46248" cy="1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082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9" name="Freeform 189"/>
            <p:cNvSpPr/>
            <p:nvPr/>
          </p:nvSpPr>
          <p:spPr>
            <a:xfrm>
              <a:off x="190508" y="248095"/>
              <a:ext cx="46248" cy="1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077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0" name="Freeform 190"/>
            <p:cNvSpPr/>
            <p:nvPr/>
          </p:nvSpPr>
          <p:spPr>
            <a:xfrm>
              <a:off x="236755" y="248095"/>
              <a:ext cx="46248" cy="1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0774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BAC18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1" name="Freeform 191"/>
            <p:cNvSpPr/>
            <p:nvPr/>
          </p:nvSpPr>
          <p:spPr>
            <a:xfrm>
              <a:off x="568942" y="14167"/>
              <a:ext cx="62286" cy="11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711"/>
                  </a:moveTo>
                  <a:lnTo>
                    <a:pt x="21600" y="21600"/>
                  </a:lnTo>
                  <a:lnTo>
                    <a:pt x="16533" y="21600"/>
                  </a:lnTo>
                  <a:lnTo>
                    <a:pt x="16533" y="12774"/>
                  </a:lnTo>
                  <a:cubicBezTo>
                    <a:pt x="16533" y="10515"/>
                    <a:pt x="14743" y="9438"/>
                    <a:pt x="11543" y="9438"/>
                  </a:cubicBezTo>
                  <a:cubicBezTo>
                    <a:pt x="8948" y="9472"/>
                    <a:pt x="6545" y="10205"/>
                    <a:pt x="5105" y="11402"/>
                  </a:cubicBezTo>
                  <a:lnTo>
                    <a:pt x="5105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5105" y="0"/>
                  </a:lnTo>
                  <a:lnTo>
                    <a:pt x="5105" y="9248"/>
                  </a:lnTo>
                  <a:cubicBezTo>
                    <a:pt x="7034" y="7928"/>
                    <a:pt x="9926" y="7154"/>
                    <a:pt x="12990" y="7137"/>
                  </a:cubicBezTo>
                  <a:cubicBezTo>
                    <a:pt x="18743" y="7094"/>
                    <a:pt x="21600" y="9290"/>
                    <a:pt x="21600" y="1271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2" name="Freeform 192"/>
            <p:cNvSpPr/>
            <p:nvPr/>
          </p:nvSpPr>
          <p:spPr>
            <a:xfrm>
              <a:off x="650506" y="22156"/>
              <a:ext cx="17358" cy="10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00" extrusionOk="0">
                  <a:moveTo>
                    <a:pt x="20927" y="1588"/>
                  </a:moveTo>
                  <a:cubicBezTo>
                    <a:pt x="21578" y="2570"/>
                    <a:pt x="17436" y="3456"/>
                    <a:pt x="11676" y="3567"/>
                  </a:cubicBezTo>
                  <a:cubicBezTo>
                    <a:pt x="5916" y="3679"/>
                    <a:pt x="718" y="2972"/>
                    <a:pt x="67" y="1990"/>
                  </a:cubicBezTo>
                  <a:cubicBezTo>
                    <a:pt x="-22" y="1857"/>
                    <a:pt x="-22" y="1722"/>
                    <a:pt x="67" y="1588"/>
                  </a:cubicBezTo>
                  <a:cubicBezTo>
                    <a:pt x="718" y="606"/>
                    <a:pt x="5916" y="-100"/>
                    <a:pt x="11676" y="11"/>
                  </a:cubicBezTo>
                  <a:cubicBezTo>
                    <a:pt x="16539" y="105"/>
                    <a:pt x="20377" y="759"/>
                    <a:pt x="20927" y="1588"/>
                  </a:cubicBezTo>
                  <a:close/>
                  <a:moveTo>
                    <a:pt x="19332" y="6255"/>
                  </a:moveTo>
                  <a:lnTo>
                    <a:pt x="19332" y="21500"/>
                  </a:lnTo>
                  <a:lnTo>
                    <a:pt x="1661" y="21500"/>
                  </a:lnTo>
                  <a:lnTo>
                    <a:pt x="1661" y="625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3" name="Freeform 193"/>
            <p:cNvSpPr/>
            <p:nvPr/>
          </p:nvSpPr>
          <p:spPr>
            <a:xfrm>
              <a:off x="677254" y="52344"/>
              <a:ext cx="69427" cy="109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26"/>
                  </a:moveTo>
                  <a:lnTo>
                    <a:pt x="16849" y="2126"/>
                  </a:lnTo>
                  <a:cubicBezTo>
                    <a:pt x="18424" y="2862"/>
                    <a:pt x="19328" y="4027"/>
                    <a:pt x="19276" y="5251"/>
                  </a:cubicBezTo>
                  <a:cubicBezTo>
                    <a:pt x="19289" y="7669"/>
                    <a:pt x="16313" y="9686"/>
                    <a:pt x="12441" y="9886"/>
                  </a:cubicBezTo>
                  <a:cubicBezTo>
                    <a:pt x="10458" y="10141"/>
                    <a:pt x="7895" y="10226"/>
                    <a:pt x="7895" y="11225"/>
                  </a:cubicBezTo>
                  <a:cubicBezTo>
                    <a:pt x="7895" y="12224"/>
                    <a:pt x="10151" y="12586"/>
                    <a:pt x="13842" y="12947"/>
                  </a:cubicBezTo>
                  <a:cubicBezTo>
                    <a:pt x="20301" y="13606"/>
                    <a:pt x="21566" y="15498"/>
                    <a:pt x="21566" y="17199"/>
                  </a:cubicBezTo>
                  <a:cubicBezTo>
                    <a:pt x="21600" y="19984"/>
                    <a:pt x="17054" y="21600"/>
                    <a:pt x="10595" y="21600"/>
                  </a:cubicBezTo>
                  <a:cubicBezTo>
                    <a:pt x="3315" y="21600"/>
                    <a:pt x="0" y="19644"/>
                    <a:pt x="0" y="17348"/>
                  </a:cubicBezTo>
                  <a:cubicBezTo>
                    <a:pt x="0" y="15562"/>
                    <a:pt x="1230" y="14095"/>
                    <a:pt x="5776" y="13394"/>
                  </a:cubicBezTo>
                  <a:cubicBezTo>
                    <a:pt x="4238" y="12820"/>
                    <a:pt x="3486" y="12203"/>
                    <a:pt x="3486" y="11565"/>
                  </a:cubicBezTo>
                  <a:cubicBezTo>
                    <a:pt x="3486" y="10928"/>
                    <a:pt x="4546" y="9907"/>
                    <a:pt x="7109" y="9439"/>
                  </a:cubicBezTo>
                  <a:cubicBezTo>
                    <a:pt x="4029" y="8804"/>
                    <a:pt x="1976" y="6993"/>
                    <a:pt x="2051" y="4975"/>
                  </a:cubicBezTo>
                  <a:cubicBezTo>
                    <a:pt x="2051" y="2041"/>
                    <a:pt x="5468" y="0"/>
                    <a:pt x="12304" y="0"/>
                  </a:cubicBezTo>
                  <a:lnTo>
                    <a:pt x="21600" y="0"/>
                  </a:lnTo>
                  <a:close/>
                  <a:moveTo>
                    <a:pt x="10697" y="19346"/>
                  </a:moveTo>
                  <a:cubicBezTo>
                    <a:pt x="14799" y="19346"/>
                    <a:pt x="17089" y="18624"/>
                    <a:pt x="17089" y="17220"/>
                  </a:cubicBezTo>
                  <a:cubicBezTo>
                    <a:pt x="17089" y="15817"/>
                    <a:pt x="13910" y="14967"/>
                    <a:pt x="9570" y="14967"/>
                  </a:cubicBezTo>
                  <a:cubicBezTo>
                    <a:pt x="6733" y="14967"/>
                    <a:pt x="4341" y="15732"/>
                    <a:pt x="4341" y="17093"/>
                  </a:cubicBezTo>
                  <a:cubicBezTo>
                    <a:pt x="4341" y="18454"/>
                    <a:pt x="6596" y="19346"/>
                    <a:pt x="10663" y="19346"/>
                  </a:cubicBezTo>
                  <a:close/>
                  <a:moveTo>
                    <a:pt x="10697" y="7611"/>
                  </a:moveTo>
                  <a:cubicBezTo>
                    <a:pt x="12951" y="7755"/>
                    <a:pt x="14965" y="6735"/>
                    <a:pt x="15196" y="5333"/>
                  </a:cubicBezTo>
                  <a:cubicBezTo>
                    <a:pt x="15219" y="5193"/>
                    <a:pt x="15223" y="5052"/>
                    <a:pt x="15209" y="4911"/>
                  </a:cubicBezTo>
                  <a:cubicBezTo>
                    <a:pt x="15303" y="3362"/>
                    <a:pt x="13361" y="2059"/>
                    <a:pt x="10871" y="2001"/>
                  </a:cubicBezTo>
                  <a:cubicBezTo>
                    <a:pt x="8382" y="1942"/>
                    <a:pt x="6287" y="3150"/>
                    <a:pt x="6193" y="4699"/>
                  </a:cubicBezTo>
                  <a:cubicBezTo>
                    <a:pt x="6098" y="6247"/>
                    <a:pt x="8040" y="7550"/>
                    <a:pt x="10530" y="7609"/>
                  </a:cubicBezTo>
                  <a:cubicBezTo>
                    <a:pt x="10574" y="7610"/>
                    <a:pt x="10619" y="7611"/>
                    <a:pt x="10663" y="761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4" name="Freeform 194"/>
            <p:cNvSpPr/>
            <p:nvPr/>
          </p:nvSpPr>
          <p:spPr>
            <a:xfrm>
              <a:off x="758324" y="14167"/>
              <a:ext cx="62286" cy="11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2711"/>
                  </a:moveTo>
                  <a:lnTo>
                    <a:pt x="21600" y="21600"/>
                  </a:lnTo>
                  <a:lnTo>
                    <a:pt x="16495" y="21600"/>
                  </a:lnTo>
                  <a:lnTo>
                    <a:pt x="16495" y="12774"/>
                  </a:lnTo>
                  <a:cubicBezTo>
                    <a:pt x="16495" y="10515"/>
                    <a:pt x="14743" y="9438"/>
                    <a:pt x="11543" y="9438"/>
                  </a:cubicBezTo>
                  <a:cubicBezTo>
                    <a:pt x="8937" y="9472"/>
                    <a:pt x="6523" y="10204"/>
                    <a:pt x="5067" y="11402"/>
                  </a:cubicBezTo>
                  <a:lnTo>
                    <a:pt x="5067" y="21600"/>
                  </a:lnTo>
                  <a:lnTo>
                    <a:pt x="0" y="21600"/>
                  </a:lnTo>
                  <a:lnTo>
                    <a:pt x="0" y="0"/>
                  </a:lnTo>
                  <a:lnTo>
                    <a:pt x="5067" y="0"/>
                  </a:lnTo>
                  <a:lnTo>
                    <a:pt x="5067" y="9248"/>
                  </a:lnTo>
                  <a:cubicBezTo>
                    <a:pt x="7003" y="7933"/>
                    <a:pt x="9890" y="7160"/>
                    <a:pt x="12952" y="7137"/>
                  </a:cubicBezTo>
                  <a:cubicBezTo>
                    <a:pt x="18819" y="7094"/>
                    <a:pt x="21600" y="9290"/>
                    <a:pt x="21600" y="1271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5" name="Freeform 195"/>
            <p:cNvSpPr/>
            <p:nvPr/>
          </p:nvSpPr>
          <p:spPr>
            <a:xfrm>
              <a:off x="836279" y="50505"/>
              <a:ext cx="67048" cy="75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540" extrusionOk="0">
                  <a:moveTo>
                    <a:pt x="21093" y="10692"/>
                  </a:moveTo>
                  <a:lnTo>
                    <a:pt x="21093" y="11122"/>
                  </a:lnTo>
                  <a:lnTo>
                    <a:pt x="4712" y="11122"/>
                  </a:lnTo>
                  <a:cubicBezTo>
                    <a:pt x="4671" y="14668"/>
                    <a:pt x="7871" y="17573"/>
                    <a:pt x="11860" y="17609"/>
                  </a:cubicBezTo>
                  <a:cubicBezTo>
                    <a:pt x="11977" y="17610"/>
                    <a:pt x="12094" y="17609"/>
                    <a:pt x="12211" y="17605"/>
                  </a:cubicBezTo>
                  <a:cubicBezTo>
                    <a:pt x="15260" y="17573"/>
                    <a:pt x="18222" y="16692"/>
                    <a:pt x="20678" y="15086"/>
                  </a:cubicBezTo>
                  <a:lnTo>
                    <a:pt x="20678" y="19080"/>
                  </a:lnTo>
                  <a:cubicBezTo>
                    <a:pt x="18021" y="20739"/>
                    <a:pt x="14836" y="21600"/>
                    <a:pt x="11589" y="21537"/>
                  </a:cubicBezTo>
                  <a:cubicBezTo>
                    <a:pt x="5234" y="21568"/>
                    <a:pt x="53" y="17012"/>
                    <a:pt x="19" y="11362"/>
                  </a:cubicBezTo>
                  <a:cubicBezTo>
                    <a:pt x="18" y="11108"/>
                    <a:pt x="27" y="10853"/>
                    <a:pt x="47" y="10600"/>
                  </a:cubicBezTo>
                  <a:cubicBezTo>
                    <a:pt x="-507" y="5261"/>
                    <a:pt x="3913" y="533"/>
                    <a:pt x="9919" y="41"/>
                  </a:cubicBezTo>
                  <a:cubicBezTo>
                    <a:pt x="10256" y="14"/>
                    <a:pt x="10594" y="0"/>
                    <a:pt x="10933" y="0"/>
                  </a:cubicBezTo>
                  <a:cubicBezTo>
                    <a:pt x="16739" y="0"/>
                    <a:pt x="21093" y="4087"/>
                    <a:pt x="21093" y="10692"/>
                  </a:cubicBezTo>
                  <a:close/>
                  <a:moveTo>
                    <a:pt x="16531" y="8664"/>
                  </a:moveTo>
                  <a:cubicBezTo>
                    <a:pt x="16726" y="6023"/>
                    <a:pt x="14476" y="3741"/>
                    <a:pt x="11505" y="3568"/>
                  </a:cubicBezTo>
                  <a:cubicBezTo>
                    <a:pt x="11291" y="3555"/>
                    <a:pt x="11077" y="3554"/>
                    <a:pt x="10863" y="3564"/>
                  </a:cubicBezTo>
                  <a:cubicBezTo>
                    <a:pt x="7641" y="3560"/>
                    <a:pt x="4981" y="5803"/>
                    <a:pt x="4816" y="8664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6" name="Freeform 196"/>
            <p:cNvSpPr/>
            <p:nvPr/>
          </p:nvSpPr>
          <p:spPr>
            <a:xfrm>
              <a:off x="919145" y="50505"/>
              <a:ext cx="54047" cy="7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07"/>
                  </a:moveTo>
                  <a:lnTo>
                    <a:pt x="18483" y="6064"/>
                  </a:lnTo>
                  <a:cubicBezTo>
                    <a:pt x="16957" y="4986"/>
                    <a:pt x="14958" y="4313"/>
                    <a:pt x="12820" y="4157"/>
                  </a:cubicBezTo>
                  <a:cubicBezTo>
                    <a:pt x="8514" y="4593"/>
                    <a:pt x="5411" y="7320"/>
                    <a:pt x="5707" y="10409"/>
                  </a:cubicBezTo>
                  <a:lnTo>
                    <a:pt x="5707" y="21600"/>
                  </a:lnTo>
                  <a:lnTo>
                    <a:pt x="0" y="21600"/>
                  </a:lnTo>
                  <a:lnTo>
                    <a:pt x="0" y="438"/>
                  </a:lnTo>
                  <a:lnTo>
                    <a:pt x="5707" y="438"/>
                  </a:lnTo>
                  <a:lnTo>
                    <a:pt x="5707" y="5252"/>
                  </a:lnTo>
                  <a:cubicBezTo>
                    <a:pt x="9088" y="1313"/>
                    <a:pt x="11766" y="0"/>
                    <a:pt x="14488" y="0"/>
                  </a:cubicBezTo>
                  <a:cubicBezTo>
                    <a:pt x="17211" y="105"/>
                    <a:pt x="19767" y="969"/>
                    <a:pt x="21600" y="2407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7" name="Freeform 197"/>
            <p:cNvSpPr/>
            <p:nvPr/>
          </p:nvSpPr>
          <p:spPr>
            <a:xfrm>
              <a:off x="1024573" y="50505"/>
              <a:ext cx="67038" cy="75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537" extrusionOk="0">
                  <a:moveTo>
                    <a:pt x="21109" y="10690"/>
                  </a:moveTo>
                  <a:lnTo>
                    <a:pt x="21109" y="11120"/>
                  </a:lnTo>
                  <a:lnTo>
                    <a:pt x="4714" y="11120"/>
                  </a:lnTo>
                  <a:cubicBezTo>
                    <a:pt x="4692" y="14682"/>
                    <a:pt x="7926" y="17586"/>
                    <a:pt x="11937" y="17606"/>
                  </a:cubicBezTo>
                  <a:cubicBezTo>
                    <a:pt x="12043" y="17606"/>
                    <a:pt x="12149" y="17605"/>
                    <a:pt x="12254" y="17601"/>
                  </a:cubicBezTo>
                  <a:cubicBezTo>
                    <a:pt x="15295" y="17569"/>
                    <a:pt x="18248" y="16688"/>
                    <a:pt x="20694" y="15082"/>
                  </a:cubicBezTo>
                  <a:lnTo>
                    <a:pt x="20694" y="19076"/>
                  </a:lnTo>
                  <a:cubicBezTo>
                    <a:pt x="18049" y="20738"/>
                    <a:pt x="14871" y="21600"/>
                    <a:pt x="11631" y="21533"/>
                  </a:cubicBezTo>
                  <a:cubicBezTo>
                    <a:pt x="5251" y="21562"/>
                    <a:pt x="52" y="16993"/>
                    <a:pt x="19" y="11327"/>
                  </a:cubicBezTo>
                  <a:cubicBezTo>
                    <a:pt x="18" y="11083"/>
                    <a:pt x="26" y="10840"/>
                    <a:pt x="44" y="10598"/>
                  </a:cubicBezTo>
                  <a:cubicBezTo>
                    <a:pt x="-491" y="5241"/>
                    <a:pt x="3965" y="513"/>
                    <a:pt x="9997" y="38"/>
                  </a:cubicBezTo>
                  <a:cubicBezTo>
                    <a:pt x="10311" y="13"/>
                    <a:pt x="10625" y="1"/>
                    <a:pt x="10940" y="0"/>
                  </a:cubicBezTo>
                  <a:cubicBezTo>
                    <a:pt x="16751" y="0"/>
                    <a:pt x="21109" y="4085"/>
                    <a:pt x="21109" y="10690"/>
                  </a:cubicBezTo>
                  <a:close/>
                  <a:moveTo>
                    <a:pt x="16543" y="8662"/>
                  </a:moveTo>
                  <a:cubicBezTo>
                    <a:pt x="16737" y="6022"/>
                    <a:pt x="14484" y="3741"/>
                    <a:pt x="11511" y="3568"/>
                  </a:cubicBezTo>
                  <a:cubicBezTo>
                    <a:pt x="11309" y="3556"/>
                    <a:pt x="11107" y="3555"/>
                    <a:pt x="10905" y="3563"/>
                  </a:cubicBezTo>
                  <a:cubicBezTo>
                    <a:pt x="7673" y="3559"/>
                    <a:pt x="5001" y="5797"/>
                    <a:pt x="4817" y="866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8" name="Freeform 198"/>
            <p:cNvSpPr/>
            <p:nvPr/>
          </p:nvSpPr>
          <p:spPr>
            <a:xfrm>
              <a:off x="1104035" y="14167"/>
              <a:ext cx="66888" cy="110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20" extrusionOk="0">
                  <a:moveTo>
                    <a:pt x="21170" y="0"/>
                  </a:moveTo>
                  <a:lnTo>
                    <a:pt x="21170" y="21298"/>
                  </a:lnTo>
                  <a:lnTo>
                    <a:pt x="12061" y="21298"/>
                  </a:lnTo>
                  <a:cubicBezTo>
                    <a:pt x="5937" y="21600"/>
                    <a:pt x="563" y="18873"/>
                    <a:pt x="58" y="15206"/>
                  </a:cubicBezTo>
                  <a:cubicBezTo>
                    <a:pt x="20" y="14926"/>
                    <a:pt x="11" y="14645"/>
                    <a:pt x="31" y="14365"/>
                  </a:cubicBezTo>
                  <a:cubicBezTo>
                    <a:pt x="-430" y="10581"/>
                    <a:pt x="4319" y="7289"/>
                    <a:pt x="10639" y="7013"/>
                  </a:cubicBezTo>
                  <a:cubicBezTo>
                    <a:pt x="10962" y="6999"/>
                    <a:pt x="11285" y="6993"/>
                    <a:pt x="11609" y="6995"/>
                  </a:cubicBezTo>
                  <a:cubicBezTo>
                    <a:pt x="13332" y="6999"/>
                    <a:pt x="15040" y="7190"/>
                    <a:pt x="16650" y="7557"/>
                  </a:cubicBezTo>
                  <a:lnTo>
                    <a:pt x="16650" y="0"/>
                  </a:lnTo>
                  <a:close/>
                  <a:moveTo>
                    <a:pt x="12861" y="18862"/>
                  </a:moveTo>
                  <a:lnTo>
                    <a:pt x="16337" y="18862"/>
                  </a:lnTo>
                  <a:lnTo>
                    <a:pt x="16337" y="10097"/>
                  </a:lnTo>
                  <a:cubicBezTo>
                    <a:pt x="15026" y="9666"/>
                    <a:pt x="13557" y="9437"/>
                    <a:pt x="12061" y="9431"/>
                  </a:cubicBezTo>
                  <a:cubicBezTo>
                    <a:pt x="7990" y="9434"/>
                    <a:pt x="4694" y="11413"/>
                    <a:pt x="4700" y="13850"/>
                  </a:cubicBezTo>
                  <a:cubicBezTo>
                    <a:pt x="4700" y="14036"/>
                    <a:pt x="4720" y="14222"/>
                    <a:pt x="4760" y="14407"/>
                  </a:cubicBezTo>
                  <a:cubicBezTo>
                    <a:pt x="4586" y="17238"/>
                    <a:pt x="7541" y="18862"/>
                    <a:pt x="12861" y="1886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9" name="Freeform 199"/>
            <p:cNvSpPr/>
            <p:nvPr/>
          </p:nvSpPr>
          <p:spPr>
            <a:xfrm>
              <a:off x="1191463" y="52019"/>
              <a:ext cx="62287" cy="74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105" y="0"/>
                  </a:moveTo>
                  <a:lnTo>
                    <a:pt x="5105" y="12558"/>
                  </a:lnTo>
                  <a:cubicBezTo>
                    <a:pt x="5105" y="16702"/>
                    <a:pt x="7162" y="18021"/>
                    <a:pt x="10362" y="18021"/>
                  </a:cubicBezTo>
                  <a:cubicBezTo>
                    <a:pt x="12930" y="17900"/>
                    <a:pt x="15251" y="16719"/>
                    <a:pt x="16533" y="14881"/>
                  </a:cubicBezTo>
                  <a:lnTo>
                    <a:pt x="16533" y="0"/>
                  </a:lnTo>
                  <a:lnTo>
                    <a:pt x="21600" y="0"/>
                  </a:lnTo>
                  <a:lnTo>
                    <a:pt x="21600" y="21129"/>
                  </a:lnTo>
                  <a:lnTo>
                    <a:pt x="16533" y="21129"/>
                  </a:lnTo>
                  <a:lnTo>
                    <a:pt x="16533" y="18461"/>
                  </a:lnTo>
                  <a:cubicBezTo>
                    <a:pt x="14524" y="20321"/>
                    <a:pt x="11702" y="21450"/>
                    <a:pt x="8686" y="21600"/>
                  </a:cubicBezTo>
                  <a:cubicBezTo>
                    <a:pt x="4076" y="21600"/>
                    <a:pt x="0" y="19559"/>
                    <a:pt x="0" y="1218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0" name="Freeform 200"/>
            <p:cNvSpPr/>
            <p:nvPr/>
          </p:nvSpPr>
          <p:spPr>
            <a:xfrm>
              <a:off x="1270809" y="50505"/>
              <a:ext cx="60165" cy="7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270" extrusionOk="0">
                  <a:moveTo>
                    <a:pt x="20240" y="1425"/>
                  </a:moveTo>
                  <a:lnTo>
                    <a:pt x="20240" y="5729"/>
                  </a:lnTo>
                  <a:cubicBezTo>
                    <a:pt x="18155" y="4507"/>
                    <a:pt x="15636" y="3839"/>
                    <a:pt x="13043" y="3820"/>
                  </a:cubicBezTo>
                  <a:cubicBezTo>
                    <a:pt x="8648" y="3943"/>
                    <a:pt x="5211" y="6864"/>
                    <a:pt x="5367" y="10344"/>
                  </a:cubicBezTo>
                  <a:cubicBezTo>
                    <a:pt x="5371" y="10433"/>
                    <a:pt x="5377" y="10521"/>
                    <a:pt x="5386" y="10610"/>
                  </a:cubicBezTo>
                  <a:cubicBezTo>
                    <a:pt x="5094" y="14152"/>
                    <a:pt x="8483" y="17210"/>
                    <a:pt x="12956" y="17441"/>
                  </a:cubicBezTo>
                  <a:cubicBezTo>
                    <a:pt x="13368" y="17462"/>
                    <a:pt x="13780" y="17459"/>
                    <a:pt x="14191" y="17430"/>
                  </a:cubicBezTo>
                  <a:cubicBezTo>
                    <a:pt x="16551" y="17386"/>
                    <a:pt x="18867" y="16920"/>
                    <a:pt x="20967" y="16066"/>
                  </a:cubicBezTo>
                  <a:lnTo>
                    <a:pt x="20967" y="20068"/>
                  </a:lnTo>
                  <a:cubicBezTo>
                    <a:pt x="18531" y="20837"/>
                    <a:pt x="15934" y="21238"/>
                    <a:pt x="13311" y="21250"/>
                  </a:cubicBezTo>
                  <a:cubicBezTo>
                    <a:pt x="6431" y="21591"/>
                    <a:pt x="506" y="17452"/>
                    <a:pt x="75" y="12005"/>
                  </a:cubicBezTo>
                  <a:cubicBezTo>
                    <a:pt x="46" y="11641"/>
                    <a:pt x="43" y="11277"/>
                    <a:pt x="65" y="10913"/>
                  </a:cubicBezTo>
                  <a:cubicBezTo>
                    <a:pt x="-633" y="5466"/>
                    <a:pt x="4377" y="603"/>
                    <a:pt x="11256" y="51"/>
                  </a:cubicBezTo>
                  <a:cubicBezTo>
                    <a:pt x="11697" y="15"/>
                    <a:pt x="12140" y="-2"/>
                    <a:pt x="12583" y="0"/>
                  </a:cubicBezTo>
                  <a:cubicBezTo>
                    <a:pt x="15241" y="-9"/>
                    <a:pt x="17865" y="479"/>
                    <a:pt x="20240" y="142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1" name="Freeform 201"/>
            <p:cNvSpPr/>
            <p:nvPr/>
          </p:nvSpPr>
          <p:spPr>
            <a:xfrm>
              <a:off x="1341278" y="50305"/>
              <a:ext cx="63406" cy="7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9" h="21064" extrusionOk="0">
                  <a:moveTo>
                    <a:pt x="18007" y="6547"/>
                  </a:moveTo>
                  <a:lnTo>
                    <a:pt x="18007" y="16641"/>
                  </a:lnTo>
                  <a:cubicBezTo>
                    <a:pt x="18007" y="17267"/>
                    <a:pt x="18306" y="17564"/>
                    <a:pt x="18979" y="17564"/>
                  </a:cubicBezTo>
                  <a:cubicBezTo>
                    <a:pt x="19957" y="17399"/>
                    <a:pt x="20861" y="17029"/>
                    <a:pt x="21599" y="16492"/>
                  </a:cubicBezTo>
                  <a:lnTo>
                    <a:pt x="21599" y="19470"/>
                  </a:lnTo>
                  <a:cubicBezTo>
                    <a:pt x="20107" y="20404"/>
                    <a:pt x="18292" y="20955"/>
                    <a:pt x="16397" y="21048"/>
                  </a:cubicBezTo>
                  <a:cubicBezTo>
                    <a:pt x="14748" y="21194"/>
                    <a:pt x="13241" y="20294"/>
                    <a:pt x="12955" y="18994"/>
                  </a:cubicBezTo>
                  <a:cubicBezTo>
                    <a:pt x="11058" y="20274"/>
                    <a:pt x="8668" y="20999"/>
                    <a:pt x="6181" y="21048"/>
                  </a:cubicBezTo>
                  <a:cubicBezTo>
                    <a:pt x="2792" y="21068"/>
                    <a:pt x="25" y="18898"/>
                    <a:pt x="0" y="16201"/>
                  </a:cubicBezTo>
                  <a:cubicBezTo>
                    <a:pt x="-1" y="16109"/>
                    <a:pt x="1" y="16018"/>
                    <a:pt x="7" y="15927"/>
                  </a:cubicBezTo>
                  <a:cubicBezTo>
                    <a:pt x="7" y="12264"/>
                    <a:pt x="3150" y="10954"/>
                    <a:pt x="13030" y="8333"/>
                  </a:cubicBezTo>
                  <a:lnTo>
                    <a:pt x="13030" y="7291"/>
                  </a:lnTo>
                  <a:cubicBezTo>
                    <a:pt x="13030" y="4790"/>
                    <a:pt x="11458" y="3807"/>
                    <a:pt x="8464" y="3807"/>
                  </a:cubicBezTo>
                  <a:cubicBezTo>
                    <a:pt x="5346" y="3879"/>
                    <a:pt x="2428" y="5046"/>
                    <a:pt x="493" y="6993"/>
                  </a:cubicBezTo>
                  <a:lnTo>
                    <a:pt x="493" y="2795"/>
                  </a:lnTo>
                  <a:cubicBezTo>
                    <a:pt x="2621" y="918"/>
                    <a:pt x="5704" y="-90"/>
                    <a:pt x="8876" y="55"/>
                  </a:cubicBezTo>
                  <a:cubicBezTo>
                    <a:pt x="13302" y="-406"/>
                    <a:pt x="17360" y="2076"/>
                    <a:pt x="17939" y="5598"/>
                  </a:cubicBezTo>
                  <a:cubicBezTo>
                    <a:pt x="17991" y="5912"/>
                    <a:pt x="18014" y="6229"/>
                    <a:pt x="18007" y="6547"/>
                  </a:cubicBezTo>
                  <a:close/>
                  <a:moveTo>
                    <a:pt x="8651" y="18100"/>
                  </a:moveTo>
                  <a:cubicBezTo>
                    <a:pt x="10322" y="18025"/>
                    <a:pt x="11891" y="17438"/>
                    <a:pt x="13030" y="16463"/>
                  </a:cubicBezTo>
                  <a:lnTo>
                    <a:pt x="13030" y="10507"/>
                  </a:lnTo>
                  <a:cubicBezTo>
                    <a:pt x="7229" y="12026"/>
                    <a:pt x="5059" y="13336"/>
                    <a:pt x="5059" y="15212"/>
                  </a:cubicBezTo>
                  <a:cubicBezTo>
                    <a:pt x="4975" y="16740"/>
                    <a:pt x="6464" y="18033"/>
                    <a:pt x="8384" y="18099"/>
                  </a:cubicBezTo>
                  <a:cubicBezTo>
                    <a:pt x="8473" y="18102"/>
                    <a:pt x="8562" y="18103"/>
                    <a:pt x="8651" y="18100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2" name="Freeform 202"/>
            <p:cNvSpPr/>
            <p:nvPr/>
          </p:nvSpPr>
          <p:spPr>
            <a:xfrm>
              <a:off x="1405781" y="36878"/>
              <a:ext cx="54927" cy="89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10800" y="3648"/>
                  </a:lnTo>
                  <a:lnTo>
                    <a:pt x="20002" y="3648"/>
                  </a:lnTo>
                  <a:lnTo>
                    <a:pt x="20002" y="6748"/>
                  </a:lnTo>
                  <a:lnTo>
                    <a:pt x="10800" y="6748"/>
                  </a:lnTo>
                  <a:lnTo>
                    <a:pt x="10800" y="14930"/>
                  </a:lnTo>
                  <a:cubicBezTo>
                    <a:pt x="10800" y="16702"/>
                    <a:pt x="11232" y="18369"/>
                    <a:pt x="14861" y="18369"/>
                  </a:cubicBezTo>
                  <a:cubicBezTo>
                    <a:pt x="17250" y="18363"/>
                    <a:pt x="19587" y="17947"/>
                    <a:pt x="21600" y="17171"/>
                  </a:cubicBezTo>
                  <a:lnTo>
                    <a:pt x="21600" y="20427"/>
                  </a:lnTo>
                  <a:cubicBezTo>
                    <a:pt x="19310" y="21164"/>
                    <a:pt x="16765" y="21566"/>
                    <a:pt x="14170" y="21600"/>
                  </a:cubicBezTo>
                  <a:cubicBezTo>
                    <a:pt x="8467" y="21600"/>
                    <a:pt x="5141" y="19880"/>
                    <a:pt x="5141" y="14982"/>
                  </a:cubicBezTo>
                  <a:lnTo>
                    <a:pt x="5141" y="6748"/>
                  </a:lnTo>
                  <a:lnTo>
                    <a:pt x="0" y="6748"/>
                  </a:lnTo>
                  <a:lnTo>
                    <a:pt x="0" y="641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3" name="Freeform 203"/>
            <p:cNvSpPr/>
            <p:nvPr/>
          </p:nvSpPr>
          <p:spPr>
            <a:xfrm>
              <a:off x="1472571" y="21197"/>
              <a:ext cx="17357" cy="103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781"/>
                  </a:moveTo>
                  <a:cubicBezTo>
                    <a:pt x="21600" y="2765"/>
                    <a:pt x="16764" y="3562"/>
                    <a:pt x="10800" y="3562"/>
                  </a:cubicBezTo>
                  <a:cubicBezTo>
                    <a:pt x="4835" y="3562"/>
                    <a:pt x="0" y="2765"/>
                    <a:pt x="0" y="1781"/>
                  </a:cubicBezTo>
                  <a:cubicBezTo>
                    <a:pt x="0" y="797"/>
                    <a:pt x="4835" y="0"/>
                    <a:pt x="10800" y="0"/>
                  </a:cubicBezTo>
                  <a:cubicBezTo>
                    <a:pt x="16765" y="0"/>
                    <a:pt x="21600" y="797"/>
                    <a:pt x="21600" y="1781"/>
                  </a:cubicBezTo>
                  <a:close/>
                  <a:moveTo>
                    <a:pt x="19959" y="6426"/>
                  </a:moveTo>
                  <a:lnTo>
                    <a:pt x="19959" y="21600"/>
                  </a:lnTo>
                  <a:lnTo>
                    <a:pt x="1640" y="21600"/>
                  </a:lnTo>
                  <a:lnTo>
                    <a:pt x="1640" y="6426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4" name="Freeform 204"/>
            <p:cNvSpPr/>
            <p:nvPr/>
          </p:nvSpPr>
          <p:spPr>
            <a:xfrm>
              <a:off x="1505195" y="49801"/>
              <a:ext cx="79095" cy="7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18" extrusionOk="0">
                  <a:moveTo>
                    <a:pt x="21518" y="10684"/>
                  </a:moveTo>
                  <a:cubicBezTo>
                    <a:pt x="21559" y="16626"/>
                    <a:pt x="16776" y="21476"/>
                    <a:pt x="10834" y="21518"/>
                  </a:cubicBezTo>
                  <a:cubicBezTo>
                    <a:pt x="4892" y="21559"/>
                    <a:pt x="42" y="16776"/>
                    <a:pt x="0" y="10834"/>
                  </a:cubicBezTo>
                  <a:cubicBezTo>
                    <a:pt x="-41" y="4892"/>
                    <a:pt x="4742" y="42"/>
                    <a:pt x="10684" y="0"/>
                  </a:cubicBezTo>
                  <a:cubicBezTo>
                    <a:pt x="16626" y="-41"/>
                    <a:pt x="21476" y="4742"/>
                    <a:pt x="21518" y="10684"/>
                  </a:cubicBezTo>
                  <a:close/>
                  <a:moveTo>
                    <a:pt x="4095" y="10684"/>
                  </a:moveTo>
                  <a:cubicBezTo>
                    <a:pt x="3848" y="14373"/>
                    <a:pt x="6638" y="17564"/>
                    <a:pt x="10327" y="17811"/>
                  </a:cubicBezTo>
                  <a:cubicBezTo>
                    <a:pt x="14016" y="18058"/>
                    <a:pt x="17206" y="15267"/>
                    <a:pt x="17453" y="11578"/>
                  </a:cubicBezTo>
                  <a:cubicBezTo>
                    <a:pt x="17473" y="11281"/>
                    <a:pt x="17473" y="10982"/>
                    <a:pt x="17453" y="10684"/>
                  </a:cubicBezTo>
                  <a:cubicBezTo>
                    <a:pt x="17675" y="7110"/>
                    <a:pt x="14956" y="4032"/>
                    <a:pt x="11382" y="3811"/>
                  </a:cubicBezTo>
                  <a:cubicBezTo>
                    <a:pt x="11114" y="3794"/>
                    <a:pt x="10847" y="3794"/>
                    <a:pt x="10580" y="3811"/>
                  </a:cubicBezTo>
                  <a:cubicBezTo>
                    <a:pt x="7048" y="3751"/>
                    <a:pt x="4137" y="6566"/>
                    <a:pt x="4078" y="10098"/>
                  </a:cubicBezTo>
                  <a:cubicBezTo>
                    <a:pt x="4074" y="10293"/>
                    <a:pt x="4080" y="10489"/>
                    <a:pt x="4095" y="10684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5" name="Freeform 205"/>
            <p:cNvSpPr/>
            <p:nvPr/>
          </p:nvSpPr>
          <p:spPr>
            <a:xfrm>
              <a:off x="1600985" y="50397"/>
              <a:ext cx="62286" cy="75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752"/>
                  </a:moveTo>
                  <a:lnTo>
                    <a:pt x="21600" y="21352"/>
                  </a:lnTo>
                  <a:lnTo>
                    <a:pt x="16495" y="21352"/>
                  </a:lnTo>
                  <a:lnTo>
                    <a:pt x="16495" y="8938"/>
                  </a:lnTo>
                  <a:cubicBezTo>
                    <a:pt x="16495" y="4593"/>
                    <a:pt x="13981" y="3569"/>
                    <a:pt x="11238" y="3569"/>
                  </a:cubicBezTo>
                  <a:cubicBezTo>
                    <a:pt x="8670" y="3688"/>
                    <a:pt x="6349" y="4856"/>
                    <a:pt x="5067" y="6672"/>
                  </a:cubicBezTo>
                  <a:lnTo>
                    <a:pt x="5067" y="21600"/>
                  </a:lnTo>
                  <a:lnTo>
                    <a:pt x="0" y="21600"/>
                  </a:lnTo>
                  <a:lnTo>
                    <a:pt x="0" y="466"/>
                  </a:lnTo>
                  <a:lnTo>
                    <a:pt x="5067" y="466"/>
                  </a:lnTo>
                  <a:lnTo>
                    <a:pt x="5067" y="3103"/>
                  </a:lnTo>
                  <a:cubicBezTo>
                    <a:pt x="7038" y="1224"/>
                    <a:pt x="9882" y="99"/>
                    <a:pt x="12914" y="0"/>
                  </a:cubicBezTo>
                  <a:cubicBezTo>
                    <a:pt x="18400" y="31"/>
                    <a:pt x="21600" y="3197"/>
                    <a:pt x="21600" y="875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6" name="Freeform 206"/>
            <p:cNvSpPr/>
            <p:nvPr/>
          </p:nvSpPr>
          <p:spPr>
            <a:xfrm>
              <a:off x="562900" y="145972"/>
              <a:ext cx="97548" cy="110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extrusionOk="0">
                  <a:moveTo>
                    <a:pt x="5862" y="9889"/>
                  </a:moveTo>
                  <a:cubicBezTo>
                    <a:pt x="4235" y="8601"/>
                    <a:pt x="3235" y="6832"/>
                    <a:pt x="3065" y="4937"/>
                  </a:cubicBezTo>
                  <a:cubicBezTo>
                    <a:pt x="3053" y="2225"/>
                    <a:pt x="5603" y="19"/>
                    <a:pt x="8760" y="9"/>
                  </a:cubicBezTo>
                  <a:cubicBezTo>
                    <a:pt x="8930" y="9"/>
                    <a:pt x="9099" y="15"/>
                    <a:pt x="9268" y="27"/>
                  </a:cubicBezTo>
                  <a:cubicBezTo>
                    <a:pt x="12354" y="-251"/>
                    <a:pt x="15118" y="1673"/>
                    <a:pt x="15442" y="4324"/>
                  </a:cubicBezTo>
                  <a:cubicBezTo>
                    <a:pt x="15457" y="4444"/>
                    <a:pt x="15466" y="4565"/>
                    <a:pt x="15470" y="4686"/>
                  </a:cubicBezTo>
                  <a:cubicBezTo>
                    <a:pt x="15470" y="6609"/>
                    <a:pt x="14376" y="8301"/>
                    <a:pt x="10873" y="10370"/>
                  </a:cubicBezTo>
                  <a:lnTo>
                    <a:pt x="14376" y="13817"/>
                  </a:lnTo>
                  <a:cubicBezTo>
                    <a:pt x="15452" y="12786"/>
                    <a:pt x="16345" y="11624"/>
                    <a:pt x="17027" y="10370"/>
                  </a:cubicBezTo>
                  <a:lnTo>
                    <a:pt x="20603" y="10370"/>
                  </a:lnTo>
                  <a:cubicBezTo>
                    <a:pt x="19670" y="12434"/>
                    <a:pt x="18301" y="14333"/>
                    <a:pt x="16565" y="15969"/>
                  </a:cubicBezTo>
                  <a:lnTo>
                    <a:pt x="21600" y="20984"/>
                  </a:lnTo>
                  <a:lnTo>
                    <a:pt x="17027" y="20984"/>
                  </a:lnTo>
                  <a:lnTo>
                    <a:pt x="14157" y="18080"/>
                  </a:lnTo>
                  <a:cubicBezTo>
                    <a:pt x="12001" y="19885"/>
                    <a:pt x="9198" y="21012"/>
                    <a:pt x="6203" y="21276"/>
                  </a:cubicBezTo>
                  <a:cubicBezTo>
                    <a:pt x="2939" y="21349"/>
                    <a:pt x="196" y="19187"/>
                    <a:pt x="0" y="16387"/>
                  </a:cubicBezTo>
                  <a:cubicBezTo>
                    <a:pt x="0" y="13713"/>
                    <a:pt x="2043" y="11811"/>
                    <a:pt x="5862" y="9889"/>
                  </a:cubicBezTo>
                  <a:close/>
                  <a:moveTo>
                    <a:pt x="6641" y="18351"/>
                  </a:moveTo>
                  <a:cubicBezTo>
                    <a:pt x="8691" y="18116"/>
                    <a:pt x="10578" y="17265"/>
                    <a:pt x="11968" y="15948"/>
                  </a:cubicBezTo>
                  <a:lnTo>
                    <a:pt x="7905" y="11937"/>
                  </a:lnTo>
                  <a:cubicBezTo>
                    <a:pt x="4889" y="13650"/>
                    <a:pt x="3576" y="14695"/>
                    <a:pt x="3576" y="16116"/>
                  </a:cubicBezTo>
                  <a:cubicBezTo>
                    <a:pt x="3705" y="17459"/>
                    <a:pt x="5076" y="18460"/>
                    <a:pt x="6641" y="18351"/>
                  </a:cubicBezTo>
                  <a:close/>
                  <a:moveTo>
                    <a:pt x="12114" y="4812"/>
                  </a:moveTo>
                  <a:cubicBezTo>
                    <a:pt x="12049" y="3544"/>
                    <a:pt x="10799" y="2561"/>
                    <a:pt x="9323" y="2617"/>
                  </a:cubicBezTo>
                  <a:cubicBezTo>
                    <a:pt x="9313" y="2617"/>
                    <a:pt x="9302" y="2617"/>
                    <a:pt x="9292" y="2618"/>
                  </a:cubicBezTo>
                  <a:cubicBezTo>
                    <a:pt x="7870" y="2547"/>
                    <a:pt x="6651" y="3479"/>
                    <a:pt x="6568" y="4700"/>
                  </a:cubicBezTo>
                  <a:cubicBezTo>
                    <a:pt x="6568" y="4703"/>
                    <a:pt x="6568" y="4705"/>
                    <a:pt x="6568" y="4707"/>
                  </a:cubicBezTo>
                  <a:cubicBezTo>
                    <a:pt x="6760" y="6126"/>
                    <a:pt x="7578" y="7427"/>
                    <a:pt x="8854" y="8343"/>
                  </a:cubicBezTo>
                  <a:cubicBezTo>
                    <a:pt x="11165" y="7110"/>
                    <a:pt x="12114" y="5982"/>
                    <a:pt x="12114" y="481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7" name="Freeform 207"/>
            <p:cNvSpPr/>
            <p:nvPr/>
          </p:nvSpPr>
          <p:spPr>
            <a:xfrm>
              <a:off x="707024" y="166658"/>
              <a:ext cx="54706" cy="89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57" y="0"/>
                  </a:moveTo>
                  <a:lnTo>
                    <a:pt x="10757" y="3648"/>
                  </a:lnTo>
                  <a:lnTo>
                    <a:pt x="19995" y="3648"/>
                  </a:lnTo>
                  <a:lnTo>
                    <a:pt x="19995" y="6748"/>
                  </a:lnTo>
                  <a:lnTo>
                    <a:pt x="10887" y="6748"/>
                  </a:lnTo>
                  <a:lnTo>
                    <a:pt x="10887" y="14904"/>
                  </a:lnTo>
                  <a:cubicBezTo>
                    <a:pt x="10887" y="16675"/>
                    <a:pt x="11320" y="18343"/>
                    <a:pt x="14964" y="18343"/>
                  </a:cubicBezTo>
                  <a:cubicBezTo>
                    <a:pt x="17314" y="18330"/>
                    <a:pt x="19612" y="17924"/>
                    <a:pt x="21600" y="17171"/>
                  </a:cubicBezTo>
                  <a:lnTo>
                    <a:pt x="21600" y="20427"/>
                  </a:lnTo>
                  <a:cubicBezTo>
                    <a:pt x="19301" y="21164"/>
                    <a:pt x="16745" y="21566"/>
                    <a:pt x="14140" y="21600"/>
                  </a:cubicBezTo>
                  <a:cubicBezTo>
                    <a:pt x="8414" y="21600"/>
                    <a:pt x="5075" y="19880"/>
                    <a:pt x="5075" y="14982"/>
                  </a:cubicBezTo>
                  <a:lnTo>
                    <a:pt x="5075" y="6748"/>
                  </a:lnTo>
                  <a:lnTo>
                    <a:pt x="0" y="6748"/>
                  </a:lnTo>
                  <a:lnTo>
                    <a:pt x="0" y="6384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8" name="Freeform 208"/>
            <p:cNvSpPr/>
            <p:nvPr/>
          </p:nvSpPr>
          <p:spPr>
            <a:xfrm>
              <a:off x="773923" y="180285"/>
              <a:ext cx="54047" cy="7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407"/>
                  </a:moveTo>
                  <a:lnTo>
                    <a:pt x="18527" y="6064"/>
                  </a:lnTo>
                  <a:cubicBezTo>
                    <a:pt x="16995" y="4992"/>
                    <a:pt x="14999" y="4320"/>
                    <a:pt x="12863" y="4157"/>
                  </a:cubicBezTo>
                  <a:cubicBezTo>
                    <a:pt x="8611" y="4636"/>
                    <a:pt x="5579" y="7352"/>
                    <a:pt x="5883" y="10409"/>
                  </a:cubicBezTo>
                  <a:lnTo>
                    <a:pt x="5883" y="21600"/>
                  </a:lnTo>
                  <a:lnTo>
                    <a:pt x="0" y="21600"/>
                  </a:lnTo>
                  <a:lnTo>
                    <a:pt x="0" y="438"/>
                  </a:lnTo>
                  <a:lnTo>
                    <a:pt x="5883" y="438"/>
                  </a:lnTo>
                  <a:lnTo>
                    <a:pt x="5883" y="5252"/>
                  </a:lnTo>
                  <a:cubicBezTo>
                    <a:pt x="9220" y="1313"/>
                    <a:pt x="11941" y="0"/>
                    <a:pt x="14663" y="0"/>
                  </a:cubicBezTo>
                  <a:cubicBezTo>
                    <a:pt x="17326" y="133"/>
                    <a:pt x="19812" y="996"/>
                    <a:pt x="21600" y="2407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9" name="Freeform 209"/>
            <p:cNvSpPr/>
            <p:nvPr/>
          </p:nvSpPr>
          <p:spPr>
            <a:xfrm>
              <a:off x="832794" y="180125"/>
              <a:ext cx="63393" cy="76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extrusionOk="0">
                  <a:moveTo>
                    <a:pt x="18007" y="6551"/>
                  </a:moveTo>
                  <a:lnTo>
                    <a:pt x="18007" y="16671"/>
                  </a:lnTo>
                  <a:cubicBezTo>
                    <a:pt x="18007" y="17298"/>
                    <a:pt x="18306" y="17597"/>
                    <a:pt x="18980" y="17597"/>
                  </a:cubicBezTo>
                  <a:cubicBezTo>
                    <a:pt x="19958" y="17431"/>
                    <a:pt x="20862" y="17060"/>
                    <a:pt x="21600" y="16522"/>
                  </a:cubicBezTo>
                  <a:lnTo>
                    <a:pt x="21600" y="19507"/>
                  </a:lnTo>
                  <a:cubicBezTo>
                    <a:pt x="20107" y="20443"/>
                    <a:pt x="18293" y="20995"/>
                    <a:pt x="16397" y="21089"/>
                  </a:cubicBezTo>
                  <a:cubicBezTo>
                    <a:pt x="14710" y="21231"/>
                    <a:pt x="13187" y="20280"/>
                    <a:pt x="12954" y="18940"/>
                  </a:cubicBezTo>
                  <a:cubicBezTo>
                    <a:pt x="11057" y="20223"/>
                    <a:pt x="8666" y="20950"/>
                    <a:pt x="6179" y="21000"/>
                  </a:cubicBezTo>
                  <a:cubicBezTo>
                    <a:pt x="2789" y="21018"/>
                    <a:pt x="23" y="18840"/>
                    <a:pt x="0" y="16136"/>
                  </a:cubicBezTo>
                  <a:cubicBezTo>
                    <a:pt x="0" y="16076"/>
                    <a:pt x="1" y="16015"/>
                    <a:pt x="3" y="15955"/>
                  </a:cubicBezTo>
                  <a:cubicBezTo>
                    <a:pt x="3" y="12283"/>
                    <a:pt x="3147" y="10969"/>
                    <a:pt x="13029" y="8343"/>
                  </a:cubicBezTo>
                  <a:lnTo>
                    <a:pt x="13029" y="7298"/>
                  </a:lnTo>
                  <a:cubicBezTo>
                    <a:pt x="13029" y="4790"/>
                    <a:pt x="11457" y="3805"/>
                    <a:pt x="8462" y="3805"/>
                  </a:cubicBezTo>
                  <a:cubicBezTo>
                    <a:pt x="5383" y="3904"/>
                    <a:pt x="2512" y="5070"/>
                    <a:pt x="602" y="6999"/>
                  </a:cubicBezTo>
                  <a:lnTo>
                    <a:pt x="602" y="2790"/>
                  </a:lnTo>
                  <a:cubicBezTo>
                    <a:pt x="2730" y="908"/>
                    <a:pt x="5814" y="-102"/>
                    <a:pt x="8986" y="44"/>
                  </a:cubicBezTo>
                  <a:cubicBezTo>
                    <a:pt x="13421" y="-369"/>
                    <a:pt x="17436" y="2164"/>
                    <a:pt x="17953" y="5701"/>
                  </a:cubicBezTo>
                  <a:cubicBezTo>
                    <a:pt x="17995" y="5983"/>
                    <a:pt x="18013" y="6267"/>
                    <a:pt x="18007" y="6551"/>
                  </a:cubicBezTo>
                  <a:close/>
                  <a:moveTo>
                    <a:pt x="8649" y="18134"/>
                  </a:moveTo>
                  <a:cubicBezTo>
                    <a:pt x="10320" y="18059"/>
                    <a:pt x="11890" y="17470"/>
                    <a:pt x="13029" y="16492"/>
                  </a:cubicBezTo>
                  <a:lnTo>
                    <a:pt x="13029" y="10522"/>
                  </a:lnTo>
                  <a:cubicBezTo>
                    <a:pt x="7227" y="12044"/>
                    <a:pt x="5056" y="13358"/>
                    <a:pt x="5056" y="15238"/>
                  </a:cubicBezTo>
                  <a:cubicBezTo>
                    <a:pt x="4972" y="16770"/>
                    <a:pt x="6462" y="18066"/>
                    <a:pt x="8382" y="18133"/>
                  </a:cubicBezTo>
                  <a:cubicBezTo>
                    <a:pt x="8471" y="18136"/>
                    <a:pt x="8560" y="18136"/>
                    <a:pt x="8649" y="18134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0" name="Freeform 210"/>
            <p:cNvSpPr/>
            <p:nvPr/>
          </p:nvSpPr>
          <p:spPr>
            <a:xfrm>
              <a:off x="906896" y="151935"/>
              <a:ext cx="17358" cy="10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00" extrusionOk="0">
                  <a:moveTo>
                    <a:pt x="20927" y="1588"/>
                  </a:moveTo>
                  <a:cubicBezTo>
                    <a:pt x="21578" y="2570"/>
                    <a:pt x="17436" y="3456"/>
                    <a:pt x="11676" y="3567"/>
                  </a:cubicBezTo>
                  <a:cubicBezTo>
                    <a:pt x="5916" y="3679"/>
                    <a:pt x="718" y="2972"/>
                    <a:pt x="67" y="1990"/>
                  </a:cubicBezTo>
                  <a:cubicBezTo>
                    <a:pt x="-22" y="1857"/>
                    <a:pt x="-22" y="1722"/>
                    <a:pt x="67" y="1588"/>
                  </a:cubicBezTo>
                  <a:cubicBezTo>
                    <a:pt x="718" y="606"/>
                    <a:pt x="5916" y="-100"/>
                    <a:pt x="11676" y="11"/>
                  </a:cubicBezTo>
                  <a:cubicBezTo>
                    <a:pt x="16539" y="105"/>
                    <a:pt x="20377" y="759"/>
                    <a:pt x="20927" y="1588"/>
                  </a:cubicBezTo>
                  <a:close/>
                  <a:moveTo>
                    <a:pt x="18801" y="6255"/>
                  </a:moveTo>
                  <a:lnTo>
                    <a:pt x="18801" y="21500"/>
                  </a:lnTo>
                  <a:lnTo>
                    <a:pt x="1661" y="21500"/>
                  </a:lnTo>
                  <a:lnTo>
                    <a:pt x="1661" y="625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1" name="Freeform 211"/>
            <p:cNvSpPr/>
            <p:nvPr/>
          </p:nvSpPr>
          <p:spPr>
            <a:xfrm>
              <a:off x="944410" y="180177"/>
              <a:ext cx="62177" cy="7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15"/>
                  </a:moveTo>
                  <a:lnTo>
                    <a:pt x="21600" y="21506"/>
                  </a:lnTo>
                  <a:lnTo>
                    <a:pt x="16524" y="21506"/>
                  </a:lnTo>
                  <a:lnTo>
                    <a:pt x="16524" y="9003"/>
                  </a:lnTo>
                  <a:cubicBezTo>
                    <a:pt x="16524" y="4626"/>
                    <a:pt x="14006" y="3595"/>
                    <a:pt x="11258" y="3595"/>
                  </a:cubicBezTo>
                  <a:cubicBezTo>
                    <a:pt x="8723" y="3681"/>
                    <a:pt x="6406" y="4794"/>
                    <a:pt x="5076" y="6564"/>
                  </a:cubicBezTo>
                  <a:lnTo>
                    <a:pt x="5076" y="21600"/>
                  </a:lnTo>
                  <a:lnTo>
                    <a:pt x="0" y="21600"/>
                  </a:lnTo>
                  <a:lnTo>
                    <a:pt x="0" y="469"/>
                  </a:lnTo>
                  <a:lnTo>
                    <a:pt x="5114" y="469"/>
                  </a:lnTo>
                  <a:lnTo>
                    <a:pt x="5114" y="3126"/>
                  </a:lnTo>
                  <a:cubicBezTo>
                    <a:pt x="7035" y="1279"/>
                    <a:pt x="9790" y="150"/>
                    <a:pt x="12746" y="0"/>
                  </a:cubicBezTo>
                  <a:cubicBezTo>
                    <a:pt x="18394" y="31"/>
                    <a:pt x="21600" y="3220"/>
                    <a:pt x="21600" y="881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2" name="Freeform 212"/>
            <p:cNvSpPr/>
            <p:nvPr/>
          </p:nvSpPr>
          <p:spPr>
            <a:xfrm>
              <a:off x="1025974" y="151935"/>
              <a:ext cx="17358" cy="102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500" extrusionOk="0">
                  <a:moveTo>
                    <a:pt x="20927" y="1588"/>
                  </a:moveTo>
                  <a:cubicBezTo>
                    <a:pt x="21578" y="2570"/>
                    <a:pt x="17436" y="3456"/>
                    <a:pt x="11676" y="3567"/>
                  </a:cubicBezTo>
                  <a:cubicBezTo>
                    <a:pt x="5916" y="3679"/>
                    <a:pt x="718" y="2972"/>
                    <a:pt x="67" y="1990"/>
                  </a:cubicBezTo>
                  <a:cubicBezTo>
                    <a:pt x="-22" y="1857"/>
                    <a:pt x="-22" y="1722"/>
                    <a:pt x="67" y="1588"/>
                  </a:cubicBezTo>
                  <a:cubicBezTo>
                    <a:pt x="718" y="606"/>
                    <a:pt x="5916" y="-100"/>
                    <a:pt x="11676" y="11"/>
                  </a:cubicBezTo>
                  <a:cubicBezTo>
                    <a:pt x="16539" y="105"/>
                    <a:pt x="20377" y="759"/>
                    <a:pt x="20927" y="1588"/>
                  </a:cubicBezTo>
                  <a:close/>
                  <a:moveTo>
                    <a:pt x="19332" y="6255"/>
                  </a:moveTo>
                  <a:lnTo>
                    <a:pt x="19332" y="21500"/>
                  </a:lnTo>
                  <a:lnTo>
                    <a:pt x="1528" y="21500"/>
                  </a:lnTo>
                  <a:lnTo>
                    <a:pt x="1528" y="625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3" name="Freeform 213"/>
            <p:cNvSpPr/>
            <p:nvPr/>
          </p:nvSpPr>
          <p:spPr>
            <a:xfrm>
              <a:off x="1063268" y="180177"/>
              <a:ext cx="62286" cy="7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8815"/>
                  </a:moveTo>
                  <a:lnTo>
                    <a:pt x="21600" y="21506"/>
                  </a:lnTo>
                  <a:lnTo>
                    <a:pt x="16533" y="21506"/>
                  </a:lnTo>
                  <a:lnTo>
                    <a:pt x="16533" y="9003"/>
                  </a:lnTo>
                  <a:cubicBezTo>
                    <a:pt x="16533" y="4626"/>
                    <a:pt x="14019" y="3595"/>
                    <a:pt x="11276" y="3595"/>
                  </a:cubicBezTo>
                  <a:cubicBezTo>
                    <a:pt x="8745" y="3681"/>
                    <a:pt x="6432" y="4794"/>
                    <a:pt x="5105" y="6564"/>
                  </a:cubicBezTo>
                  <a:lnTo>
                    <a:pt x="5105" y="21600"/>
                  </a:lnTo>
                  <a:lnTo>
                    <a:pt x="0" y="21600"/>
                  </a:lnTo>
                  <a:lnTo>
                    <a:pt x="0" y="469"/>
                  </a:lnTo>
                  <a:lnTo>
                    <a:pt x="5105" y="469"/>
                  </a:lnTo>
                  <a:lnTo>
                    <a:pt x="5105" y="3126"/>
                  </a:lnTo>
                  <a:cubicBezTo>
                    <a:pt x="7022" y="1279"/>
                    <a:pt x="9772" y="150"/>
                    <a:pt x="12724" y="0"/>
                  </a:cubicBezTo>
                  <a:cubicBezTo>
                    <a:pt x="18400" y="31"/>
                    <a:pt x="21600" y="3220"/>
                    <a:pt x="21600" y="881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4" name="Freeform 214"/>
            <p:cNvSpPr/>
            <p:nvPr/>
          </p:nvSpPr>
          <p:spPr>
            <a:xfrm>
              <a:off x="1135660" y="182664"/>
              <a:ext cx="69426" cy="109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32" y="2020"/>
                  </a:moveTo>
                  <a:lnTo>
                    <a:pt x="16815" y="2020"/>
                  </a:lnTo>
                  <a:cubicBezTo>
                    <a:pt x="18381" y="2758"/>
                    <a:pt x="19273" y="3923"/>
                    <a:pt x="19208" y="5145"/>
                  </a:cubicBezTo>
                  <a:cubicBezTo>
                    <a:pt x="19221" y="7562"/>
                    <a:pt x="16245" y="9580"/>
                    <a:pt x="12372" y="9780"/>
                  </a:cubicBezTo>
                  <a:cubicBezTo>
                    <a:pt x="10356" y="10035"/>
                    <a:pt x="7792" y="10120"/>
                    <a:pt x="7792" y="11119"/>
                  </a:cubicBezTo>
                  <a:cubicBezTo>
                    <a:pt x="7792" y="12118"/>
                    <a:pt x="10048" y="12480"/>
                    <a:pt x="13739" y="12841"/>
                  </a:cubicBezTo>
                  <a:cubicBezTo>
                    <a:pt x="20199" y="13500"/>
                    <a:pt x="21497" y="15392"/>
                    <a:pt x="21497" y="17093"/>
                  </a:cubicBezTo>
                  <a:cubicBezTo>
                    <a:pt x="21497" y="19963"/>
                    <a:pt x="17089" y="21600"/>
                    <a:pt x="10629" y="21600"/>
                  </a:cubicBezTo>
                  <a:cubicBezTo>
                    <a:pt x="3349" y="21600"/>
                    <a:pt x="0" y="19644"/>
                    <a:pt x="0" y="17348"/>
                  </a:cubicBezTo>
                  <a:cubicBezTo>
                    <a:pt x="0" y="15562"/>
                    <a:pt x="1230" y="14095"/>
                    <a:pt x="5810" y="13394"/>
                  </a:cubicBezTo>
                  <a:cubicBezTo>
                    <a:pt x="4272" y="12820"/>
                    <a:pt x="3486" y="12203"/>
                    <a:pt x="3486" y="11565"/>
                  </a:cubicBezTo>
                  <a:cubicBezTo>
                    <a:pt x="3486" y="10928"/>
                    <a:pt x="4580" y="9907"/>
                    <a:pt x="7143" y="9439"/>
                  </a:cubicBezTo>
                  <a:cubicBezTo>
                    <a:pt x="4056" y="8806"/>
                    <a:pt x="1992" y="6996"/>
                    <a:pt x="2051" y="4975"/>
                  </a:cubicBezTo>
                  <a:cubicBezTo>
                    <a:pt x="2051" y="2041"/>
                    <a:pt x="5639" y="0"/>
                    <a:pt x="12475" y="0"/>
                  </a:cubicBezTo>
                  <a:lnTo>
                    <a:pt x="21600" y="0"/>
                  </a:lnTo>
                  <a:close/>
                  <a:moveTo>
                    <a:pt x="10595" y="19240"/>
                  </a:moveTo>
                  <a:cubicBezTo>
                    <a:pt x="14696" y="19240"/>
                    <a:pt x="17020" y="18517"/>
                    <a:pt x="17020" y="17114"/>
                  </a:cubicBezTo>
                  <a:cubicBezTo>
                    <a:pt x="17020" y="15711"/>
                    <a:pt x="13842" y="14861"/>
                    <a:pt x="9467" y="14861"/>
                  </a:cubicBezTo>
                  <a:cubicBezTo>
                    <a:pt x="6665" y="14861"/>
                    <a:pt x="4238" y="15626"/>
                    <a:pt x="4238" y="16987"/>
                  </a:cubicBezTo>
                  <a:cubicBezTo>
                    <a:pt x="4238" y="18347"/>
                    <a:pt x="6562" y="19240"/>
                    <a:pt x="10595" y="19240"/>
                  </a:cubicBezTo>
                  <a:close/>
                  <a:moveTo>
                    <a:pt x="10595" y="7505"/>
                  </a:moveTo>
                  <a:cubicBezTo>
                    <a:pt x="12848" y="7648"/>
                    <a:pt x="14862" y="6629"/>
                    <a:pt x="15093" y="5227"/>
                  </a:cubicBezTo>
                  <a:cubicBezTo>
                    <a:pt x="15116" y="5087"/>
                    <a:pt x="15121" y="4946"/>
                    <a:pt x="15106" y="4805"/>
                  </a:cubicBezTo>
                  <a:cubicBezTo>
                    <a:pt x="14799" y="3255"/>
                    <a:pt x="12530" y="2153"/>
                    <a:pt x="10039" y="2345"/>
                  </a:cubicBezTo>
                  <a:cubicBezTo>
                    <a:pt x="7969" y="2503"/>
                    <a:pt x="6339" y="3517"/>
                    <a:pt x="6084" y="4805"/>
                  </a:cubicBezTo>
                  <a:cubicBezTo>
                    <a:pt x="6042" y="6272"/>
                    <a:pt x="7921" y="7483"/>
                    <a:pt x="10280" y="7509"/>
                  </a:cubicBezTo>
                  <a:cubicBezTo>
                    <a:pt x="10385" y="7510"/>
                    <a:pt x="10490" y="7508"/>
                    <a:pt x="10595" y="750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5" name="Freeform 215"/>
            <p:cNvSpPr/>
            <p:nvPr/>
          </p:nvSpPr>
          <p:spPr>
            <a:xfrm>
              <a:off x="564328" y="352772"/>
              <a:ext cx="46809" cy="55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75" extrusionOk="0">
                  <a:moveTo>
                    <a:pt x="0" y="21575"/>
                  </a:moveTo>
                  <a:lnTo>
                    <a:pt x="0" y="5"/>
                  </a:lnTo>
                  <a:lnTo>
                    <a:pt x="9004" y="5"/>
                  </a:lnTo>
                  <a:cubicBezTo>
                    <a:pt x="10565" y="-25"/>
                    <a:pt x="12125" y="87"/>
                    <a:pt x="13657" y="339"/>
                  </a:cubicBezTo>
                  <a:cubicBezTo>
                    <a:pt x="15054" y="596"/>
                    <a:pt x="16355" y="1126"/>
                    <a:pt x="17451" y="1886"/>
                  </a:cubicBezTo>
                  <a:cubicBezTo>
                    <a:pt x="18854" y="2866"/>
                    <a:pt x="19918" y="4135"/>
                    <a:pt x="20536" y="5565"/>
                  </a:cubicBezTo>
                  <a:cubicBezTo>
                    <a:pt x="21257" y="7197"/>
                    <a:pt x="21600" y="8927"/>
                    <a:pt x="21548" y="10665"/>
                  </a:cubicBezTo>
                  <a:cubicBezTo>
                    <a:pt x="21564" y="12076"/>
                    <a:pt x="21343" y="13483"/>
                    <a:pt x="20890" y="14845"/>
                  </a:cubicBezTo>
                  <a:cubicBezTo>
                    <a:pt x="20515" y="15977"/>
                    <a:pt x="19917" y="17050"/>
                    <a:pt x="19120" y="18022"/>
                  </a:cubicBezTo>
                  <a:cubicBezTo>
                    <a:pt x="18461" y="18767"/>
                    <a:pt x="17658" y="19417"/>
                    <a:pt x="16743" y="19945"/>
                  </a:cubicBezTo>
                  <a:cubicBezTo>
                    <a:pt x="15787" y="20463"/>
                    <a:pt x="14724" y="20832"/>
                    <a:pt x="13607" y="21032"/>
                  </a:cubicBezTo>
                  <a:cubicBezTo>
                    <a:pt x="12231" y="21299"/>
                    <a:pt x="10821" y="21425"/>
                    <a:pt x="9408" y="21408"/>
                  </a:cubicBezTo>
                  <a:close/>
                  <a:moveTo>
                    <a:pt x="3490" y="19025"/>
                  </a:moveTo>
                  <a:lnTo>
                    <a:pt x="9054" y="19025"/>
                  </a:lnTo>
                  <a:cubicBezTo>
                    <a:pt x="10418" y="19059"/>
                    <a:pt x="11780" y="18932"/>
                    <a:pt x="13101" y="18649"/>
                  </a:cubicBezTo>
                  <a:cubicBezTo>
                    <a:pt x="13959" y="18403"/>
                    <a:pt x="14750" y="18020"/>
                    <a:pt x="15427" y="17520"/>
                  </a:cubicBezTo>
                  <a:cubicBezTo>
                    <a:pt x="16313" y="16749"/>
                    <a:pt x="16971" y="15819"/>
                    <a:pt x="17350" y="14803"/>
                  </a:cubicBezTo>
                  <a:cubicBezTo>
                    <a:pt x="17828" y="13446"/>
                    <a:pt x="18050" y="12036"/>
                    <a:pt x="18007" y="10623"/>
                  </a:cubicBezTo>
                  <a:cubicBezTo>
                    <a:pt x="18124" y="8830"/>
                    <a:pt x="17671" y="7043"/>
                    <a:pt x="16692" y="5439"/>
                  </a:cubicBezTo>
                  <a:cubicBezTo>
                    <a:pt x="15944" y="4357"/>
                    <a:pt x="14790" y="3506"/>
                    <a:pt x="13404" y="3015"/>
                  </a:cubicBezTo>
                  <a:cubicBezTo>
                    <a:pt x="11963" y="2655"/>
                    <a:pt x="10457" y="2500"/>
                    <a:pt x="8953" y="2555"/>
                  </a:cubicBezTo>
                  <a:lnTo>
                    <a:pt x="3490" y="255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6" name="Freeform 216"/>
            <p:cNvSpPr/>
            <p:nvPr/>
          </p:nvSpPr>
          <p:spPr>
            <a:xfrm>
              <a:off x="618209" y="367671"/>
              <a:ext cx="37897" cy="41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0588" extrusionOk="0">
                  <a:moveTo>
                    <a:pt x="17060" y="13797"/>
                  </a:moveTo>
                  <a:lnTo>
                    <a:pt x="21056" y="14224"/>
                  </a:lnTo>
                  <a:cubicBezTo>
                    <a:pt x="20555" y="16112"/>
                    <a:pt x="19317" y="17792"/>
                    <a:pt x="17552" y="18977"/>
                  </a:cubicBezTo>
                  <a:cubicBezTo>
                    <a:pt x="12966" y="21455"/>
                    <a:pt x="7055" y="21043"/>
                    <a:pt x="2982" y="17962"/>
                  </a:cubicBezTo>
                  <a:cubicBezTo>
                    <a:pt x="904" y="15862"/>
                    <a:pt x="-154" y="13143"/>
                    <a:pt x="31" y="10379"/>
                  </a:cubicBezTo>
                  <a:cubicBezTo>
                    <a:pt x="-203" y="7535"/>
                    <a:pt x="882" y="4728"/>
                    <a:pt x="3043" y="2582"/>
                  </a:cubicBezTo>
                  <a:cubicBezTo>
                    <a:pt x="5074" y="791"/>
                    <a:pt x="7901" y="-145"/>
                    <a:pt x="10789" y="19"/>
                  </a:cubicBezTo>
                  <a:cubicBezTo>
                    <a:pt x="13626" y="-62"/>
                    <a:pt x="16363" y="932"/>
                    <a:pt x="18289" y="2742"/>
                  </a:cubicBezTo>
                  <a:cubicBezTo>
                    <a:pt x="20360" y="4864"/>
                    <a:pt x="21397" y="7604"/>
                    <a:pt x="21179" y="10379"/>
                  </a:cubicBezTo>
                  <a:lnTo>
                    <a:pt x="21179" y="11287"/>
                  </a:lnTo>
                  <a:lnTo>
                    <a:pt x="4273" y="11287"/>
                  </a:lnTo>
                  <a:cubicBezTo>
                    <a:pt x="4196" y="13229"/>
                    <a:pt x="4939" y="15128"/>
                    <a:pt x="6363" y="16627"/>
                  </a:cubicBezTo>
                  <a:cubicBezTo>
                    <a:pt x="7621" y="17748"/>
                    <a:pt x="9357" y="18367"/>
                    <a:pt x="11158" y="18336"/>
                  </a:cubicBezTo>
                  <a:cubicBezTo>
                    <a:pt x="12474" y="18367"/>
                    <a:pt x="13767" y="18030"/>
                    <a:pt x="14847" y="17375"/>
                  </a:cubicBezTo>
                  <a:cubicBezTo>
                    <a:pt x="15981" y="16402"/>
                    <a:pt x="16753" y="15155"/>
                    <a:pt x="17060" y="13797"/>
                  </a:cubicBezTo>
                  <a:close/>
                  <a:moveTo>
                    <a:pt x="4273" y="8456"/>
                  </a:moveTo>
                  <a:lnTo>
                    <a:pt x="17121" y="8456"/>
                  </a:lnTo>
                  <a:cubicBezTo>
                    <a:pt x="17071" y="7110"/>
                    <a:pt x="16557" y="5808"/>
                    <a:pt x="15646" y="4718"/>
                  </a:cubicBezTo>
                  <a:cubicBezTo>
                    <a:pt x="14460" y="3449"/>
                    <a:pt x="12671" y="2721"/>
                    <a:pt x="10789" y="2742"/>
                  </a:cubicBezTo>
                  <a:cubicBezTo>
                    <a:pt x="9113" y="2705"/>
                    <a:pt x="7492" y="3265"/>
                    <a:pt x="6302" y="4291"/>
                  </a:cubicBezTo>
                  <a:cubicBezTo>
                    <a:pt x="5087" y="5367"/>
                    <a:pt x="4366" y="6791"/>
                    <a:pt x="4273" y="829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7" name="Freeform 217"/>
            <p:cNvSpPr/>
            <p:nvPr/>
          </p:nvSpPr>
          <p:spPr>
            <a:xfrm>
              <a:off x="664622" y="367271"/>
              <a:ext cx="35598" cy="5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75" extrusionOk="0">
                  <a:moveTo>
                    <a:pt x="0" y="21575"/>
                  </a:moveTo>
                  <a:lnTo>
                    <a:pt x="0" y="372"/>
                  </a:lnTo>
                  <a:lnTo>
                    <a:pt x="3791" y="372"/>
                  </a:lnTo>
                  <a:lnTo>
                    <a:pt x="3791" y="2344"/>
                  </a:lnTo>
                  <a:cubicBezTo>
                    <a:pt x="4605" y="1632"/>
                    <a:pt x="5646" y="1031"/>
                    <a:pt x="6851" y="578"/>
                  </a:cubicBezTo>
                  <a:cubicBezTo>
                    <a:pt x="8150" y="176"/>
                    <a:pt x="9589" y="-21"/>
                    <a:pt x="11042" y="2"/>
                  </a:cubicBezTo>
                  <a:cubicBezTo>
                    <a:pt x="13032" y="-25"/>
                    <a:pt x="14986" y="334"/>
                    <a:pt x="16629" y="1030"/>
                  </a:cubicBezTo>
                  <a:cubicBezTo>
                    <a:pt x="18289" y="1721"/>
                    <a:pt x="19566" y="2711"/>
                    <a:pt x="20287" y="3865"/>
                  </a:cubicBezTo>
                  <a:cubicBezTo>
                    <a:pt x="21169" y="5165"/>
                    <a:pt x="21600" y="6565"/>
                    <a:pt x="21551" y="7974"/>
                  </a:cubicBezTo>
                  <a:cubicBezTo>
                    <a:pt x="21552" y="9389"/>
                    <a:pt x="21076" y="10788"/>
                    <a:pt x="20154" y="12083"/>
                  </a:cubicBezTo>
                  <a:cubicBezTo>
                    <a:pt x="19357" y="13281"/>
                    <a:pt x="17958" y="14290"/>
                    <a:pt x="16163" y="14959"/>
                  </a:cubicBezTo>
                  <a:cubicBezTo>
                    <a:pt x="14534" y="15601"/>
                    <a:pt x="12642" y="15943"/>
                    <a:pt x="10709" y="15946"/>
                  </a:cubicBezTo>
                  <a:cubicBezTo>
                    <a:pt x="9393" y="15963"/>
                    <a:pt x="8091" y="15780"/>
                    <a:pt x="6918" y="15411"/>
                  </a:cubicBezTo>
                  <a:cubicBezTo>
                    <a:pt x="5868" y="15061"/>
                    <a:pt x="4942" y="14586"/>
                    <a:pt x="4190" y="14014"/>
                  </a:cubicBezTo>
                  <a:lnTo>
                    <a:pt x="4190" y="21493"/>
                  </a:lnTo>
                  <a:close/>
                  <a:moveTo>
                    <a:pt x="3791" y="8097"/>
                  </a:moveTo>
                  <a:cubicBezTo>
                    <a:pt x="3605" y="9656"/>
                    <a:pt x="4286" y="11207"/>
                    <a:pt x="5720" y="12494"/>
                  </a:cubicBezTo>
                  <a:cubicBezTo>
                    <a:pt x="6864" y="13383"/>
                    <a:pt x="8605" y="13898"/>
                    <a:pt x="10443" y="13891"/>
                  </a:cubicBezTo>
                  <a:cubicBezTo>
                    <a:pt x="12309" y="13882"/>
                    <a:pt x="14068" y="13354"/>
                    <a:pt x="15232" y="12453"/>
                  </a:cubicBezTo>
                  <a:cubicBezTo>
                    <a:pt x="16729" y="11120"/>
                    <a:pt x="17434" y="9509"/>
                    <a:pt x="17227" y="7892"/>
                  </a:cubicBezTo>
                  <a:cubicBezTo>
                    <a:pt x="17403" y="6334"/>
                    <a:pt x="16723" y="4785"/>
                    <a:pt x="15299" y="3495"/>
                  </a:cubicBezTo>
                  <a:cubicBezTo>
                    <a:pt x="14203" y="2587"/>
                    <a:pt x="12476" y="2054"/>
                    <a:pt x="10642" y="2057"/>
                  </a:cubicBezTo>
                  <a:cubicBezTo>
                    <a:pt x="8752" y="2079"/>
                    <a:pt x="6984" y="2641"/>
                    <a:pt x="5853" y="3577"/>
                  </a:cubicBezTo>
                  <a:cubicBezTo>
                    <a:pt x="4342" y="4892"/>
                    <a:pt x="3614" y="6489"/>
                    <a:pt x="3791" y="8097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8" name="Freeform 218"/>
            <p:cNvSpPr/>
            <p:nvPr/>
          </p:nvSpPr>
          <p:spPr>
            <a:xfrm>
              <a:off x="706580" y="367268"/>
              <a:ext cx="36695" cy="42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57" extrusionOk="0">
                  <a:moveTo>
                    <a:pt x="17099" y="18472"/>
                  </a:moveTo>
                  <a:cubicBezTo>
                    <a:pt x="15804" y="19451"/>
                    <a:pt x="14320" y="20232"/>
                    <a:pt x="12712" y="20780"/>
                  </a:cubicBezTo>
                  <a:cubicBezTo>
                    <a:pt x="11265" y="21228"/>
                    <a:pt x="9736" y="21451"/>
                    <a:pt x="8196" y="21440"/>
                  </a:cubicBezTo>
                  <a:cubicBezTo>
                    <a:pt x="6002" y="21567"/>
                    <a:pt x="3833" y="20977"/>
                    <a:pt x="2132" y="19791"/>
                  </a:cubicBezTo>
                  <a:cubicBezTo>
                    <a:pt x="729" y="18713"/>
                    <a:pt x="-49" y="17167"/>
                    <a:pt x="3" y="15559"/>
                  </a:cubicBezTo>
                  <a:cubicBezTo>
                    <a:pt x="-8" y="14602"/>
                    <a:pt x="258" y="13658"/>
                    <a:pt x="777" y="12810"/>
                  </a:cubicBezTo>
                  <a:cubicBezTo>
                    <a:pt x="1284" y="12011"/>
                    <a:pt x="2015" y="11331"/>
                    <a:pt x="2906" y="10832"/>
                  </a:cubicBezTo>
                  <a:cubicBezTo>
                    <a:pt x="3802" y="10327"/>
                    <a:pt x="4780" y="9938"/>
                    <a:pt x="5809" y="9677"/>
                  </a:cubicBezTo>
                  <a:lnTo>
                    <a:pt x="9486" y="9183"/>
                  </a:lnTo>
                  <a:cubicBezTo>
                    <a:pt x="11935" y="8980"/>
                    <a:pt x="14355" y="8575"/>
                    <a:pt x="16712" y="7974"/>
                  </a:cubicBezTo>
                  <a:cubicBezTo>
                    <a:pt x="16735" y="7662"/>
                    <a:pt x="16735" y="7350"/>
                    <a:pt x="16712" y="7039"/>
                  </a:cubicBezTo>
                  <a:cubicBezTo>
                    <a:pt x="16845" y="5954"/>
                    <a:pt x="16421" y="4872"/>
                    <a:pt x="15551" y="4071"/>
                  </a:cubicBezTo>
                  <a:cubicBezTo>
                    <a:pt x="14226" y="3202"/>
                    <a:pt x="12575" y="2772"/>
                    <a:pt x="10906" y="2862"/>
                  </a:cubicBezTo>
                  <a:cubicBezTo>
                    <a:pt x="9415" y="2780"/>
                    <a:pt x="7929" y="3087"/>
                    <a:pt x="6648" y="3741"/>
                  </a:cubicBezTo>
                  <a:cubicBezTo>
                    <a:pt x="5592" y="4531"/>
                    <a:pt x="4867" y="5592"/>
                    <a:pt x="4583" y="6764"/>
                  </a:cubicBezTo>
                  <a:lnTo>
                    <a:pt x="648" y="6325"/>
                  </a:lnTo>
                  <a:cubicBezTo>
                    <a:pt x="883" y="5049"/>
                    <a:pt x="1481" y="3841"/>
                    <a:pt x="2390" y="2807"/>
                  </a:cubicBezTo>
                  <a:cubicBezTo>
                    <a:pt x="3354" y="1849"/>
                    <a:pt x="4602" y="1128"/>
                    <a:pt x="6003" y="719"/>
                  </a:cubicBezTo>
                  <a:cubicBezTo>
                    <a:pt x="7768" y="211"/>
                    <a:pt x="9624" y="-31"/>
                    <a:pt x="11486" y="4"/>
                  </a:cubicBezTo>
                  <a:cubicBezTo>
                    <a:pt x="13192" y="-33"/>
                    <a:pt x="14892" y="171"/>
                    <a:pt x="16519" y="609"/>
                  </a:cubicBezTo>
                  <a:cubicBezTo>
                    <a:pt x="17607" y="928"/>
                    <a:pt x="18584" y="1476"/>
                    <a:pt x="19357" y="2202"/>
                  </a:cubicBezTo>
                  <a:cubicBezTo>
                    <a:pt x="20005" y="2884"/>
                    <a:pt x="20428" y="3699"/>
                    <a:pt x="20583" y="4566"/>
                  </a:cubicBezTo>
                  <a:cubicBezTo>
                    <a:pt x="20680" y="5627"/>
                    <a:pt x="20680" y="6693"/>
                    <a:pt x="20583" y="7754"/>
                  </a:cubicBezTo>
                  <a:lnTo>
                    <a:pt x="20583" y="12371"/>
                  </a:lnTo>
                  <a:cubicBezTo>
                    <a:pt x="20411" y="14420"/>
                    <a:pt x="20411" y="16477"/>
                    <a:pt x="20583" y="18527"/>
                  </a:cubicBezTo>
                  <a:cubicBezTo>
                    <a:pt x="20740" y="19392"/>
                    <a:pt x="21067" y="20228"/>
                    <a:pt x="21551" y="21000"/>
                  </a:cubicBezTo>
                  <a:lnTo>
                    <a:pt x="17293" y="21000"/>
                  </a:lnTo>
                  <a:cubicBezTo>
                    <a:pt x="17081" y="20170"/>
                    <a:pt x="17016" y="19318"/>
                    <a:pt x="17099" y="18472"/>
                  </a:cubicBezTo>
                  <a:close/>
                  <a:moveTo>
                    <a:pt x="16712" y="10667"/>
                  </a:moveTo>
                  <a:cubicBezTo>
                    <a:pt x="14637" y="11341"/>
                    <a:pt x="12469" y="11785"/>
                    <a:pt x="10261" y="11986"/>
                  </a:cubicBezTo>
                  <a:cubicBezTo>
                    <a:pt x="9048" y="12101"/>
                    <a:pt x="7857" y="12340"/>
                    <a:pt x="6712" y="12700"/>
                  </a:cubicBezTo>
                  <a:cubicBezTo>
                    <a:pt x="6056" y="12946"/>
                    <a:pt x="5496" y="13346"/>
                    <a:pt x="5099" y="13855"/>
                  </a:cubicBezTo>
                  <a:cubicBezTo>
                    <a:pt x="4715" y="14342"/>
                    <a:pt x="4513" y="14917"/>
                    <a:pt x="4519" y="15504"/>
                  </a:cubicBezTo>
                  <a:cubicBezTo>
                    <a:pt x="4511" y="16389"/>
                    <a:pt x="4959" y="17233"/>
                    <a:pt x="5745" y="17812"/>
                  </a:cubicBezTo>
                  <a:cubicBezTo>
                    <a:pt x="6781" y="18478"/>
                    <a:pt x="8061" y="18809"/>
                    <a:pt x="9357" y="18746"/>
                  </a:cubicBezTo>
                  <a:cubicBezTo>
                    <a:pt x="10820" y="18755"/>
                    <a:pt x="12261" y="18453"/>
                    <a:pt x="13551" y="17867"/>
                  </a:cubicBezTo>
                  <a:cubicBezTo>
                    <a:pt x="14727" y="17320"/>
                    <a:pt x="15674" y="16475"/>
                    <a:pt x="16261" y="15449"/>
                  </a:cubicBezTo>
                  <a:cubicBezTo>
                    <a:pt x="16771" y="14348"/>
                    <a:pt x="16991" y="13166"/>
                    <a:pt x="16906" y="1198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9" name="Freeform 219"/>
            <p:cNvSpPr/>
            <p:nvPr/>
          </p:nvSpPr>
          <p:spPr>
            <a:xfrm>
              <a:off x="752502" y="367275"/>
              <a:ext cx="22300" cy="4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extrusionOk="0">
                  <a:moveTo>
                    <a:pt x="0" y="21361"/>
                  </a:moveTo>
                  <a:lnTo>
                    <a:pt x="0" y="504"/>
                  </a:lnTo>
                  <a:lnTo>
                    <a:pt x="6065" y="504"/>
                  </a:lnTo>
                  <a:lnTo>
                    <a:pt x="6065" y="3636"/>
                  </a:lnTo>
                  <a:cubicBezTo>
                    <a:pt x="7058" y="2513"/>
                    <a:pt x="8512" y="1520"/>
                    <a:pt x="10321" y="728"/>
                  </a:cubicBezTo>
                  <a:cubicBezTo>
                    <a:pt x="11584" y="240"/>
                    <a:pt x="13117" y="-15"/>
                    <a:pt x="14684" y="1"/>
                  </a:cubicBezTo>
                  <a:cubicBezTo>
                    <a:pt x="17138" y="42"/>
                    <a:pt x="19527" y="428"/>
                    <a:pt x="21600" y="1120"/>
                  </a:cubicBezTo>
                  <a:lnTo>
                    <a:pt x="19259" y="4419"/>
                  </a:lnTo>
                  <a:cubicBezTo>
                    <a:pt x="17753" y="3930"/>
                    <a:pt x="16028" y="3660"/>
                    <a:pt x="14258" y="3636"/>
                  </a:cubicBezTo>
                  <a:cubicBezTo>
                    <a:pt x="12833" y="3656"/>
                    <a:pt x="11456" y="3910"/>
                    <a:pt x="10321" y="4363"/>
                  </a:cubicBezTo>
                  <a:cubicBezTo>
                    <a:pt x="9098" y="4846"/>
                    <a:pt x="8233" y="5538"/>
                    <a:pt x="7874" y="6320"/>
                  </a:cubicBezTo>
                  <a:cubicBezTo>
                    <a:pt x="7090" y="7641"/>
                    <a:pt x="6696" y="9018"/>
                    <a:pt x="6703" y="10402"/>
                  </a:cubicBezTo>
                  <a:lnTo>
                    <a:pt x="6703" y="2158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0" name="Freeform 220"/>
            <p:cNvSpPr/>
            <p:nvPr/>
          </p:nvSpPr>
          <p:spPr>
            <a:xfrm>
              <a:off x="775021" y="354082"/>
              <a:ext cx="20104" cy="55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extrusionOk="0">
                  <a:moveTo>
                    <a:pt x="20420" y="18941"/>
                  </a:moveTo>
                  <a:lnTo>
                    <a:pt x="21600" y="21313"/>
                  </a:lnTo>
                  <a:cubicBezTo>
                    <a:pt x="19743" y="21471"/>
                    <a:pt x="17843" y="21557"/>
                    <a:pt x="15934" y="21568"/>
                  </a:cubicBezTo>
                  <a:cubicBezTo>
                    <a:pt x="13736" y="21600"/>
                    <a:pt x="11549" y="21440"/>
                    <a:pt x="9561" y="21102"/>
                  </a:cubicBezTo>
                  <a:cubicBezTo>
                    <a:pt x="8191" y="20823"/>
                    <a:pt x="7113" y="20392"/>
                    <a:pt x="6492" y="19873"/>
                  </a:cubicBezTo>
                  <a:cubicBezTo>
                    <a:pt x="5633" y="18858"/>
                    <a:pt x="5313" y="17794"/>
                    <a:pt x="5547" y="16737"/>
                  </a:cubicBezTo>
                  <a:lnTo>
                    <a:pt x="5548" y="7627"/>
                  </a:lnTo>
                  <a:lnTo>
                    <a:pt x="0" y="7627"/>
                  </a:lnTo>
                  <a:lnTo>
                    <a:pt x="0" y="5551"/>
                  </a:lnTo>
                  <a:lnTo>
                    <a:pt x="5548" y="5551"/>
                  </a:lnTo>
                  <a:lnTo>
                    <a:pt x="5548" y="1610"/>
                  </a:lnTo>
                  <a:lnTo>
                    <a:pt x="12984" y="0"/>
                  </a:lnTo>
                  <a:lnTo>
                    <a:pt x="12984" y="5551"/>
                  </a:lnTo>
                  <a:lnTo>
                    <a:pt x="20420" y="5551"/>
                  </a:lnTo>
                  <a:lnTo>
                    <a:pt x="20420" y="7627"/>
                  </a:lnTo>
                  <a:lnTo>
                    <a:pt x="12984" y="7627"/>
                  </a:lnTo>
                  <a:lnTo>
                    <a:pt x="12984" y="16864"/>
                  </a:lnTo>
                  <a:cubicBezTo>
                    <a:pt x="12787" y="17356"/>
                    <a:pt x="12787" y="17855"/>
                    <a:pt x="12984" y="18347"/>
                  </a:cubicBezTo>
                  <a:cubicBezTo>
                    <a:pt x="13246" y="18564"/>
                    <a:pt x="13703" y="18743"/>
                    <a:pt x="14282" y="18856"/>
                  </a:cubicBezTo>
                  <a:cubicBezTo>
                    <a:pt x="15078" y="19010"/>
                    <a:pt x="15976" y="19083"/>
                    <a:pt x="16879" y="19068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1" name="Freeform 221"/>
            <p:cNvSpPr/>
            <p:nvPr/>
          </p:nvSpPr>
          <p:spPr>
            <a:xfrm>
              <a:off x="800836" y="367268"/>
              <a:ext cx="55640" cy="41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558" extrusionOk="0">
                  <a:moveTo>
                    <a:pt x="0" y="21335"/>
                  </a:moveTo>
                  <a:lnTo>
                    <a:pt x="0" y="507"/>
                  </a:lnTo>
                  <a:lnTo>
                    <a:pt x="2419" y="507"/>
                  </a:lnTo>
                  <a:lnTo>
                    <a:pt x="2419" y="3410"/>
                  </a:lnTo>
                  <a:cubicBezTo>
                    <a:pt x="2921" y="2389"/>
                    <a:pt x="3606" y="1545"/>
                    <a:pt x="4413" y="953"/>
                  </a:cubicBezTo>
                  <a:cubicBezTo>
                    <a:pt x="5266" y="315"/>
                    <a:pt x="6233" y="-13"/>
                    <a:pt x="7214" y="4"/>
                  </a:cubicBezTo>
                  <a:cubicBezTo>
                    <a:pt x="8224" y="-42"/>
                    <a:pt x="9224" y="287"/>
                    <a:pt x="10100" y="953"/>
                  </a:cubicBezTo>
                  <a:cubicBezTo>
                    <a:pt x="10837" y="1603"/>
                    <a:pt x="11401" y="2540"/>
                    <a:pt x="11712" y="3634"/>
                  </a:cubicBezTo>
                  <a:cubicBezTo>
                    <a:pt x="12782" y="1465"/>
                    <a:pt x="14628" y="177"/>
                    <a:pt x="16592" y="227"/>
                  </a:cubicBezTo>
                  <a:cubicBezTo>
                    <a:pt x="17927" y="104"/>
                    <a:pt x="19238" y="734"/>
                    <a:pt x="20199" y="1958"/>
                  </a:cubicBezTo>
                  <a:cubicBezTo>
                    <a:pt x="21142" y="3434"/>
                    <a:pt x="21600" y="5343"/>
                    <a:pt x="21472" y="7263"/>
                  </a:cubicBezTo>
                  <a:lnTo>
                    <a:pt x="21472" y="21558"/>
                  </a:lnTo>
                  <a:lnTo>
                    <a:pt x="18799" y="21558"/>
                  </a:lnTo>
                  <a:lnTo>
                    <a:pt x="18799" y="8212"/>
                  </a:lnTo>
                  <a:cubicBezTo>
                    <a:pt x="18837" y="7177"/>
                    <a:pt x="18752" y="6141"/>
                    <a:pt x="18544" y="5141"/>
                  </a:cubicBezTo>
                  <a:cubicBezTo>
                    <a:pt x="18374" y="4512"/>
                    <a:pt x="18044" y="3980"/>
                    <a:pt x="17611" y="3634"/>
                  </a:cubicBezTo>
                  <a:cubicBezTo>
                    <a:pt x="17125" y="3249"/>
                    <a:pt x="16565" y="3055"/>
                    <a:pt x="15998" y="3075"/>
                  </a:cubicBezTo>
                  <a:cubicBezTo>
                    <a:pt x="14955" y="3053"/>
                    <a:pt x="13949" y="3575"/>
                    <a:pt x="13197" y="4527"/>
                  </a:cubicBezTo>
                  <a:cubicBezTo>
                    <a:pt x="12388" y="5848"/>
                    <a:pt x="11993" y="7526"/>
                    <a:pt x="12094" y="9218"/>
                  </a:cubicBezTo>
                  <a:lnTo>
                    <a:pt x="12094" y="21335"/>
                  </a:lnTo>
                  <a:lnTo>
                    <a:pt x="9421" y="21335"/>
                  </a:lnTo>
                  <a:lnTo>
                    <a:pt x="9421" y="7766"/>
                  </a:lnTo>
                  <a:cubicBezTo>
                    <a:pt x="9487" y="6535"/>
                    <a:pt x="9265" y="5307"/>
                    <a:pt x="8784" y="4248"/>
                  </a:cubicBezTo>
                  <a:cubicBezTo>
                    <a:pt x="8246" y="3426"/>
                    <a:pt x="7442" y="2990"/>
                    <a:pt x="6620" y="3075"/>
                  </a:cubicBezTo>
                  <a:cubicBezTo>
                    <a:pt x="5885" y="3076"/>
                    <a:pt x="5165" y="3347"/>
                    <a:pt x="4541" y="3857"/>
                  </a:cubicBezTo>
                  <a:cubicBezTo>
                    <a:pt x="3891" y="4390"/>
                    <a:pt x="3397" y="5197"/>
                    <a:pt x="3140" y="6146"/>
                  </a:cubicBezTo>
                  <a:cubicBezTo>
                    <a:pt x="2807" y="7555"/>
                    <a:pt x="2664" y="9029"/>
                    <a:pt x="2716" y="10502"/>
                  </a:cubicBezTo>
                  <a:lnTo>
                    <a:pt x="2716" y="2133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2" name="Freeform 222"/>
            <p:cNvSpPr/>
            <p:nvPr/>
          </p:nvSpPr>
          <p:spPr>
            <a:xfrm>
              <a:off x="864383" y="367329"/>
              <a:ext cx="37884" cy="42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19890" extrusionOk="0">
                  <a:moveTo>
                    <a:pt x="17085" y="13382"/>
                  </a:moveTo>
                  <a:lnTo>
                    <a:pt x="21087" y="13791"/>
                  </a:lnTo>
                  <a:cubicBezTo>
                    <a:pt x="20586" y="15601"/>
                    <a:pt x="19346" y="17210"/>
                    <a:pt x="17578" y="18345"/>
                  </a:cubicBezTo>
                  <a:cubicBezTo>
                    <a:pt x="12985" y="20720"/>
                    <a:pt x="7066" y="20326"/>
                    <a:pt x="2987" y="17373"/>
                  </a:cubicBezTo>
                  <a:cubicBezTo>
                    <a:pt x="906" y="15361"/>
                    <a:pt x="-154" y="12756"/>
                    <a:pt x="32" y="10107"/>
                  </a:cubicBezTo>
                  <a:cubicBezTo>
                    <a:pt x="-203" y="7382"/>
                    <a:pt x="883" y="4692"/>
                    <a:pt x="3048" y="2636"/>
                  </a:cubicBezTo>
                  <a:cubicBezTo>
                    <a:pt x="7247" y="-868"/>
                    <a:pt x="14069" y="-880"/>
                    <a:pt x="18285" y="2610"/>
                  </a:cubicBezTo>
                  <a:cubicBezTo>
                    <a:pt x="18296" y="2619"/>
                    <a:pt x="18306" y="2627"/>
                    <a:pt x="18317" y="2636"/>
                  </a:cubicBezTo>
                  <a:cubicBezTo>
                    <a:pt x="20363" y="4682"/>
                    <a:pt x="21397" y="7298"/>
                    <a:pt x="21210" y="9953"/>
                  </a:cubicBezTo>
                  <a:lnTo>
                    <a:pt x="21210" y="10823"/>
                  </a:lnTo>
                  <a:lnTo>
                    <a:pt x="4033" y="10823"/>
                  </a:lnTo>
                  <a:cubicBezTo>
                    <a:pt x="3973" y="12691"/>
                    <a:pt x="4740" y="14512"/>
                    <a:pt x="6188" y="15940"/>
                  </a:cubicBezTo>
                  <a:cubicBezTo>
                    <a:pt x="7448" y="17014"/>
                    <a:pt x="9186" y="17607"/>
                    <a:pt x="10990" y="17578"/>
                  </a:cubicBezTo>
                  <a:cubicBezTo>
                    <a:pt x="12309" y="17607"/>
                    <a:pt x="13603" y="17285"/>
                    <a:pt x="14684" y="16657"/>
                  </a:cubicBezTo>
                  <a:cubicBezTo>
                    <a:pt x="15857" y="15787"/>
                    <a:pt x="16693" y="14647"/>
                    <a:pt x="17085" y="13382"/>
                  </a:cubicBezTo>
                  <a:close/>
                  <a:moveTo>
                    <a:pt x="4280" y="8265"/>
                  </a:moveTo>
                  <a:lnTo>
                    <a:pt x="17085" y="8265"/>
                  </a:lnTo>
                  <a:cubicBezTo>
                    <a:pt x="17085" y="6976"/>
                    <a:pt x="16589" y="5721"/>
                    <a:pt x="15669" y="4683"/>
                  </a:cubicBezTo>
                  <a:cubicBezTo>
                    <a:pt x="14482" y="3466"/>
                    <a:pt x="12690" y="2769"/>
                    <a:pt x="10806" y="2790"/>
                  </a:cubicBezTo>
                  <a:cubicBezTo>
                    <a:pt x="9127" y="2754"/>
                    <a:pt x="7503" y="3290"/>
                    <a:pt x="6311" y="4274"/>
                  </a:cubicBezTo>
                  <a:cubicBezTo>
                    <a:pt x="5095" y="5305"/>
                    <a:pt x="4373" y="6669"/>
                    <a:pt x="4280" y="811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3" name="Freeform 223"/>
            <p:cNvSpPr/>
            <p:nvPr/>
          </p:nvSpPr>
          <p:spPr>
            <a:xfrm>
              <a:off x="910796" y="367690"/>
              <a:ext cx="33026" cy="41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76" extrusionOk="0">
                  <a:moveTo>
                    <a:pt x="0" y="21251"/>
                  </a:moveTo>
                  <a:lnTo>
                    <a:pt x="0" y="291"/>
                  </a:lnTo>
                  <a:lnTo>
                    <a:pt x="4016" y="291"/>
                  </a:lnTo>
                  <a:lnTo>
                    <a:pt x="4016" y="3269"/>
                  </a:lnTo>
                  <a:cubicBezTo>
                    <a:pt x="5958" y="1107"/>
                    <a:pt x="9180" y="-124"/>
                    <a:pt x="12550" y="10"/>
                  </a:cubicBezTo>
                  <a:cubicBezTo>
                    <a:pt x="14076" y="-5"/>
                    <a:pt x="15589" y="225"/>
                    <a:pt x="16997" y="684"/>
                  </a:cubicBezTo>
                  <a:cubicBezTo>
                    <a:pt x="18215" y="1053"/>
                    <a:pt x="19281" y="1675"/>
                    <a:pt x="20081" y="2483"/>
                  </a:cubicBezTo>
                  <a:cubicBezTo>
                    <a:pt x="20778" y="3273"/>
                    <a:pt x="21243" y="4175"/>
                    <a:pt x="21443" y="5124"/>
                  </a:cubicBezTo>
                  <a:cubicBezTo>
                    <a:pt x="21600" y="6263"/>
                    <a:pt x="21600" y="7412"/>
                    <a:pt x="21443" y="8552"/>
                  </a:cubicBezTo>
                  <a:lnTo>
                    <a:pt x="21443" y="21476"/>
                  </a:lnTo>
                  <a:lnTo>
                    <a:pt x="16925" y="21476"/>
                  </a:lnTo>
                  <a:lnTo>
                    <a:pt x="16925" y="8495"/>
                  </a:lnTo>
                  <a:cubicBezTo>
                    <a:pt x="16980" y="7391"/>
                    <a:pt x="16786" y="6288"/>
                    <a:pt x="16352" y="5236"/>
                  </a:cubicBezTo>
                  <a:cubicBezTo>
                    <a:pt x="16006" y="4504"/>
                    <a:pt x="15347" y="3888"/>
                    <a:pt x="14487" y="3494"/>
                  </a:cubicBezTo>
                  <a:cubicBezTo>
                    <a:pt x="13523" y="3073"/>
                    <a:pt x="12434" y="2860"/>
                    <a:pt x="11331" y="2876"/>
                  </a:cubicBezTo>
                  <a:cubicBezTo>
                    <a:pt x="9480" y="2837"/>
                    <a:pt x="7681" y="3360"/>
                    <a:pt x="6311" y="4337"/>
                  </a:cubicBezTo>
                  <a:cubicBezTo>
                    <a:pt x="4625" y="5891"/>
                    <a:pt x="3868" y="7936"/>
                    <a:pt x="4231" y="9956"/>
                  </a:cubicBezTo>
                  <a:lnTo>
                    <a:pt x="4231" y="2119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4" name="Freeform 224"/>
            <p:cNvSpPr/>
            <p:nvPr/>
          </p:nvSpPr>
          <p:spPr>
            <a:xfrm>
              <a:off x="950891" y="354082"/>
              <a:ext cx="19994" cy="5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extrusionOk="0">
                  <a:moveTo>
                    <a:pt x="20532" y="18939"/>
                  </a:moveTo>
                  <a:lnTo>
                    <a:pt x="21600" y="21312"/>
                  </a:lnTo>
                  <a:cubicBezTo>
                    <a:pt x="19734" y="21472"/>
                    <a:pt x="17823" y="21557"/>
                    <a:pt x="15903" y="21566"/>
                  </a:cubicBezTo>
                  <a:cubicBezTo>
                    <a:pt x="13731" y="21600"/>
                    <a:pt x="11568" y="21440"/>
                    <a:pt x="9613" y="21100"/>
                  </a:cubicBezTo>
                  <a:cubicBezTo>
                    <a:pt x="8174" y="20837"/>
                    <a:pt x="7040" y="20402"/>
                    <a:pt x="6409" y="19871"/>
                  </a:cubicBezTo>
                  <a:cubicBezTo>
                    <a:pt x="5672" y="18848"/>
                    <a:pt x="5391" y="17790"/>
                    <a:pt x="5578" y="16736"/>
                  </a:cubicBezTo>
                  <a:lnTo>
                    <a:pt x="5578" y="7626"/>
                  </a:lnTo>
                  <a:lnTo>
                    <a:pt x="0" y="7626"/>
                  </a:lnTo>
                  <a:lnTo>
                    <a:pt x="0" y="5550"/>
                  </a:lnTo>
                  <a:lnTo>
                    <a:pt x="5578" y="5550"/>
                  </a:lnTo>
                  <a:lnTo>
                    <a:pt x="5578" y="1610"/>
                  </a:lnTo>
                  <a:lnTo>
                    <a:pt x="12936" y="0"/>
                  </a:lnTo>
                  <a:lnTo>
                    <a:pt x="12936" y="5550"/>
                  </a:lnTo>
                  <a:lnTo>
                    <a:pt x="20532" y="5550"/>
                  </a:lnTo>
                  <a:lnTo>
                    <a:pt x="20532" y="7626"/>
                  </a:lnTo>
                  <a:lnTo>
                    <a:pt x="12936" y="7626"/>
                  </a:lnTo>
                  <a:lnTo>
                    <a:pt x="12936" y="16863"/>
                  </a:lnTo>
                  <a:cubicBezTo>
                    <a:pt x="12717" y="17354"/>
                    <a:pt x="12717" y="17855"/>
                    <a:pt x="12936" y="18346"/>
                  </a:cubicBezTo>
                  <a:cubicBezTo>
                    <a:pt x="13201" y="18563"/>
                    <a:pt x="13660" y="18742"/>
                    <a:pt x="14242" y="18854"/>
                  </a:cubicBezTo>
                  <a:cubicBezTo>
                    <a:pt x="15005" y="19003"/>
                    <a:pt x="15865" y="19076"/>
                    <a:pt x="16734" y="1906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5" name="Freeform 225"/>
            <p:cNvSpPr/>
            <p:nvPr/>
          </p:nvSpPr>
          <p:spPr>
            <a:xfrm>
              <a:off x="978684" y="368249"/>
              <a:ext cx="7910" cy="40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4181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4181"/>
                  </a:lnTo>
                  <a:close/>
                  <a:moveTo>
                    <a:pt x="0" y="21600"/>
                  </a:moveTo>
                  <a:lnTo>
                    <a:pt x="0" y="17419"/>
                  </a:lnTo>
                  <a:lnTo>
                    <a:pt x="21600" y="17419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6" name="Freeform 226"/>
            <p:cNvSpPr/>
            <p:nvPr/>
          </p:nvSpPr>
          <p:spPr>
            <a:xfrm>
              <a:off x="564658" y="439304"/>
              <a:ext cx="44380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3636" y="0"/>
                  </a:lnTo>
                  <a:lnTo>
                    <a:pt x="3636" y="8874"/>
                  </a:lnTo>
                  <a:lnTo>
                    <a:pt x="17964" y="8874"/>
                  </a:lnTo>
                  <a:lnTo>
                    <a:pt x="17964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17964" y="21600"/>
                  </a:lnTo>
                  <a:lnTo>
                    <a:pt x="17964" y="11428"/>
                  </a:lnTo>
                  <a:lnTo>
                    <a:pt x="3636" y="11428"/>
                  </a:lnTo>
                  <a:lnTo>
                    <a:pt x="3636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7" name="Freeform 227"/>
            <p:cNvSpPr/>
            <p:nvPr/>
          </p:nvSpPr>
          <p:spPr>
            <a:xfrm>
              <a:off x="620242" y="439304"/>
              <a:ext cx="6922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05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056"/>
                  </a:lnTo>
                  <a:close/>
                  <a:moveTo>
                    <a:pt x="0" y="21600"/>
                  </a:moveTo>
                  <a:lnTo>
                    <a:pt x="0" y="5986"/>
                  </a:lnTo>
                  <a:lnTo>
                    <a:pt x="21600" y="5986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8" name="Freeform 228"/>
            <p:cNvSpPr/>
            <p:nvPr/>
          </p:nvSpPr>
          <p:spPr>
            <a:xfrm>
              <a:off x="634624" y="453682"/>
              <a:ext cx="36222" cy="57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01" extrusionOk="0">
                  <a:moveTo>
                    <a:pt x="849" y="16693"/>
                  </a:moveTo>
                  <a:lnTo>
                    <a:pt x="4869" y="17056"/>
                  </a:lnTo>
                  <a:cubicBezTo>
                    <a:pt x="4951" y="17697"/>
                    <a:pt x="5441" y="18292"/>
                    <a:pt x="6231" y="18709"/>
                  </a:cubicBezTo>
                  <a:cubicBezTo>
                    <a:pt x="7473" y="19227"/>
                    <a:pt x="8951" y="19481"/>
                    <a:pt x="10445" y="19434"/>
                  </a:cubicBezTo>
                  <a:cubicBezTo>
                    <a:pt x="12002" y="19493"/>
                    <a:pt x="13548" y="19239"/>
                    <a:pt x="14855" y="18709"/>
                  </a:cubicBezTo>
                  <a:cubicBezTo>
                    <a:pt x="15881" y="18212"/>
                    <a:pt x="16611" y="17517"/>
                    <a:pt x="16929" y="16733"/>
                  </a:cubicBezTo>
                  <a:cubicBezTo>
                    <a:pt x="17116" y="15648"/>
                    <a:pt x="17116" y="14553"/>
                    <a:pt x="16929" y="13467"/>
                  </a:cubicBezTo>
                  <a:cubicBezTo>
                    <a:pt x="15366" y="14707"/>
                    <a:pt x="12978" y="15434"/>
                    <a:pt x="10445" y="15443"/>
                  </a:cubicBezTo>
                  <a:cubicBezTo>
                    <a:pt x="7432" y="15528"/>
                    <a:pt x="4545" y="14683"/>
                    <a:pt x="2729" y="13185"/>
                  </a:cubicBezTo>
                  <a:cubicBezTo>
                    <a:pt x="879" y="11638"/>
                    <a:pt x="-80" y="9750"/>
                    <a:pt x="6" y="7823"/>
                  </a:cubicBezTo>
                  <a:cubicBezTo>
                    <a:pt x="-33" y="6441"/>
                    <a:pt x="387" y="5069"/>
                    <a:pt x="1238" y="3791"/>
                  </a:cubicBezTo>
                  <a:cubicBezTo>
                    <a:pt x="1985" y="2664"/>
                    <a:pt x="3248" y="1697"/>
                    <a:pt x="4869" y="1010"/>
                  </a:cubicBezTo>
                  <a:cubicBezTo>
                    <a:pt x="6514" y="321"/>
                    <a:pt x="8463" y="-31"/>
                    <a:pt x="10445" y="2"/>
                  </a:cubicBezTo>
                  <a:cubicBezTo>
                    <a:pt x="13233" y="-38"/>
                    <a:pt x="15875" y="776"/>
                    <a:pt x="17513" y="2179"/>
                  </a:cubicBezTo>
                  <a:lnTo>
                    <a:pt x="17513" y="364"/>
                  </a:lnTo>
                  <a:lnTo>
                    <a:pt x="21339" y="364"/>
                  </a:lnTo>
                  <a:lnTo>
                    <a:pt x="21339" y="13346"/>
                  </a:lnTo>
                  <a:cubicBezTo>
                    <a:pt x="21520" y="15045"/>
                    <a:pt x="21122" y="16749"/>
                    <a:pt x="20172" y="18346"/>
                  </a:cubicBezTo>
                  <a:cubicBezTo>
                    <a:pt x="19365" y="19323"/>
                    <a:pt x="18098" y="20125"/>
                    <a:pt x="16540" y="20644"/>
                  </a:cubicBezTo>
                  <a:cubicBezTo>
                    <a:pt x="14533" y="21270"/>
                    <a:pt x="12299" y="21562"/>
                    <a:pt x="10056" y="21490"/>
                  </a:cubicBezTo>
                  <a:cubicBezTo>
                    <a:pt x="7575" y="21558"/>
                    <a:pt x="5123" y="21135"/>
                    <a:pt x="3053" y="20281"/>
                  </a:cubicBezTo>
                  <a:cubicBezTo>
                    <a:pt x="1390" y="19393"/>
                    <a:pt x="561" y="18044"/>
                    <a:pt x="849" y="16693"/>
                  </a:cubicBezTo>
                  <a:close/>
                  <a:moveTo>
                    <a:pt x="4285" y="7662"/>
                  </a:moveTo>
                  <a:cubicBezTo>
                    <a:pt x="4093" y="9192"/>
                    <a:pt x="4757" y="10716"/>
                    <a:pt x="6166" y="11976"/>
                  </a:cubicBezTo>
                  <a:cubicBezTo>
                    <a:pt x="8613" y="13601"/>
                    <a:pt x="12717" y="13685"/>
                    <a:pt x="15331" y="12163"/>
                  </a:cubicBezTo>
                  <a:cubicBezTo>
                    <a:pt x="15435" y="12103"/>
                    <a:pt x="15535" y="12040"/>
                    <a:pt x="15633" y="11976"/>
                  </a:cubicBezTo>
                  <a:cubicBezTo>
                    <a:pt x="17086" y="10758"/>
                    <a:pt x="17777" y="9253"/>
                    <a:pt x="17578" y="7742"/>
                  </a:cubicBezTo>
                  <a:cubicBezTo>
                    <a:pt x="17708" y="6292"/>
                    <a:pt x="16995" y="4861"/>
                    <a:pt x="15568" y="3711"/>
                  </a:cubicBezTo>
                  <a:cubicBezTo>
                    <a:pt x="13482" y="2096"/>
                    <a:pt x="9686" y="1839"/>
                    <a:pt x="7090" y="3136"/>
                  </a:cubicBezTo>
                  <a:cubicBezTo>
                    <a:pt x="6749" y="3306"/>
                    <a:pt x="6439" y="3499"/>
                    <a:pt x="6166" y="3711"/>
                  </a:cubicBezTo>
                  <a:cubicBezTo>
                    <a:pt x="4848" y="4860"/>
                    <a:pt x="4186" y="6251"/>
                    <a:pt x="4285" y="766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9" name="Freeform 229"/>
            <p:cNvSpPr/>
            <p:nvPr/>
          </p:nvSpPr>
          <p:spPr>
            <a:xfrm>
              <a:off x="680770" y="439304"/>
              <a:ext cx="33650" cy="56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extrusionOk="0">
                  <a:moveTo>
                    <a:pt x="0" y="21434"/>
                  </a:moveTo>
                  <a:lnTo>
                    <a:pt x="0" y="0"/>
                  </a:lnTo>
                  <a:lnTo>
                    <a:pt x="4424" y="0"/>
                  </a:lnTo>
                  <a:lnTo>
                    <a:pt x="4424" y="7685"/>
                  </a:lnTo>
                  <a:cubicBezTo>
                    <a:pt x="6457" y="6352"/>
                    <a:pt x="9399" y="5634"/>
                    <a:pt x="12429" y="5732"/>
                  </a:cubicBezTo>
                  <a:cubicBezTo>
                    <a:pt x="14180" y="5716"/>
                    <a:pt x="15911" y="5944"/>
                    <a:pt x="17486" y="6397"/>
                  </a:cubicBezTo>
                  <a:cubicBezTo>
                    <a:pt x="18840" y="6818"/>
                    <a:pt x="19925" y="7489"/>
                    <a:pt x="20575" y="8308"/>
                  </a:cubicBezTo>
                  <a:cubicBezTo>
                    <a:pt x="21289" y="9406"/>
                    <a:pt x="21600" y="10581"/>
                    <a:pt x="21488" y="11755"/>
                  </a:cubicBezTo>
                  <a:lnTo>
                    <a:pt x="21488" y="21600"/>
                  </a:lnTo>
                  <a:lnTo>
                    <a:pt x="17064" y="21600"/>
                  </a:lnTo>
                  <a:lnTo>
                    <a:pt x="17064" y="11589"/>
                  </a:lnTo>
                  <a:cubicBezTo>
                    <a:pt x="17192" y="10559"/>
                    <a:pt x="16667" y="9537"/>
                    <a:pt x="15590" y="8723"/>
                  </a:cubicBezTo>
                  <a:cubicBezTo>
                    <a:pt x="14492" y="8114"/>
                    <a:pt x="13019" y="7798"/>
                    <a:pt x="11517" y="7851"/>
                  </a:cubicBezTo>
                  <a:cubicBezTo>
                    <a:pt x="10209" y="7836"/>
                    <a:pt x="8920" y="8037"/>
                    <a:pt x="7795" y="8432"/>
                  </a:cubicBezTo>
                  <a:cubicBezTo>
                    <a:pt x="6679" y="8804"/>
                    <a:pt x="5812" y="9390"/>
                    <a:pt x="5337" y="10094"/>
                  </a:cubicBezTo>
                  <a:cubicBezTo>
                    <a:pt x="4760" y="11009"/>
                    <a:pt x="4498" y="11984"/>
                    <a:pt x="4564" y="12960"/>
                  </a:cubicBezTo>
                  <a:lnTo>
                    <a:pt x="4564" y="21268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0" name="Freeform 230"/>
            <p:cNvSpPr/>
            <p:nvPr/>
          </p:nvSpPr>
          <p:spPr>
            <a:xfrm>
              <a:off x="722253" y="454191"/>
              <a:ext cx="37873" cy="41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0594" extrusionOk="0">
                  <a:moveTo>
                    <a:pt x="17036" y="13813"/>
                  </a:moveTo>
                  <a:lnTo>
                    <a:pt x="21105" y="14241"/>
                  </a:lnTo>
                  <a:cubicBezTo>
                    <a:pt x="20555" y="16127"/>
                    <a:pt x="19297" y="17801"/>
                    <a:pt x="17529" y="18999"/>
                  </a:cubicBezTo>
                  <a:cubicBezTo>
                    <a:pt x="12945" y="21454"/>
                    <a:pt x="7054" y="21043"/>
                    <a:pt x="2981" y="17983"/>
                  </a:cubicBezTo>
                  <a:cubicBezTo>
                    <a:pt x="898" y="15881"/>
                    <a:pt x="-163" y="13159"/>
                    <a:pt x="23" y="10391"/>
                  </a:cubicBezTo>
                  <a:cubicBezTo>
                    <a:pt x="-170" y="7557"/>
                    <a:pt x="888" y="4766"/>
                    <a:pt x="2981" y="2585"/>
                  </a:cubicBezTo>
                  <a:cubicBezTo>
                    <a:pt x="5018" y="791"/>
                    <a:pt x="7853" y="-146"/>
                    <a:pt x="10749" y="18"/>
                  </a:cubicBezTo>
                  <a:cubicBezTo>
                    <a:pt x="13594" y="-70"/>
                    <a:pt x="16342" y="926"/>
                    <a:pt x="18269" y="2745"/>
                  </a:cubicBezTo>
                  <a:cubicBezTo>
                    <a:pt x="20368" y="4861"/>
                    <a:pt x="21430" y="7605"/>
                    <a:pt x="21228" y="10391"/>
                  </a:cubicBezTo>
                  <a:cubicBezTo>
                    <a:pt x="21254" y="10693"/>
                    <a:pt x="21254" y="10997"/>
                    <a:pt x="21228" y="11300"/>
                  </a:cubicBezTo>
                  <a:lnTo>
                    <a:pt x="4029" y="11300"/>
                  </a:lnTo>
                  <a:cubicBezTo>
                    <a:pt x="3939" y="13255"/>
                    <a:pt x="4711" y="15167"/>
                    <a:pt x="6187" y="16647"/>
                  </a:cubicBezTo>
                  <a:cubicBezTo>
                    <a:pt x="7448" y="17769"/>
                    <a:pt x="9189" y="18388"/>
                    <a:pt x="10995" y="18358"/>
                  </a:cubicBezTo>
                  <a:cubicBezTo>
                    <a:pt x="12294" y="18377"/>
                    <a:pt x="13567" y="18040"/>
                    <a:pt x="14632" y="17395"/>
                  </a:cubicBezTo>
                  <a:cubicBezTo>
                    <a:pt x="15887" y="16478"/>
                    <a:pt x="16737" y="15212"/>
                    <a:pt x="17036" y="13813"/>
                  </a:cubicBezTo>
                  <a:close/>
                  <a:moveTo>
                    <a:pt x="4214" y="8466"/>
                  </a:moveTo>
                  <a:lnTo>
                    <a:pt x="17098" y="8466"/>
                  </a:lnTo>
                  <a:cubicBezTo>
                    <a:pt x="17048" y="7118"/>
                    <a:pt x="16532" y="5814"/>
                    <a:pt x="15618" y="4723"/>
                  </a:cubicBezTo>
                  <a:cubicBezTo>
                    <a:pt x="14443" y="3467"/>
                    <a:pt x="12676" y="2739"/>
                    <a:pt x="10810" y="2745"/>
                  </a:cubicBezTo>
                  <a:cubicBezTo>
                    <a:pt x="9108" y="2693"/>
                    <a:pt x="7457" y="3254"/>
                    <a:pt x="6249" y="4296"/>
                  </a:cubicBezTo>
                  <a:cubicBezTo>
                    <a:pt x="5078" y="5401"/>
                    <a:pt x="4363" y="6811"/>
                    <a:pt x="4214" y="830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1" name="Freeform 231"/>
            <p:cNvSpPr/>
            <p:nvPr/>
          </p:nvSpPr>
          <p:spPr>
            <a:xfrm>
              <a:off x="768650" y="453795"/>
              <a:ext cx="22301" cy="41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5" extrusionOk="0">
                  <a:moveTo>
                    <a:pt x="0" y="21361"/>
                  </a:moveTo>
                  <a:lnTo>
                    <a:pt x="0" y="504"/>
                  </a:lnTo>
                  <a:lnTo>
                    <a:pt x="6065" y="504"/>
                  </a:lnTo>
                  <a:lnTo>
                    <a:pt x="6065" y="3636"/>
                  </a:lnTo>
                  <a:cubicBezTo>
                    <a:pt x="7058" y="2513"/>
                    <a:pt x="8512" y="1520"/>
                    <a:pt x="10321" y="728"/>
                  </a:cubicBezTo>
                  <a:cubicBezTo>
                    <a:pt x="11584" y="240"/>
                    <a:pt x="13117" y="-15"/>
                    <a:pt x="14684" y="1"/>
                  </a:cubicBezTo>
                  <a:cubicBezTo>
                    <a:pt x="17138" y="42"/>
                    <a:pt x="19527" y="428"/>
                    <a:pt x="21600" y="1120"/>
                  </a:cubicBezTo>
                  <a:lnTo>
                    <a:pt x="19259" y="4419"/>
                  </a:lnTo>
                  <a:cubicBezTo>
                    <a:pt x="17753" y="3930"/>
                    <a:pt x="16028" y="3660"/>
                    <a:pt x="14258" y="3636"/>
                  </a:cubicBezTo>
                  <a:cubicBezTo>
                    <a:pt x="12833" y="3656"/>
                    <a:pt x="11456" y="3910"/>
                    <a:pt x="10321" y="4363"/>
                  </a:cubicBezTo>
                  <a:cubicBezTo>
                    <a:pt x="9098" y="4846"/>
                    <a:pt x="8233" y="5538"/>
                    <a:pt x="7874" y="6320"/>
                  </a:cubicBezTo>
                  <a:cubicBezTo>
                    <a:pt x="7090" y="7641"/>
                    <a:pt x="6696" y="9018"/>
                    <a:pt x="6703" y="10402"/>
                  </a:cubicBezTo>
                  <a:lnTo>
                    <a:pt x="6703" y="21585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2" name="Freeform 232"/>
            <p:cNvSpPr/>
            <p:nvPr/>
          </p:nvSpPr>
          <p:spPr>
            <a:xfrm>
              <a:off x="816764" y="439304"/>
              <a:ext cx="42184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0925" y="0"/>
                  </a:lnTo>
                  <a:lnTo>
                    <a:pt x="20925" y="2554"/>
                  </a:lnTo>
                  <a:lnTo>
                    <a:pt x="4050" y="2554"/>
                  </a:lnTo>
                  <a:lnTo>
                    <a:pt x="4050" y="9167"/>
                  </a:lnTo>
                  <a:lnTo>
                    <a:pt x="20081" y="9167"/>
                  </a:lnTo>
                  <a:lnTo>
                    <a:pt x="20081" y="11721"/>
                  </a:lnTo>
                  <a:lnTo>
                    <a:pt x="3825" y="11721"/>
                  </a:lnTo>
                  <a:lnTo>
                    <a:pt x="3825" y="19047"/>
                  </a:lnTo>
                  <a:lnTo>
                    <a:pt x="21600" y="19047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3" name="Freeform 233"/>
            <p:cNvSpPr/>
            <p:nvPr/>
          </p:nvSpPr>
          <p:spPr>
            <a:xfrm>
              <a:off x="865974" y="439304"/>
              <a:ext cx="35156" cy="56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81" extrusionOk="0">
                  <a:moveTo>
                    <a:pt x="17593" y="21251"/>
                  </a:moveTo>
                  <a:lnTo>
                    <a:pt x="17593" y="19316"/>
                  </a:lnTo>
                  <a:cubicBezTo>
                    <a:pt x="16151" y="20741"/>
                    <a:pt x="13594" y="21600"/>
                    <a:pt x="10853" y="21581"/>
                  </a:cubicBezTo>
                  <a:cubicBezTo>
                    <a:pt x="8871" y="21589"/>
                    <a:pt x="6927" y="21246"/>
                    <a:pt x="5258" y="20592"/>
                  </a:cubicBezTo>
                  <a:cubicBezTo>
                    <a:pt x="3563" y="19876"/>
                    <a:pt x="2213" y="18895"/>
                    <a:pt x="1349" y="17751"/>
                  </a:cubicBezTo>
                  <a:cubicBezTo>
                    <a:pt x="434" y="16450"/>
                    <a:pt x="-25" y="15047"/>
                    <a:pt x="1" y="13632"/>
                  </a:cubicBezTo>
                  <a:cubicBezTo>
                    <a:pt x="-31" y="12221"/>
                    <a:pt x="405" y="10820"/>
                    <a:pt x="1282" y="9514"/>
                  </a:cubicBezTo>
                  <a:cubicBezTo>
                    <a:pt x="2008" y="8344"/>
                    <a:pt x="3301" y="7338"/>
                    <a:pt x="4989" y="6631"/>
                  </a:cubicBezTo>
                  <a:cubicBezTo>
                    <a:pt x="6608" y="6017"/>
                    <a:pt x="8475" y="5689"/>
                    <a:pt x="10381" y="5683"/>
                  </a:cubicBezTo>
                  <a:cubicBezTo>
                    <a:pt x="11784" y="5680"/>
                    <a:pt x="13169" y="5877"/>
                    <a:pt x="14425" y="6260"/>
                  </a:cubicBezTo>
                  <a:cubicBezTo>
                    <a:pt x="15550" y="6643"/>
                    <a:pt x="16536" y="7161"/>
                    <a:pt x="17323" y="7784"/>
                  </a:cubicBezTo>
                  <a:lnTo>
                    <a:pt x="17323" y="0"/>
                  </a:lnTo>
                  <a:lnTo>
                    <a:pt x="21569" y="0"/>
                  </a:lnTo>
                  <a:lnTo>
                    <a:pt x="21569" y="21251"/>
                  </a:lnTo>
                  <a:close/>
                  <a:moveTo>
                    <a:pt x="4113" y="13591"/>
                  </a:moveTo>
                  <a:cubicBezTo>
                    <a:pt x="3927" y="15159"/>
                    <a:pt x="4642" y="16717"/>
                    <a:pt x="6135" y="17998"/>
                  </a:cubicBezTo>
                  <a:cubicBezTo>
                    <a:pt x="7314" y="18901"/>
                    <a:pt x="9097" y="19430"/>
                    <a:pt x="10987" y="19439"/>
                  </a:cubicBezTo>
                  <a:cubicBezTo>
                    <a:pt x="12831" y="19446"/>
                    <a:pt x="14574" y="18928"/>
                    <a:pt x="15705" y="18039"/>
                  </a:cubicBezTo>
                  <a:cubicBezTo>
                    <a:pt x="17109" y="16843"/>
                    <a:pt x="17799" y="15390"/>
                    <a:pt x="17660" y="13920"/>
                  </a:cubicBezTo>
                  <a:cubicBezTo>
                    <a:pt x="17862" y="12280"/>
                    <a:pt x="17175" y="10645"/>
                    <a:pt x="15705" y="9267"/>
                  </a:cubicBezTo>
                  <a:cubicBezTo>
                    <a:pt x="14538" y="8327"/>
                    <a:pt x="12716" y="7777"/>
                    <a:pt x="10785" y="7784"/>
                  </a:cubicBezTo>
                  <a:cubicBezTo>
                    <a:pt x="8909" y="7781"/>
                    <a:pt x="7138" y="8314"/>
                    <a:pt x="6000" y="9225"/>
                  </a:cubicBezTo>
                  <a:cubicBezTo>
                    <a:pt x="4599" y="10513"/>
                    <a:pt x="3935" y="12048"/>
                    <a:pt x="4113" y="1359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4" name="Freeform 234"/>
            <p:cNvSpPr/>
            <p:nvPr/>
          </p:nvSpPr>
          <p:spPr>
            <a:xfrm>
              <a:off x="911289" y="454769"/>
              <a:ext cx="33122" cy="41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538" extrusionOk="0">
                  <a:moveTo>
                    <a:pt x="17702" y="21084"/>
                  </a:moveTo>
                  <a:lnTo>
                    <a:pt x="17702" y="17975"/>
                  </a:lnTo>
                  <a:cubicBezTo>
                    <a:pt x="15873" y="20249"/>
                    <a:pt x="12671" y="21600"/>
                    <a:pt x="9263" y="21536"/>
                  </a:cubicBezTo>
                  <a:cubicBezTo>
                    <a:pt x="7742" y="21547"/>
                    <a:pt x="6234" y="21316"/>
                    <a:pt x="4829" y="20858"/>
                  </a:cubicBezTo>
                  <a:cubicBezTo>
                    <a:pt x="3640" y="20478"/>
                    <a:pt x="2603" y="19854"/>
                    <a:pt x="1825" y="19049"/>
                  </a:cubicBezTo>
                  <a:cubicBezTo>
                    <a:pt x="1051" y="18360"/>
                    <a:pt x="467" y="17552"/>
                    <a:pt x="108" y="16675"/>
                  </a:cubicBezTo>
                  <a:cubicBezTo>
                    <a:pt x="-36" y="15566"/>
                    <a:pt x="-36" y="14449"/>
                    <a:pt x="108" y="13340"/>
                  </a:cubicBezTo>
                  <a:lnTo>
                    <a:pt x="108" y="0"/>
                  </a:lnTo>
                  <a:lnTo>
                    <a:pt x="4614" y="0"/>
                  </a:lnTo>
                  <a:lnTo>
                    <a:pt x="4614" y="11701"/>
                  </a:lnTo>
                  <a:cubicBezTo>
                    <a:pt x="4488" y="12942"/>
                    <a:pt x="4488" y="14190"/>
                    <a:pt x="4614" y="15431"/>
                  </a:cubicBezTo>
                  <a:cubicBezTo>
                    <a:pt x="4874" y="16336"/>
                    <a:pt x="5533" y="17137"/>
                    <a:pt x="6474" y="17692"/>
                  </a:cubicBezTo>
                  <a:cubicBezTo>
                    <a:pt x="7455" y="18239"/>
                    <a:pt x="8635" y="18517"/>
                    <a:pt x="9835" y="18484"/>
                  </a:cubicBezTo>
                  <a:cubicBezTo>
                    <a:pt x="11198" y="18498"/>
                    <a:pt x="12538" y="18204"/>
                    <a:pt x="13697" y="17636"/>
                  </a:cubicBezTo>
                  <a:cubicBezTo>
                    <a:pt x="14833" y="17130"/>
                    <a:pt x="15716" y="16332"/>
                    <a:pt x="16200" y="15375"/>
                  </a:cubicBezTo>
                  <a:cubicBezTo>
                    <a:pt x="16792" y="14071"/>
                    <a:pt x="17059" y="12689"/>
                    <a:pt x="16987" y="11305"/>
                  </a:cubicBezTo>
                  <a:lnTo>
                    <a:pt x="16987" y="0"/>
                  </a:lnTo>
                  <a:lnTo>
                    <a:pt x="21564" y="0"/>
                  </a:lnTo>
                  <a:lnTo>
                    <a:pt x="21564" y="21084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5" name="Freeform 235"/>
            <p:cNvSpPr/>
            <p:nvPr/>
          </p:nvSpPr>
          <p:spPr>
            <a:xfrm>
              <a:off x="953367" y="453668"/>
              <a:ext cx="35424" cy="42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03" extrusionOk="0">
                  <a:moveTo>
                    <a:pt x="17281" y="13498"/>
                  </a:moveTo>
                  <a:lnTo>
                    <a:pt x="21395" y="13936"/>
                  </a:lnTo>
                  <a:cubicBezTo>
                    <a:pt x="21076" y="16046"/>
                    <a:pt x="19852" y="17992"/>
                    <a:pt x="17945" y="19419"/>
                  </a:cubicBezTo>
                  <a:cubicBezTo>
                    <a:pt x="16093" y="20716"/>
                    <a:pt x="13737" y="21416"/>
                    <a:pt x="11310" y="21393"/>
                  </a:cubicBezTo>
                  <a:cubicBezTo>
                    <a:pt x="8235" y="21514"/>
                    <a:pt x="5250" y="20512"/>
                    <a:pt x="3149" y="18652"/>
                  </a:cubicBezTo>
                  <a:cubicBezTo>
                    <a:pt x="914" y="16473"/>
                    <a:pt x="-205" y="13661"/>
                    <a:pt x="31" y="10811"/>
                  </a:cubicBezTo>
                  <a:cubicBezTo>
                    <a:pt x="-16" y="8819"/>
                    <a:pt x="436" y="6840"/>
                    <a:pt x="1358" y="4999"/>
                  </a:cubicBezTo>
                  <a:cubicBezTo>
                    <a:pt x="2164" y="3417"/>
                    <a:pt x="3589" y="2105"/>
                    <a:pt x="5405" y="1271"/>
                  </a:cubicBezTo>
                  <a:cubicBezTo>
                    <a:pt x="7210" y="440"/>
                    <a:pt x="9243" y="6"/>
                    <a:pt x="11310" y="10"/>
                  </a:cubicBezTo>
                  <a:cubicBezTo>
                    <a:pt x="13695" y="-86"/>
                    <a:pt x="16044" y="516"/>
                    <a:pt x="17945" y="1710"/>
                  </a:cubicBezTo>
                  <a:cubicBezTo>
                    <a:pt x="19687" y="2925"/>
                    <a:pt x="20841" y="4618"/>
                    <a:pt x="21196" y="6480"/>
                  </a:cubicBezTo>
                  <a:lnTo>
                    <a:pt x="17149" y="7028"/>
                  </a:lnTo>
                  <a:cubicBezTo>
                    <a:pt x="16851" y="5841"/>
                    <a:pt x="16136" y="4754"/>
                    <a:pt x="15092" y="3903"/>
                  </a:cubicBezTo>
                  <a:cubicBezTo>
                    <a:pt x="14097" y="3198"/>
                    <a:pt x="12819" y="2826"/>
                    <a:pt x="11509" y="2861"/>
                  </a:cubicBezTo>
                  <a:cubicBezTo>
                    <a:pt x="9534" y="2815"/>
                    <a:pt x="7637" y="3498"/>
                    <a:pt x="6334" y="4725"/>
                  </a:cubicBezTo>
                  <a:cubicBezTo>
                    <a:pt x="4829" y="6457"/>
                    <a:pt x="4123" y="8577"/>
                    <a:pt x="4343" y="10701"/>
                  </a:cubicBezTo>
                  <a:cubicBezTo>
                    <a:pt x="4064" y="12816"/>
                    <a:pt x="4673" y="14945"/>
                    <a:pt x="6069" y="16733"/>
                  </a:cubicBezTo>
                  <a:cubicBezTo>
                    <a:pt x="7279" y="17967"/>
                    <a:pt x="9123" y="18658"/>
                    <a:pt x="11045" y="18597"/>
                  </a:cubicBezTo>
                  <a:cubicBezTo>
                    <a:pt x="12567" y="18659"/>
                    <a:pt x="14053" y="18203"/>
                    <a:pt x="15158" y="17336"/>
                  </a:cubicBezTo>
                  <a:cubicBezTo>
                    <a:pt x="16392" y="16304"/>
                    <a:pt x="17145" y="14944"/>
                    <a:pt x="17281" y="13498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" name="Freeform 236"/>
            <p:cNvSpPr/>
            <p:nvPr/>
          </p:nvSpPr>
          <p:spPr>
            <a:xfrm>
              <a:off x="991642" y="453787"/>
              <a:ext cx="37025" cy="4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06" extrusionOk="0">
                  <a:moveTo>
                    <a:pt x="17267" y="18410"/>
                  </a:moveTo>
                  <a:cubicBezTo>
                    <a:pt x="16005" y="19384"/>
                    <a:pt x="14556" y="20163"/>
                    <a:pt x="12983" y="20711"/>
                  </a:cubicBezTo>
                  <a:cubicBezTo>
                    <a:pt x="11548" y="21157"/>
                    <a:pt x="10032" y="21380"/>
                    <a:pt x="8507" y="21368"/>
                  </a:cubicBezTo>
                  <a:cubicBezTo>
                    <a:pt x="6205" y="21565"/>
                    <a:pt x="3907" y="20974"/>
                    <a:pt x="2112" y="19725"/>
                  </a:cubicBezTo>
                  <a:cubicBezTo>
                    <a:pt x="722" y="18651"/>
                    <a:pt x="-49" y="17110"/>
                    <a:pt x="2" y="15507"/>
                  </a:cubicBezTo>
                  <a:cubicBezTo>
                    <a:pt x="-38" y="13605"/>
                    <a:pt x="1075" y="11822"/>
                    <a:pt x="2944" y="10796"/>
                  </a:cubicBezTo>
                  <a:cubicBezTo>
                    <a:pt x="3824" y="10282"/>
                    <a:pt x="4796" y="9894"/>
                    <a:pt x="5821" y="9645"/>
                  </a:cubicBezTo>
                  <a:cubicBezTo>
                    <a:pt x="7003" y="9424"/>
                    <a:pt x="8198" y="9259"/>
                    <a:pt x="9402" y="9152"/>
                  </a:cubicBezTo>
                  <a:cubicBezTo>
                    <a:pt x="11850" y="8950"/>
                    <a:pt x="14269" y="8546"/>
                    <a:pt x="16627" y="7947"/>
                  </a:cubicBezTo>
                  <a:lnTo>
                    <a:pt x="16627" y="7016"/>
                  </a:lnTo>
                  <a:cubicBezTo>
                    <a:pt x="16744" y="5945"/>
                    <a:pt x="16352" y="4878"/>
                    <a:pt x="15540" y="4058"/>
                  </a:cubicBezTo>
                  <a:cubicBezTo>
                    <a:pt x="14219" y="3205"/>
                    <a:pt x="12589" y="2778"/>
                    <a:pt x="10936" y="2853"/>
                  </a:cubicBezTo>
                  <a:cubicBezTo>
                    <a:pt x="9458" y="2771"/>
                    <a:pt x="7986" y="3076"/>
                    <a:pt x="6716" y="3729"/>
                  </a:cubicBezTo>
                  <a:cubicBezTo>
                    <a:pt x="5669" y="4516"/>
                    <a:pt x="4951" y="5574"/>
                    <a:pt x="4670" y="6742"/>
                  </a:cubicBezTo>
                  <a:lnTo>
                    <a:pt x="706" y="6304"/>
                  </a:lnTo>
                  <a:cubicBezTo>
                    <a:pt x="987" y="5035"/>
                    <a:pt x="1599" y="3836"/>
                    <a:pt x="2496" y="2798"/>
                  </a:cubicBezTo>
                  <a:cubicBezTo>
                    <a:pt x="3452" y="1843"/>
                    <a:pt x="4688" y="1125"/>
                    <a:pt x="6077" y="716"/>
                  </a:cubicBezTo>
                  <a:cubicBezTo>
                    <a:pt x="7825" y="206"/>
                    <a:pt x="9665" y="-35"/>
                    <a:pt x="11512" y="4"/>
                  </a:cubicBezTo>
                  <a:cubicBezTo>
                    <a:pt x="13181" y="-33"/>
                    <a:pt x="14845" y="171"/>
                    <a:pt x="16435" y="607"/>
                  </a:cubicBezTo>
                  <a:cubicBezTo>
                    <a:pt x="17522" y="911"/>
                    <a:pt x="18494" y="1460"/>
                    <a:pt x="19249" y="2195"/>
                  </a:cubicBezTo>
                  <a:cubicBezTo>
                    <a:pt x="19911" y="2870"/>
                    <a:pt x="20352" y="3683"/>
                    <a:pt x="20528" y="4551"/>
                  </a:cubicBezTo>
                  <a:cubicBezTo>
                    <a:pt x="20624" y="5608"/>
                    <a:pt x="20624" y="6670"/>
                    <a:pt x="20528" y="7728"/>
                  </a:cubicBezTo>
                  <a:lnTo>
                    <a:pt x="20528" y="12330"/>
                  </a:lnTo>
                  <a:cubicBezTo>
                    <a:pt x="20370" y="14372"/>
                    <a:pt x="20370" y="16422"/>
                    <a:pt x="20528" y="18465"/>
                  </a:cubicBezTo>
                  <a:cubicBezTo>
                    <a:pt x="20704" y="19330"/>
                    <a:pt x="21050" y="20164"/>
                    <a:pt x="21551" y="20930"/>
                  </a:cubicBezTo>
                  <a:lnTo>
                    <a:pt x="17331" y="20930"/>
                  </a:lnTo>
                  <a:cubicBezTo>
                    <a:pt x="17135" y="20100"/>
                    <a:pt x="17113" y="19247"/>
                    <a:pt x="17267" y="18410"/>
                  </a:cubicBezTo>
                  <a:close/>
                  <a:moveTo>
                    <a:pt x="17267" y="10631"/>
                  </a:moveTo>
                  <a:cubicBezTo>
                    <a:pt x="15210" y="11304"/>
                    <a:pt x="13061" y="11745"/>
                    <a:pt x="10872" y="11946"/>
                  </a:cubicBezTo>
                  <a:cubicBezTo>
                    <a:pt x="9669" y="12053"/>
                    <a:pt x="8487" y="12292"/>
                    <a:pt x="7356" y="12658"/>
                  </a:cubicBezTo>
                  <a:cubicBezTo>
                    <a:pt x="6705" y="12903"/>
                    <a:pt x="6150" y="13302"/>
                    <a:pt x="5757" y="13809"/>
                  </a:cubicBezTo>
                  <a:cubicBezTo>
                    <a:pt x="5376" y="14294"/>
                    <a:pt x="5176" y="14867"/>
                    <a:pt x="5182" y="15452"/>
                  </a:cubicBezTo>
                  <a:cubicBezTo>
                    <a:pt x="5146" y="16339"/>
                    <a:pt x="5595" y="17190"/>
                    <a:pt x="6396" y="17753"/>
                  </a:cubicBezTo>
                  <a:cubicBezTo>
                    <a:pt x="7418" y="18425"/>
                    <a:pt x="8691" y="18756"/>
                    <a:pt x="9977" y="18684"/>
                  </a:cubicBezTo>
                  <a:cubicBezTo>
                    <a:pt x="11425" y="18686"/>
                    <a:pt x="12852" y="18385"/>
                    <a:pt x="14134" y="17808"/>
                  </a:cubicBezTo>
                  <a:cubicBezTo>
                    <a:pt x="15299" y="17263"/>
                    <a:pt x="16238" y="16420"/>
                    <a:pt x="16819" y="15397"/>
                  </a:cubicBezTo>
                  <a:cubicBezTo>
                    <a:pt x="17325" y="14301"/>
                    <a:pt x="17543" y="13123"/>
                    <a:pt x="17459" y="1194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7" name="Freeform 237"/>
            <p:cNvSpPr/>
            <p:nvPr/>
          </p:nvSpPr>
          <p:spPr>
            <a:xfrm>
              <a:off x="1034158" y="440602"/>
              <a:ext cx="19994" cy="55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6" extrusionOk="0">
                  <a:moveTo>
                    <a:pt x="20532" y="18934"/>
                  </a:moveTo>
                  <a:lnTo>
                    <a:pt x="21600" y="21306"/>
                  </a:lnTo>
                  <a:cubicBezTo>
                    <a:pt x="19732" y="21464"/>
                    <a:pt x="17822" y="21549"/>
                    <a:pt x="15903" y="21560"/>
                  </a:cubicBezTo>
                  <a:cubicBezTo>
                    <a:pt x="13729" y="21600"/>
                    <a:pt x="11563" y="21440"/>
                    <a:pt x="9613" y="21094"/>
                  </a:cubicBezTo>
                  <a:cubicBezTo>
                    <a:pt x="8174" y="20832"/>
                    <a:pt x="7040" y="20397"/>
                    <a:pt x="6409" y="19866"/>
                  </a:cubicBezTo>
                  <a:cubicBezTo>
                    <a:pt x="5613" y="18847"/>
                    <a:pt x="5293" y="17788"/>
                    <a:pt x="5459" y="16731"/>
                  </a:cubicBezTo>
                  <a:lnTo>
                    <a:pt x="5459" y="7624"/>
                  </a:lnTo>
                  <a:lnTo>
                    <a:pt x="0" y="7624"/>
                  </a:lnTo>
                  <a:lnTo>
                    <a:pt x="0" y="5549"/>
                  </a:lnTo>
                  <a:lnTo>
                    <a:pt x="5459" y="5549"/>
                  </a:lnTo>
                  <a:lnTo>
                    <a:pt x="5459" y="1610"/>
                  </a:lnTo>
                  <a:lnTo>
                    <a:pt x="12936" y="0"/>
                  </a:lnTo>
                  <a:lnTo>
                    <a:pt x="12936" y="5549"/>
                  </a:lnTo>
                  <a:lnTo>
                    <a:pt x="20532" y="5549"/>
                  </a:lnTo>
                  <a:lnTo>
                    <a:pt x="20532" y="7624"/>
                  </a:lnTo>
                  <a:lnTo>
                    <a:pt x="12936" y="7624"/>
                  </a:lnTo>
                  <a:lnTo>
                    <a:pt x="12936" y="16859"/>
                  </a:lnTo>
                  <a:cubicBezTo>
                    <a:pt x="12738" y="17350"/>
                    <a:pt x="12738" y="17849"/>
                    <a:pt x="12936" y="18341"/>
                  </a:cubicBezTo>
                  <a:cubicBezTo>
                    <a:pt x="13241" y="18548"/>
                    <a:pt x="13691" y="18723"/>
                    <a:pt x="14242" y="18849"/>
                  </a:cubicBezTo>
                  <a:cubicBezTo>
                    <a:pt x="15048" y="18998"/>
                    <a:pt x="15946" y="19071"/>
                    <a:pt x="16853" y="1906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8" name="Freeform 238"/>
            <p:cNvSpPr/>
            <p:nvPr/>
          </p:nvSpPr>
          <p:spPr>
            <a:xfrm>
              <a:off x="1059533" y="439304"/>
              <a:ext cx="7032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05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056"/>
                  </a:lnTo>
                  <a:close/>
                  <a:moveTo>
                    <a:pt x="0" y="21600"/>
                  </a:moveTo>
                  <a:lnTo>
                    <a:pt x="0" y="5986"/>
                  </a:lnTo>
                  <a:lnTo>
                    <a:pt x="21600" y="5986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9" name="Freeform 239"/>
            <p:cNvSpPr/>
            <p:nvPr/>
          </p:nvSpPr>
          <p:spPr>
            <a:xfrm>
              <a:off x="1074054" y="454206"/>
              <a:ext cx="38568" cy="42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388" extrusionOk="0">
                  <a:moveTo>
                    <a:pt x="49" y="10476"/>
                  </a:moveTo>
                  <a:cubicBezTo>
                    <a:pt x="-235" y="7356"/>
                    <a:pt x="1027" y="4283"/>
                    <a:pt x="3492" y="2093"/>
                  </a:cubicBezTo>
                  <a:cubicBezTo>
                    <a:pt x="5511" y="638"/>
                    <a:pt x="8044" y="-102"/>
                    <a:pt x="10620" y="11"/>
                  </a:cubicBezTo>
                  <a:cubicBezTo>
                    <a:pt x="13477" y="-72"/>
                    <a:pt x="16241" y="943"/>
                    <a:pt x="18230" y="2805"/>
                  </a:cubicBezTo>
                  <a:cubicBezTo>
                    <a:pt x="20289" y="4889"/>
                    <a:pt x="21353" y="7627"/>
                    <a:pt x="21190" y="10421"/>
                  </a:cubicBezTo>
                  <a:cubicBezTo>
                    <a:pt x="21286" y="12550"/>
                    <a:pt x="20831" y="14671"/>
                    <a:pt x="19861" y="16612"/>
                  </a:cubicBezTo>
                  <a:cubicBezTo>
                    <a:pt x="19037" y="18119"/>
                    <a:pt x="17704" y="19347"/>
                    <a:pt x="16056" y="20118"/>
                  </a:cubicBezTo>
                  <a:cubicBezTo>
                    <a:pt x="14402" y="20975"/>
                    <a:pt x="12524" y="21410"/>
                    <a:pt x="10620" y="21378"/>
                  </a:cubicBezTo>
                  <a:cubicBezTo>
                    <a:pt x="7749" y="21498"/>
                    <a:pt x="4959" y="20502"/>
                    <a:pt x="2949" y="18639"/>
                  </a:cubicBezTo>
                  <a:cubicBezTo>
                    <a:pt x="800" y="16388"/>
                    <a:pt x="-247" y="13441"/>
                    <a:pt x="49" y="10476"/>
                  </a:cubicBezTo>
                  <a:close/>
                  <a:moveTo>
                    <a:pt x="3976" y="10476"/>
                  </a:moveTo>
                  <a:cubicBezTo>
                    <a:pt x="3776" y="12607"/>
                    <a:pt x="4442" y="14731"/>
                    <a:pt x="5848" y="16447"/>
                  </a:cubicBezTo>
                  <a:cubicBezTo>
                    <a:pt x="7036" y="17709"/>
                    <a:pt x="8791" y="18414"/>
                    <a:pt x="10620" y="18365"/>
                  </a:cubicBezTo>
                  <a:cubicBezTo>
                    <a:pt x="12437" y="18384"/>
                    <a:pt x="14168" y="17660"/>
                    <a:pt x="15331" y="16393"/>
                  </a:cubicBezTo>
                  <a:cubicBezTo>
                    <a:pt x="16764" y="14686"/>
                    <a:pt x="17452" y="12559"/>
                    <a:pt x="17264" y="10421"/>
                  </a:cubicBezTo>
                  <a:cubicBezTo>
                    <a:pt x="17342" y="8446"/>
                    <a:pt x="16658" y="6509"/>
                    <a:pt x="15331" y="4942"/>
                  </a:cubicBezTo>
                  <a:cubicBezTo>
                    <a:pt x="13264" y="2567"/>
                    <a:pt x="9466" y="2161"/>
                    <a:pt x="6848" y="4035"/>
                  </a:cubicBezTo>
                  <a:cubicBezTo>
                    <a:pt x="6477" y="4301"/>
                    <a:pt x="6141" y="4605"/>
                    <a:pt x="5848" y="4942"/>
                  </a:cubicBezTo>
                  <a:cubicBezTo>
                    <a:pt x="4538" y="6535"/>
                    <a:pt x="3876" y="8490"/>
                    <a:pt x="3976" y="1047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0" name="Freeform 240"/>
            <p:cNvSpPr/>
            <p:nvPr/>
          </p:nvSpPr>
          <p:spPr>
            <a:xfrm>
              <a:off x="1120171" y="453784"/>
              <a:ext cx="33136" cy="4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99" extrusionOk="0">
                  <a:moveTo>
                    <a:pt x="0" y="21499"/>
                  </a:moveTo>
                  <a:lnTo>
                    <a:pt x="0" y="513"/>
                  </a:lnTo>
                  <a:lnTo>
                    <a:pt x="4074" y="513"/>
                  </a:lnTo>
                  <a:lnTo>
                    <a:pt x="4074" y="3494"/>
                  </a:lnTo>
                  <a:cubicBezTo>
                    <a:pt x="5923" y="1226"/>
                    <a:pt x="9160" y="-101"/>
                    <a:pt x="12580" y="6"/>
                  </a:cubicBezTo>
                  <a:cubicBezTo>
                    <a:pt x="14100" y="-4"/>
                    <a:pt x="15607" y="225"/>
                    <a:pt x="17012" y="681"/>
                  </a:cubicBezTo>
                  <a:cubicBezTo>
                    <a:pt x="18211" y="1043"/>
                    <a:pt x="19253" y="1668"/>
                    <a:pt x="20014" y="2482"/>
                  </a:cubicBezTo>
                  <a:cubicBezTo>
                    <a:pt x="20731" y="3271"/>
                    <a:pt x="21219" y="4173"/>
                    <a:pt x="21444" y="5126"/>
                  </a:cubicBezTo>
                  <a:cubicBezTo>
                    <a:pt x="21600" y="6267"/>
                    <a:pt x="21600" y="7418"/>
                    <a:pt x="21444" y="8558"/>
                  </a:cubicBezTo>
                  <a:lnTo>
                    <a:pt x="21444" y="21499"/>
                  </a:lnTo>
                  <a:lnTo>
                    <a:pt x="16869" y="21499"/>
                  </a:lnTo>
                  <a:lnTo>
                    <a:pt x="16869" y="8727"/>
                  </a:lnTo>
                  <a:cubicBezTo>
                    <a:pt x="16942" y="7625"/>
                    <a:pt x="16772" y="6521"/>
                    <a:pt x="16369" y="5464"/>
                  </a:cubicBezTo>
                  <a:cubicBezTo>
                    <a:pt x="16001" y="4742"/>
                    <a:pt x="15350" y="4130"/>
                    <a:pt x="14510" y="3720"/>
                  </a:cubicBezTo>
                  <a:cubicBezTo>
                    <a:pt x="13546" y="3305"/>
                    <a:pt x="12464" y="3092"/>
                    <a:pt x="11365" y="3101"/>
                  </a:cubicBezTo>
                  <a:cubicBezTo>
                    <a:pt x="9520" y="3061"/>
                    <a:pt x="7727" y="3586"/>
                    <a:pt x="6362" y="4563"/>
                  </a:cubicBezTo>
                  <a:cubicBezTo>
                    <a:pt x="4655" y="6109"/>
                    <a:pt x="3897" y="8166"/>
                    <a:pt x="4289" y="10190"/>
                  </a:cubicBezTo>
                  <a:lnTo>
                    <a:pt x="4289" y="21443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1" name="Freeform 241"/>
            <p:cNvSpPr/>
            <p:nvPr/>
          </p:nvSpPr>
          <p:spPr>
            <a:xfrm>
              <a:off x="1182561" y="453907"/>
              <a:ext cx="37025" cy="4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224" extrusionOk="0">
                  <a:moveTo>
                    <a:pt x="17267" y="18246"/>
                  </a:moveTo>
                  <a:cubicBezTo>
                    <a:pt x="15993" y="19227"/>
                    <a:pt x="14519" y="20003"/>
                    <a:pt x="12919" y="20534"/>
                  </a:cubicBezTo>
                  <a:cubicBezTo>
                    <a:pt x="11507" y="20980"/>
                    <a:pt x="10012" y="21202"/>
                    <a:pt x="8507" y="21187"/>
                  </a:cubicBezTo>
                  <a:cubicBezTo>
                    <a:pt x="6205" y="21383"/>
                    <a:pt x="3907" y="20796"/>
                    <a:pt x="2112" y="19553"/>
                  </a:cubicBezTo>
                  <a:cubicBezTo>
                    <a:pt x="722" y="18486"/>
                    <a:pt x="-49" y="16953"/>
                    <a:pt x="2" y="15359"/>
                  </a:cubicBezTo>
                  <a:cubicBezTo>
                    <a:pt x="-6" y="14405"/>
                    <a:pt x="281" y="13466"/>
                    <a:pt x="833" y="12636"/>
                  </a:cubicBezTo>
                  <a:cubicBezTo>
                    <a:pt x="1318" y="11850"/>
                    <a:pt x="2020" y="11177"/>
                    <a:pt x="2879" y="10675"/>
                  </a:cubicBezTo>
                  <a:cubicBezTo>
                    <a:pt x="3790" y="10174"/>
                    <a:pt x="4781" y="9789"/>
                    <a:pt x="5821" y="9531"/>
                  </a:cubicBezTo>
                  <a:cubicBezTo>
                    <a:pt x="7003" y="9311"/>
                    <a:pt x="8198" y="9147"/>
                    <a:pt x="9402" y="9041"/>
                  </a:cubicBezTo>
                  <a:cubicBezTo>
                    <a:pt x="11850" y="8839"/>
                    <a:pt x="14269" y="8438"/>
                    <a:pt x="16627" y="7842"/>
                  </a:cubicBezTo>
                  <a:lnTo>
                    <a:pt x="16627" y="6916"/>
                  </a:lnTo>
                  <a:cubicBezTo>
                    <a:pt x="16758" y="5841"/>
                    <a:pt x="16339" y="4769"/>
                    <a:pt x="15476" y="3975"/>
                  </a:cubicBezTo>
                  <a:cubicBezTo>
                    <a:pt x="14163" y="3114"/>
                    <a:pt x="12527" y="2688"/>
                    <a:pt x="10873" y="2777"/>
                  </a:cubicBezTo>
                  <a:cubicBezTo>
                    <a:pt x="9394" y="2695"/>
                    <a:pt x="7922" y="2999"/>
                    <a:pt x="6652" y="3648"/>
                  </a:cubicBezTo>
                  <a:cubicBezTo>
                    <a:pt x="5629" y="4438"/>
                    <a:pt x="4934" y="5489"/>
                    <a:pt x="4670" y="6644"/>
                  </a:cubicBezTo>
                  <a:lnTo>
                    <a:pt x="706" y="6208"/>
                  </a:lnTo>
                  <a:cubicBezTo>
                    <a:pt x="987" y="4947"/>
                    <a:pt x="1599" y="3755"/>
                    <a:pt x="2496" y="2722"/>
                  </a:cubicBezTo>
                  <a:cubicBezTo>
                    <a:pt x="3441" y="1763"/>
                    <a:pt x="4681" y="1046"/>
                    <a:pt x="6077" y="652"/>
                  </a:cubicBezTo>
                  <a:cubicBezTo>
                    <a:pt x="9454" y="-217"/>
                    <a:pt x="13058" y="-217"/>
                    <a:pt x="16435" y="652"/>
                  </a:cubicBezTo>
                  <a:cubicBezTo>
                    <a:pt x="17522" y="955"/>
                    <a:pt x="18494" y="1501"/>
                    <a:pt x="19249" y="2232"/>
                  </a:cubicBezTo>
                  <a:cubicBezTo>
                    <a:pt x="19890" y="2914"/>
                    <a:pt x="20328" y="3717"/>
                    <a:pt x="20528" y="4574"/>
                  </a:cubicBezTo>
                  <a:cubicBezTo>
                    <a:pt x="20624" y="5626"/>
                    <a:pt x="20624" y="6682"/>
                    <a:pt x="20528" y="7733"/>
                  </a:cubicBezTo>
                  <a:lnTo>
                    <a:pt x="20528" y="12309"/>
                  </a:lnTo>
                  <a:cubicBezTo>
                    <a:pt x="20370" y="14340"/>
                    <a:pt x="20370" y="16378"/>
                    <a:pt x="20528" y="18409"/>
                  </a:cubicBezTo>
                  <a:cubicBezTo>
                    <a:pt x="20704" y="19270"/>
                    <a:pt x="21050" y="20099"/>
                    <a:pt x="21551" y="20861"/>
                  </a:cubicBezTo>
                  <a:lnTo>
                    <a:pt x="17331" y="20861"/>
                  </a:lnTo>
                  <a:cubicBezTo>
                    <a:pt x="17119" y="20000"/>
                    <a:pt x="17097" y="19113"/>
                    <a:pt x="17267" y="18246"/>
                  </a:cubicBezTo>
                  <a:close/>
                  <a:moveTo>
                    <a:pt x="17267" y="10511"/>
                  </a:moveTo>
                  <a:cubicBezTo>
                    <a:pt x="15208" y="11174"/>
                    <a:pt x="13060" y="11613"/>
                    <a:pt x="10873" y="11819"/>
                  </a:cubicBezTo>
                  <a:cubicBezTo>
                    <a:pt x="9672" y="11939"/>
                    <a:pt x="8492" y="12177"/>
                    <a:pt x="7356" y="12527"/>
                  </a:cubicBezTo>
                  <a:cubicBezTo>
                    <a:pt x="6716" y="12784"/>
                    <a:pt x="6165" y="13178"/>
                    <a:pt x="5757" y="13671"/>
                  </a:cubicBezTo>
                  <a:cubicBezTo>
                    <a:pt x="5424" y="14169"/>
                    <a:pt x="5248" y="14732"/>
                    <a:pt x="5245" y="15305"/>
                  </a:cubicBezTo>
                  <a:cubicBezTo>
                    <a:pt x="5210" y="16187"/>
                    <a:pt x="5659" y="17033"/>
                    <a:pt x="6460" y="17592"/>
                  </a:cubicBezTo>
                  <a:cubicBezTo>
                    <a:pt x="7482" y="18261"/>
                    <a:pt x="8755" y="18590"/>
                    <a:pt x="10041" y="18518"/>
                  </a:cubicBezTo>
                  <a:cubicBezTo>
                    <a:pt x="11489" y="18521"/>
                    <a:pt x="12916" y="18222"/>
                    <a:pt x="14197" y="17647"/>
                  </a:cubicBezTo>
                  <a:cubicBezTo>
                    <a:pt x="15363" y="17105"/>
                    <a:pt x="16302" y="16267"/>
                    <a:pt x="16883" y="15250"/>
                  </a:cubicBezTo>
                  <a:cubicBezTo>
                    <a:pt x="17356" y="14153"/>
                    <a:pt x="17573" y="12987"/>
                    <a:pt x="17522" y="11819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2" name="Freeform 242"/>
            <p:cNvSpPr/>
            <p:nvPr/>
          </p:nvSpPr>
          <p:spPr>
            <a:xfrm>
              <a:off x="1229032" y="453784"/>
              <a:ext cx="33136" cy="4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499" extrusionOk="0">
                  <a:moveTo>
                    <a:pt x="0" y="21499"/>
                  </a:moveTo>
                  <a:lnTo>
                    <a:pt x="0" y="513"/>
                  </a:lnTo>
                  <a:lnTo>
                    <a:pt x="4074" y="513"/>
                  </a:lnTo>
                  <a:lnTo>
                    <a:pt x="4074" y="3494"/>
                  </a:lnTo>
                  <a:cubicBezTo>
                    <a:pt x="5923" y="1226"/>
                    <a:pt x="9160" y="-101"/>
                    <a:pt x="12580" y="6"/>
                  </a:cubicBezTo>
                  <a:cubicBezTo>
                    <a:pt x="14101" y="-9"/>
                    <a:pt x="15609" y="221"/>
                    <a:pt x="17012" y="681"/>
                  </a:cubicBezTo>
                  <a:cubicBezTo>
                    <a:pt x="18211" y="1043"/>
                    <a:pt x="19253" y="1668"/>
                    <a:pt x="20014" y="2482"/>
                  </a:cubicBezTo>
                  <a:cubicBezTo>
                    <a:pt x="20731" y="3271"/>
                    <a:pt x="21219" y="4173"/>
                    <a:pt x="21444" y="5126"/>
                  </a:cubicBezTo>
                  <a:cubicBezTo>
                    <a:pt x="21600" y="6267"/>
                    <a:pt x="21600" y="7418"/>
                    <a:pt x="21444" y="8558"/>
                  </a:cubicBezTo>
                  <a:lnTo>
                    <a:pt x="21444" y="21499"/>
                  </a:lnTo>
                  <a:lnTo>
                    <a:pt x="16869" y="21499"/>
                  </a:lnTo>
                  <a:lnTo>
                    <a:pt x="16869" y="8727"/>
                  </a:lnTo>
                  <a:cubicBezTo>
                    <a:pt x="16941" y="7625"/>
                    <a:pt x="16772" y="6521"/>
                    <a:pt x="16369" y="5464"/>
                  </a:cubicBezTo>
                  <a:cubicBezTo>
                    <a:pt x="16001" y="4742"/>
                    <a:pt x="15350" y="4130"/>
                    <a:pt x="14510" y="3720"/>
                  </a:cubicBezTo>
                  <a:cubicBezTo>
                    <a:pt x="13546" y="3305"/>
                    <a:pt x="12464" y="3092"/>
                    <a:pt x="11365" y="3101"/>
                  </a:cubicBezTo>
                  <a:cubicBezTo>
                    <a:pt x="9520" y="3061"/>
                    <a:pt x="7727" y="3586"/>
                    <a:pt x="6362" y="4563"/>
                  </a:cubicBezTo>
                  <a:cubicBezTo>
                    <a:pt x="4655" y="6109"/>
                    <a:pt x="3897" y="8166"/>
                    <a:pt x="4289" y="10190"/>
                  </a:cubicBezTo>
                  <a:lnTo>
                    <a:pt x="4289" y="21443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3" name="Freeform 243"/>
            <p:cNvSpPr/>
            <p:nvPr/>
          </p:nvSpPr>
          <p:spPr>
            <a:xfrm>
              <a:off x="1270553" y="439304"/>
              <a:ext cx="35595" cy="56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65" extrusionOk="0">
                  <a:moveTo>
                    <a:pt x="17372" y="21235"/>
                  </a:moveTo>
                  <a:lnTo>
                    <a:pt x="17372" y="19301"/>
                  </a:lnTo>
                  <a:cubicBezTo>
                    <a:pt x="15968" y="20737"/>
                    <a:pt x="13430" y="21600"/>
                    <a:pt x="10717" y="21564"/>
                  </a:cubicBezTo>
                  <a:cubicBezTo>
                    <a:pt x="8780" y="21574"/>
                    <a:pt x="6882" y="21230"/>
                    <a:pt x="5259" y="20576"/>
                  </a:cubicBezTo>
                  <a:cubicBezTo>
                    <a:pt x="3567" y="19873"/>
                    <a:pt x="2229" y="18889"/>
                    <a:pt x="1399" y="17737"/>
                  </a:cubicBezTo>
                  <a:cubicBezTo>
                    <a:pt x="443" y="16447"/>
                    <a:pt x="-35" y="15041"/>
                    <a:pt x="2" y="13622"/>
                  </a:cubicBezTo>
                  <a:cubicBezTo>
                    <a:pt x="-30" y="12211"/>
                    <a:pt x="400" y="10811"/>
                    <a:pt x="1266" y="9506"/>
                  </a:cubicBezTo>
                  <a:cubicBezTo>
                    <a:pt x="1985" y="8327"/>
                    <a:pt x="3290" y="7318"/>
                    <a:pt x="4993" y="6626"/>
                  </a:cubicBezTo>
                  <a:cubicBezTo>
                    <a:pt x="6636" y="5966"/>
                    <a:pt x="8559" y="5623"/>
                    <a:pt x="10517" y="5638"/>
                  </a:cubicBezTo>
                  <a:cubicBezTo>
                    <a:pt x="11905" y="5624"/>
                    <a:pt x="13276" y="5822"/>
                    <a:pt x="14510" y="6214"/>
                  </a:cubicBezTo>
                  <a:cubicBezTo>
                    <a:pt x="15634" y="6585"/>
                    <a:pt x="16611" y="7105"/>
                    <a:pt x="17372" y="7737"/>
                  </a:cubicBezTo>
                  <a:lnTo>
                    <a:pt x="17372" y="0"/>
                  </a:lnTo>
                  <a:lnTo>
                    <a:pt x="21565" y="0"/>
                  </a:lnTo>
                  <a:lnTo>
                    <a:pt x="21565" y="21235"/>
                  </a:lnTo>
                  <a:close/>
                  <a:moveTo>
                    <a:pt x="4062" y="13580"/>
                  </a:moveTo>
                  <a:cubicBezTo>
                    <a:pt x="3868" y="15154"/>
                    <a:pt x="4601" y="16718"/>
                    <a:pt x="6125" y="17984"/>
                  </a:cubicBezTo>
                  <a:cubicBezTo>
                    <a:pt x="7262" y="18885"/>
                    <a:pt x="9002" y="19415"/>
                    <a:pt x="10850" y="19424"/>
                  </a:cubicBezTo>
                  <a:cubicBezTo>
                    <a:pt x="12626" y="19412"/>
                    <a:pt x="14294" y="18896"/>
                    <a:pt x="15376" y="18025"/>
                  </a:cubicBezTo>
                  <a:cubicBezTo>
                    <a:pt x="16788" y="16838"/>
                    <a:pt x="17472" y="15380"/>
                    <a:pt x="17306" y="13910"/>
                  </a:cubicBezTo>
                  <a:cubicBezTo>
                    <a:pt x="17505" y="12271"/>
                    <a:pt x="16827" y="10637"/>
                    <a:pt x="15376" y="9259"/>
                  </a:cubicBezTo>
                  <a:cubicBezTo>
                    <a:pt x="14223" y="8320"/>
                    <a:pt x="12423" y="7771"/>
                    <a:pt x="10517" y="7778"/>
                  </a:cubicBezTo>
                  <a:cubicBezTo>
                    <a:pt x="8680" y="7768"/>
                    <a:pt x="6948" y="8304"/>
                    <a:pt x="5858" y="9218"/>
                  </a:cubicBezTo>
                  <a:cubicBezTo>
                    <a:pt x="4494" y="10509"/>
                    <a:pt x="3862" y="12043"/>
                    <a:pt x="4062" y="13580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4" name="Freeform 244"/>
            <p:cNvSpPr/>
            <p:nvPr/>
          </p:nvSpPr>
          <p:spPr>
            <a:xfrm>
              <a:off x="1333061" y="439304"/>
              <a:ext cx="44820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000" y="21600"/>
                  </a:moveTo>
                  <a:lnTo>
                    <a:pt x="9000" y="2554"/>
                  </a:lnTo>
                  <a:lnTo>
                    <a:pt x="0" y="2554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2554"/>
                  </a:lnTo>
                  <a:lnTo>
                    <a:pt x="12600" y="2554"/>
                  </a:lnTo>
                  <a:lnTo>
                    <a:pt x="12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5" name="Freeform 245"/>
            <p:cNvSpPr/>
            <p:nvPr/>
          </p:nvSpPr>
          <p:spPr>
            <a:xfrm>
              <a:off x="1381285" y="453796"/>
              <a:ext cx="22301" cy="41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extrusionOk="0">
                  <a:moveTo>
                    <a:pt x="0" y="21368"/>
                  </a:moveTo>
                  <a:lnTo>
                    <a:pt x="0" y="504"/>
                  </a:lnTo>
                  <a:lnTo>
                    <a:pt x="6065" y="504"/>
                  </a:lnTo>
                  <a:lnTo>
                    <a:pt x="6065" y="3636"/>
                  </a:lnTo>
                  <a:cubicBezTo>
                    <a:pt x="7094" y="2525"/>
                    <a:pt x="8542" y="1535"/>
                    <a:pt x="10321" y="727"/>
                  </a:cubicBezTo>
                  <a:cubicBezTo>
                    <a:pt x="11591" y="247"/>
                    <a:pt x="13119" y="-8"/>
                    <a:pt x="14684" y="0"/>
                  </a:cubicBezTo>
                  <a:cubicBezTo>
                    <a:pt x="17138" y="41"/>
                    <a:pt x="19527" y="428"/>
                    <a:pt x="21600" y="1119"/>
                  </a:cubicBezTo>
                  <a:lnTo>
                    <a:pt x="19259" y="4419"/>
                  </a:lnTo>
                  <a:cubicBezTo>
                    <a:pt x="17791" y="3932"/>
                    <a:pt x="16100" y="3662"/>
                    <a:pt x="14365" y="3636"/>
                  </a:cubicBezTo>
                  <a:cubicBezTo>
                    <a:pt x="11285" y="3641"/>
                    <a:pt x="8607" y="4748"/>
                    <a:pt x="7874" y="6321"/>
                  </a:cubicBezTo>
                  <a:cubicBezTo>
                    <a:pt x="7090" y="7643"/>
                    <a:pt x="6696" y="9020"/>
                    <a:pt x="6703" y="10405"/>
                  </a:cubicBezTo>
                  <a:lnTo>
                    <a:pt x="6703" y="21592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6" name="Freeform 246"/>
            <p:cNvSpPr/>
            <p:nvPr/>
          </p:nvSpPr>
          <p:spPr>
            <a:xfrm>
              <a:off x="1405009" y="453787"/>
              <a:ext cx="36804" cy="42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57" extrusionOk="0">
                  <a:moveTo>
                    <a:pt x="17048" y="18472"/>
                  </a:moveTo>
                  <a:cubicBezTo>
                    <a:pt x="15757" y="19451"/>
                    <a:pt x="14277" y="20232"/>
                    <a:pt x="12674" y="20780"/>
                  </a:cubicBezTo>
                  <a:cubicBezTo>
                    <a:pt x="11231" y="21228"/>
                    <a:pt x="9706" y="21451"/>
                    <a:pt x="8172" y="21440"/>
                  </a:cubicBezTo>
                  <a:cubicBezTo>
                    <a:pt x="5984" y="21567"/>
                    <a:pt x="3822" y="20977"/>
                    <a:pt x="2125" y="19791"/>
                  </a:cubicBezTo>
                  <a:cubicBezTo>
                    <a:pt x="727" y="18713"/>
                    <a:pt x="-49" y="17167"/>
                    <a:pt x="2" y="15559"/>
                  </a:cubicBezTo>
                  <a:cubicBezTo>
                    <a:pt x="-8" y="14602"/>
                    <a:pt x="257" y="13658"/>
                    <a:pt x="774" y="12810"/>
                  </a:cubicBezTo>
                  <a:cubicBezTo>
                    <a:pt x="1280" y="12011"/>
                    <a:pt x="2009" y="11331"/>
                    <a:pt x="2897" y="10832"/>
                  </a:cubicBezTo>
                  <a:cubicBezTo>
                    <a:pt x="3783" y="10317"/>
                    <a:pt x="4760" y="9927"/>
                    <a:pt x="5792" y="9677"/>
                  </a:cubicBezTo>
                  <a:cubicBezTo>
                    <a:pt x="7002" y="9456"/>
                    <a:pt x="8226" y="9291"/>
                    <a:pt x="9458" y="9183"/>
                  </a:cubicBezTo>
                  <a:cubicBezTo>
                    <a:pt x="11900" y="8980"/>
                    <a:pt x="14312" y="8575"/>
                    <a:pt x="16662" y="7974"/>
                  </a:cubicBezTo>
                  <a:cubicBezTo>
                    <a:pt x="16685" y="7662"/>
                    <a:pt x="16685" y="7350"/>
                    <a:pt x="16662" y="7039"/>
                  </a:cubicBezTo>
                  <a:cubicBezTo>
                    <a:pt x="16794" y="5954"/>
                    <a:pt x="16372" y="4872"/>
                    <a:pt x="15505" y="4071"/>
                  </a:cubicBezTo>
                  <a:cubicBezTo>
                    <a:pt x="14183" y="3202"/>
                    <a:pt x="12538" y="2772"/>
                    <a:pt x="10873" y="2862"/>
                  </a:cubicBezTo>
                  <a:cubicBezTo>
                    <a:pt x="9386" y="2780"/>
                    <a:pt x="7906" y="3087"/>
                    <a:pt x="6628" y="3741"/>
                  </a:cubicBezTo>
                  <a:cubicBezTo>
                    <a:pt x="5575" y="4531"/>
                    <a:pt x="4852" y="5592"/>
                    <a:pt x="4569" y="6764"/>
                  </a:cubicBezTo>
                  <a:lnTo>
                    <a:pt x="646" y="6325"/>
                  </a:lnTo>
                  <a:cubicBezTo>
                    <a:pt x="880" y="5049"/>
                    <a:pt x="1476" y="3841"/>
                    <a:pt x="2382" y="2807"/>
                  </a:cubicBezTo>
                  <a:cubicBezTo>
                    <a:pt x="3344" y="1849"/>
                    <a:pt x="4588" y="1128"/>
                    <a:pt x="5985" y="719"/>
                  </a:cubicBezTo>
                  <a:cubicBezTo>
                    <a:pt x="7745" y="211"/>
                    <a:pt x="9595" y="-31"/>
                    <a:pt x="11452" y="4"/>
                  </a:cubicBezTo>
                  <a:cubicBezTo>
                    <a:pt x="13152" y="-33"/>
                    <a:pt x="14848" y="171"/>
                    <a:pt x="16469" y="609"/>
                  </a:cubicBezTo>
                  <a:cubicBezTo>
                    <a:pt x="17555" y="928"/>
                    <a:pt x="18528" y="1476"/>
                    <a:pt x="19300" y="2202"/>
                  </a:cubicBezTo>
                  <a:cubicBezTo>
                    <a:pt x="19921" y="2896"/>
                    <a:pt x="20340" y="3706"/>
                    <a:pt x="20522" y="4566"/>
                  </a:cubicBezTo>
                  <a:cubicBezTo>
                    <a:pt x="20619" y="5627"/>
                    <a:pt x="20619" y="6693"/>
                    <a:pt x="20522" y="7754"/>
                  </a:cubicBezTo>
                  <a:lnTo>
                    <a:pt x="20522" y="12371"/>
                  </a:lnTo>
                  <a:cubicBezTo>
                    <a:pt x="20398" y="14421"/>
                    <a:pt x="20398" y="16476"/>
                    <a:pt x="20522" y="18527"/>
                  </a:cubicBezTo>
                  <a:cubicBezTo>
                    <a:pt x="20728" y="19388"/>
                    <a:pt x="21075" y="20220"/>
                    <a:pt x="21551" y="21000"/>
                  </a:cubicBezTo>
                  <a:lnTo>
                    <a:pt x="17306" y="21000"/>
                  </a:lnTo>
                  <a:cubicBezTo>
                    <a:pt x="17073" y="20173"/>
                    <a:pt x="16986" y="19321"/>
                    <a:pt x="17048" y="18472"/>
                  </a:cubicBezTo>
                  <a:close/>
                  <a:moveTo>
                    <a:pt x="16662" y="10667"/>
                  </a:moveTo>
                  <a:cubicBezTo>
                    <a:pt x="14594" y="11341"/>
                    <a:pt x="12432" y="11785"/>
                    <a:pt x="10230" y="11986"/>
                  </a:cubicBezTo>
                  <a:cubicBezTo>
                    <a:pt x="9021" y="12101"/>
                    <a:pt x="7833" y="12340"/>
                    <a:pt x="6692" y="12700"/>
                  </a:cubicBezTo>
                  <a:cubicBezTo>
                    <a:pt x="6038" y="12946"/>
                    <a:pt x="5480" y="13346"/>
                    <a:pt x="5084" y="13855"/>
                  </a:cubicBezTo>
                  <a:cubicBezTo>
                    <a:pt x="4701" y="14342"/>
                    <a:pt x="4499" y="14917"/>
                    <a:pt x="4505" y="15504"/>
                  </a:cubicBezTo>
                  <a:cubicBezTo>
                    <a:pt x="4469" y="16394"/>
                    <a:pt x="4921" y="17247"/>
                    <a:pt x="5727" y="17812"/>
                  </a:cubicBezTo>
                  <a:cubicBezTo>
                    <a:pt x="6761" y="18478"/>
                    <a:pt x="8037" y="18809"/>
                    <a:pt x="9329" y="18746"/>
                  </a:cubicBezTo>
                  <a:cubicBezTo>
                    <a:pt x="10787" y="18755"/>
                    <a:pt x="12224" y="18453"/>
                    <a:pt x="13510" y="17867"/>
                  </a:cubicBezTo>
                  <a:cubicBezTo>
                    <a:pt x="14683" y="17320"/>
                    <a:pt x="15627" y="16475"/>
                    <a:pt x="16212" y="15449"/>
                  </a:cubicBezTo>
                  <a:cubicBezTo>
                    <a:pt x="16720" y="14348"/>
                    <a:pt x="16940" y="13166"/>
                    <a:pt x="16855" y="1198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7" name="Freeform 247"/>
            <p:cNvSpPr/>
            <p:nvPr/>
          </p:nvSpPr>
          <p:spPr>
            <a:xfrm>
              <a:off x="1450930" y="439304"/>
              <a:ext cx="6921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05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056"/>
                  </a:lnTo>
                  <a:close/>
                  <a:moveTo>
                    <a:pt x="0" y="21600"/>
                  </a:moveTo>
                  <a:lnTo>
                    <a:pt x="0" y="5986"/>
                  </a:lnTo>
                  <a:lnTo>
                    <a:pt x="21600" y="5986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8" name="Freeform 248"/>
            <p:cNvSpPr/>
            <p:nvPr/>
          </p:nvSpPr>
          <p:spPr>
            <a:xfrm>
              <a:off x="1468067" y="453784"/>
              <a:ext cx="33093" cy="41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499" extrusionOk="0">
                  <a:moveTo>
                    <a:pt x="0" y="21499"/>
                  </a:moveTo>
                  <a:lnTo>
                    <a:pt x="0" y="513"/>
                  </a:lnTo>
                  <a:lnTo>
                    <a:pt x="4082" y="513"/>
                  </a:lnTo>
                  <a:lnTo>
                    <a:pt x="4082" y="3494"/>
                  </a:lnTo>
                  <a:cubicBezTo>
                    <a:pt x="5933" y="1226"/>
                    <a:pt x="9176" y="-101"/>
                    <a:pt x="12602" y="6"/>
                  </a:cubicBezTo>
                  <a:cubicBezTo>
                    <a:pt x="14125" y="-4"/>
                    <a:pt x="15634" y="225"/>
                    <a:pt x="17042" y="681"/>
                  </a:cubicBezTo>
                  <a:cubicBezTo>
                    <a:pt x="18242" y="1043"/>
                    <a:pt x="19286" y="1668"/>
                    <a:pt x="20049" y="2482"/>
                  </a:cubicBezTo>
                  <a:cubicBezTo>
                    <a:pt x="20766" y="3271"/>
                    <a:pt x="21255" y="4173"/>
                    <a:pt x="21481" y="5126"/>
                  </a:cubicBezTo>
                  <a:cubicBezTo>
                    <a:pt x="21600" y="6268"/>
                    <a:pt x="21600" y="7416"/>
                    <a:pt x="21481" y="8558"/>
                  </a:cubicBezTo>
                  <a:lnTo>
                    <a:pt x="21481" y="21499"/>
                  </a:lnTo>
                  <a:lnTo>
                    <a:pt x="16898" y="21499"/>
                  </a:lnTo>
                  <a:lnTo>
                    <a:pt x="16898" y="8727"/>
                  </a:lnTo>
                  <a:cubicBezTo>
                    <a:pt x="16971" y="7625"/>
                    <a:pt x="16801" y="6521"/>
                    <a:pt x="16397" y="5464"/>
                  </a:cubicBezTo>
                  <a:cubicBezTo>
                    <a:pt x="16029" y="4742"/>
                    <a:pt x="15376" y="4130"/>
                    <a:pt x="14535" y="3720"/>
                  </a:cubicBezTo>
                  <a:cubicBezTo>
                    <a:pt x="13566" y="3312"/>
                    <a:pt x="12484" y="3099"/>
                    <a:pt x="11385" y="3101"/>
                  </a:cubicBezTo>
                  <a:cubicBezTo>
                    <a:pt x="9537" y="3061"/>
                    <a:pt x="7740" y="3586"/>
                    <a:pt x="6373" y="4563"/>
                  </a:cubicBezTo>
                  <a:cubicBezTo>
                    <a:pt x="4629" y="6095"/>
                    <a:pt x="3842" y="8157"/>
                    <a:pt x="4225" y="10190"/>
                  </a:cubicBezTo>
                  <a:lnTo>
                    <a:pt x="4225" y="21443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9" name="Freeform 249"/>
            <p:cNvSpPr/>
            <p:nvPr/>
          </p:nvSpPr>
          <p:spPr>
            <a:xfrm>
              <a:off x="1511677" y="439304"/>
              <a:ext cx="7032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3056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056"/>
                  </a:lnTo>
                  <a:close/>
                  <a:moveTo>
                    <a:pt x="0" y="21600"/>
                  </a:moveTo>
                  <a:lnTo>
                    <a:pt x="0" y="5986"/>
                  </a:lnTo>
                  <a:lnTo>
                    <a:pt x="21600" y="5986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0" name="Freeform 250"/>
            <p:cNvSpPr/>
            <p:nvPr/>
          </p:nvSpPr>
          <p:spPr>
            <a:xfrm>
              <a:off x="1528814" y="454173"/>
              <a:ext cx="33575" cy="4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92" extrusionOk="0">
                  <a:moveTo>
                    <a:pt x="0" y="21168"/>
                  </a:moveTo>
                  <a:lnTo>
                    <a:pt x="0" y="309"/>
                  </a:lnTo>
                  <a:lnTo>
                    <a:pt x="4021" y="309"/>
                  </a:lnTo>
                  <a:lnTo>
                    <a:pt x="4021" y="3273"/>
                  </a:lnTo>
                  <a:cubicBezTo>
                    <a:pt x="5965" y="1031"/>
                    <a:pt x="9280" y="-208"/>
                    <a:pt x="12698" y="29"/>
                  </a:cubicBezTo>
                  <a:cubicBezTo>
                    <a:pt x="14199" y="14"/>
                    <a:pt x="15687" y="242"/>
                    <a:pt x="17072" y="700"/>
                  </a:cubicBezTo>
                  <a:cubicBezTo>
                    <a:pt x="18270" y="1067"/>
                    <a:pt x="19319" y="1685"/>
                    <a:pt x="20106" y="2490"/>
                  </a:cubicBezTo>
                  <a:cubicBezTo>
                    <a:pt x="20761" y="3289"/>
                    <a:pt x="21216" y="4182"/>
                    <a:pt x="21446" y="5118"/>
                  </a:cubicBezTo>
                  <a:cubicBezTo>
                    <a:pt x="21600" y="6252"/>
                    <a:pt x="21600" y="7396"/>
                    <a:pt x="21446" y="8529"/>
                  </a:cubicBezTo>
                  <a:lnTo>
                    <a:pt x="21446" y="21392"/>
                  </a:lnTo>
                  <a:lnTo>
                    <a:pt x="17002" y="21392"/>
                  </a:lnTo>
                  <a:lnTo>
                    <a:pt x="17002" y="8473"/>
                  </a:lnTo>
                  <a:cubicBezTo>
                    <a:pt x="17056" y="7374"/>
                    <a:pt x="16865" y="6276"/>
                    <a:pt x="16437" y="5230"/>
                  </a:cubicBezTo>
                  <a:cubicBezTo>
                    <a:pt x="16074" y="4512"/>
                    <a:pt x="15432" y="3905"/>
                    <a:pt x="14603" y="3496"/>
                  </a:cubicBezTo>
                  <a:cubicBezTo>
                    <a:pt x="13652" y="3084"/>
                    <a:pt x="12583" y="2873"/>
                    <a:pt x="11499" y="2881"/>
                  </a:cubicBezTo>
                  <a:cubicBezTo>
                    <a:pt x="9678" y="2842"/>
                    <a:pt x="7908" y="3363"/>
                    <a:pt x="6561" y="4335"/>
                  </a:cubicBezTo>
                  <a:cubicBezTo>
                    <a:pt x="4877" y="5871"/>
                    <a:pt x="4129" y="7916"/>
                    <a:pt x="4515" y="9928"/>
                  </a:cubicBezTo>
                  <a:lnTo>
                    <a:pt x="4515" y="21112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1" name="Freeform 251"/>
            <p:cNvSpPr/>
            <p:nvPr/>
          </p:nvSpPr>
          <p:spPr>
            <a:xfrm>
              <a:off x="1570218" y="453683"/>
              <a:ext cx="36223" cy="57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510" extrusionOk="0">
                  <a:moveTo>
                    <a:pt x="589" y="16703"/>
                  </a:moveTo>
                  <a:lnTo>
                    <a:pt x="4545" y="17066"/>
                  </a:lnTo>
                  <a:cubicBezTo>
                    <a:pt x="4620" y="17718"/>
                    <a:pt x="5139" y="18320"/>
                    <a:pt x="5971" y="18720"/>
                  </a:cubicBezTo>
                  <a:cubicBezTo>
                    <a:pt x="7181" y="19249"/>
                    <a:pt x="8645" y="19505"/>
                    <a:pt x="10121" y="19446"/>
                  </a:cubicBezTo>
                  <a:cubicBezTo>
                    <a:pt x="11678" y="19505"/>
                    <a:pt x="13224" y="19250"/>
                    <a:pt x="14530" y="18720"/>
                  </a:cubicBezTo>
                  <a:cubicBezTo>
                    <a:pt x="15576" y="18234"/>
                    <a:pt x="16312" y="17534"/>
                    <a:pt x="16605" y="16743"/>
                  </a:cubicBezTo>
                  <a:cubicBezTo>
                    <a:pt x="16876" y="15662"/>
                    <a:pt x="16985" y="14569"/>
                    <a:pt x="16929" y="13475"/>
                  </a:cubicBezTo>
                  <a:cubicBezTo>
                    <a:pt x="15348" y="14701"/>
                    <a:pt x="12972" y="15426"/>
                    <a:pt x="10445" y="15452"/>
                  </a:cubicBezTo>
                  <a:cubicBezTo>
                    <a:pt x="7432" y="15537"/>
                    <a:pt x="4545" y="14692"/>
                    <a:pt x="2729" y="13193"/>
                  </a:cubicBezTo>
                  <a:cubicBezTo>
                    <a:pt x="879" y="11645"/>
                    <a:pt x="-80" y="9756"/>
                    <a:pt x="6" y="7828"/>
                  </a:cubicBezTo>
                  <a:cubicBezTo>
                    <a:pt x="-33" y="6445"/>
                    <a:pt x="387" y="5072"/>
                    <a:pt x="1238" y="3794"/>
                  </a:cubicBezTo>
                  <a:cubicBezTo>
                    <a:pt x="1986" y="2665"/>
                    <a:pt x="3248" y="1698"/>
                    <a:pt x="4869" y="1010"/>
                  </a:cubicBezTo>
                  <a:cubicBezTo>
                    <a:pt x="6539" y="323"/>
                    <a:pt x="8508" y="-29"/>
                    <a:pt x="10510" y="2"/>
                  </a:cubicBezTo>
                  <a:cubicBezTo>
                    <a:pt x="13291" y="-18"/>
                    <a:pt x="15918" y="792"/>
                    <a:pt x="17578" y="2180"/>
                  </a:cubicBezTo>
                  <a:lnTo>
                    <a:pt x="17578" y="365"/>
                  </a:lnTo>
                  <a:lnTo>
                    <a:pt x="21339" y="365"/>
                  </a:lnTo>
                  <a:lnTo>
                    <a:pt x="21339" y="13354"/>
                  </a:lnTo>
                  <a:cubicBezTo>
                    <a:pt x="21520" y="15054"/>
                    <a:pt x="21122" y="16759"/>
                    <a:pt x="20172" y="18357"/>
                  </a:cubicBezTo>
                  <a:cubicBezTo>
                    <a:pt x="19387" y="19345"/>
                    <a:pt x="18114" y="20150"/>
                    <a:pt x="16541" y="20656"/>
                  </a:cubicBezTo>
                  <a:cubicBezTo>
                    <a:pt x="14631" y="21250"/>
                    <a:pt x="12515" y="21541"/>
                    <a:pt x="10380" y="21503"/>
                  </a:cubicBezTo>
                  <a:cubicBezTo>
                    <a:pt x="7899" y="21571"/>
                    <a:pt x="5447" y="21147"/>
                    <a:pt x="3378" y="20293"/>
                  </a:cubicBezTo>
                  <a:cubicBezTo>
                    <a:pt x="1496" y="19486"/>
                    <a:pt x="437" y="18122"/>
                    <a:pt x="589" y="16703"/>
                  </a:cubicBezTo>
                  <a:close/>
                  <a:moveTo>
                    <a:pt x="3961" y="7666"/>
                  </a:moveTo>
                  <a:cubicBezTo>
                    <a:pt x="3769" y="9197"/>
                    <a:pt x="4433" y="10722"/>
                    <a:pt x="5842" y="11983"/>
                  </a:cubicBezTo>
                  <a:cubicBezTo>
                    <a:pt x="7041" y="12833"/>
                    <a:pt x="8758" y="13330"/>
                    <a:pt x="10575" y="13354"/>
                  </a:cubicBezTo>
                  <a:cubicBezTo>
                    <a:pt x="12404" y="13362"/>
                    <a:pt x="14141" y="12859"/>
                    <a:pt x="15308" y="11983"/>
                  </a:cubicBezTo>
                  <a:cubicBezTo>
                    <a:pt x="17856" y="9396"/>
                    <a:pt x="17856" y="6138"/>
                    <a:pt x="15308" y="3552"/>
                  </a:cubicBezTo>
                  <a:cubicBezTo>
                    <a:pt x="14106" y="2677"/>
                    <a:pt x="12360" y="2163"/>
                    <a:pt x="10510" y="2140"/>
                  </a:cubicBezTo>
                  <a:cubicBezTo>
                    <a:pt x="8691" y="2148"/>
                    <a:pt x="6976" y="2667"/>
                    <a:pt x="5841" y="3552"/>
                  </a:cubicBezTo>
                  <a:cubicBezTo>
                    <a:pt x="4467" y="4746"/>
                    <a:pt x="3802" y="6201"/>
                    <a:pt x="3961" y="7666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2" name="Freeform 252"/>
            <p:cNvSpPr/>
            <p:nvPr/>
          </p:nvSpPr>
          <p:spPr>
            <a:xfrm>
              <a:off x="564109" y="525786"/>
              <a:ext cx="51081" cy="5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extrusionOk="0">
                  <a:moveTo>
                    <a:pt x="0" y="21419"/>
                  </a:moveTo>
                  <a:lnTo>
                    <a:pt x="0" y="15"/>
                  </a:lnTo>
                  <a:lnTo>
                    <a:pt x="10173" y="15"/>
                  </a:lnTo>
                  <a:cubicBezTo>
                    <a:pt x="12054" y="-57"/>
                    <a:pt x="13935" y="139"/>
                    <a:pt x="15747" y="595"/>
                  </a:cubicBezTo>
                  <a:cubicBezTo>
                    <a:pt x="16906" y="995"/>
                    <a:pt x="17885" y="1724"/>
                    <a:pt x="18534" y="2669"/>
                  </a:cubicBezTo>
                  <a:cubicBezTo>
                    <a:pt x="19233" y="3677"/>
                    <a:pt x="19588" y="4844"/>
                    <a:pt x="19556" y="6029"/>
                  </a:cubicBezTo>
                  <a:cubicBezTo>
                    <a:pt x="19677" y="7546"/>
                    <a:pt x="19108" y="9041"/>
                    <a:pt x="17977" y="10177"/>
                  </a:cubicBezTo>
                  <a:cubicBezTo>
                    <a:pt x="16730" y="11290"/>
                    <a:pt x="15087" y="11980"/>
                    <a:pt x="13332" y="12127"/>
                  </a:cubicBezTo>
                  <a:cubicBezTo>
                    <a:pt x="14288" y="12626"/>
                    <a:pt x="15164" y="13240"/>
                    <a:pt x="15933" y="13952"/>
                  </a:cubicBezTo>
                  <a:cubicBezTo>
                    <a:pt x="16954" y="15028"/>
                    <a:pt x="17871" y="16180"/>
                    <a:pt x="18674" y="17395"/>
                  </a:cubicBezTo>
                  <a:lnTo>
                    <a:pt x="21600" y="21543"/>
                  </a:lnTo>
                  <a:lnTo>
                    <a:pt x="15747" y="21543"/>
                  </a:lnTo>
                  <a:lnTo>
                    <a:pt x="12170" y="16773"/>
                  </a:lnTo>
                  <a:cubicBezTo>
                    <a:pt x="11414" y="15663"/>
                    <a:pt x="10560" y="14609"/>
                    <a:pt x="9616" y="13620"/>
                  </a:cubicBezTo>
                  <a:cubicBezTo>
                    <a:pt x="9235" y="13217"/>
                    <a:pt x="8736" y="12915"/>
                    <a:pt x="8175" y="12749"/>
                  </a:cubicBezTo>
                  <a:cubicBezTo>
                    <a:pt x="7391" y="12551"/>
                    <a:pt x="6575" y="12466"/>
                    <a:pt x="5760" y="12500"/>
                  </a:cubicBezTo>
                  <a:lnTo>
                    <a:pt x="4785" y="12500"/>
                  </a:lnTo>
                  <a:lnTo>
                    <a:pt x="4785" y="21419"/>
                  </a:lnTo>
                  <a:close/>
                  <a:moveTo>
                    <a:pt x="4645" y="8974"/>
                  </a:moveTo>
                  <a:lnTo>
                    <a:pt x="8222" y="8974"/>
                  </a:lnTo>
                  <a:cubicBezTo>
                    <a:pt x="9668" y="9038"/>
                    <a:pt x="11117" y="8955"/>
                    <a:pt x="12542" y="8726"/>
                  </a:cubicBezTo>
                  <a:cubicBezTo>
                    <a:pt x="13103" y="8583"/>
                    <a:pt x="13584" y="8258"/>
                    <a:pt x="13889" y="7813"/>
                  </a:cubicBezTo>
                  <a:cubicBezTo>
                    <a:pt x="14236" y="7347"/>
                    <a:pt x="14414" y="6796"/>
                    <a:pt x="14400" y="6237"/>
                  </a:cubicBezTo>
                  <a:cubicBezTo>
                    <a:pt x="14435" y="5604"/>
                    <a:pt x="14203" y="4982"/>
                    <a:pt x="13750" y="4495"/>
                  </a:cubicBezTo>
                  <a:cubicBezTo>
                    <a:pt x="13287" y="4015"/>
                    <a:pt x="12642" y="3705"/>
                    <a:pt x="11938" y="3624"/>
                  </a:cubicBezTo>
                  <a:lnTo>
                    <a:pt x="4831" y="3624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3" name="Freeform 253"/>
            <p:cNvSpPr/>
            <p:nvPr/>
          </p:nvSpPr>
          <p:spPr>
            <a:xfrm>
              <a:off x="622549" y="525824"/>
              <a:ext cx="43062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049" y="0"/>
                  </a:lnTo>
                  <a:lnTo>
                    <a:pt x="21049" y="3684"/>
                  </a:lnTo>
                  <a:lnTo>
                    <a:pt x="5731" y="3684"/>
                  </a:lnTo>
                  <a:lnTo>
                    <a:pt x="5731" y="8456"/>
                  </a:lnTo>
                  <a:lnTo>
                    <a:pt x="20002" y="8456"/>
                  </a:lnTo>
                  <a:lnTo>
                    <a:pt x="20002" y="12098"/>
                  </a:lnTo>
                  <a:lnTo>
                    <a:pt x="5731" y="12098"/>
                  </a:lnTo>
                  <a:lnTo>
                    <a:pt x="5731" y="17958"/>
                  </a:lnTo>
                  <a:lnTo>
                    <a:pt x="21600" y="17958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4" name="Freeform 254"/>
            <p:cNvSpPr/>
            <p:nvPr/>
          </p:nvSpPr>
          <p:spPr>
            <a:xfrm>
              <a:off x="676705" y="525776"/>
              <a:ext cx="43408" cy="56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553" extrusionOk="0">
                  <a:moveTo>
                    <a:pt x="0" y="21346"/>
                  </a:moveTo>
                  <a:lnTo>
                    <a:pt x="0" y="18"/>
                  </a:lnTo>
                  <a:lnTo>
                    <a:pt x="9097" y="18"/>
                  </a:lnTo>
                  <a:cubicBezTo>
                    <a:pt x="11357" y="-47"/>
                    <a:pt x="13620" y="64"/>
                    <a:pt x="15851" y="349"/>
                  </a:cubicBezTo>
                  <a:cubicBezTo>
                    <a:pt x="17473" y="682"/>
                    <a:pt x="18895" y="1426"/>
                    <a:pt x="19882" y="2457"/>
                  </a:cubicBezTo>
                  <a:cubicBezTo>
                    <a:pt x="21024" y="3656"/>
                    <a:pt x="21600" y="5112"/>
                    <a:pt x="21516" y="6590"/>
                  </a:cubicBezTo>
                  <a:cubicBezTo>
                    <a:pt x="21556" y="7733"/>
                    <a:pt x="21239" y="8866"/>
                    <a:pt x="20590" y="9897"/>
                  </a:cubicBezTo>
                  <a:cubicBezTo>
                    <a:pt x="20002" y="10723"/>
                    <a:pt x="19184" y="11442"/>
                    <a:pt x="18193" y="12005"/>
                  </a:cubicBezTo>
                  <a:cubicBezTo>
                    <a:pt x="17303" y="12471"/>
                    <a:pt x="16305" y="12808"/>
                    <a:pt x="15252" y="12997"/>
                  </a:cubicBezTo>
                  <a:cubicBezTo>
                    <a:pt x="13306" y="13228"/>
                    <a:pt x="11337" y="13325"/>
                    <a:pt x="9369" y="13286"/>
                  </a:cubicBezTo>
                  <a:lnTo>
                    <a:pt x="5665" y="13286"/>
                  </a:lnTo>
                  <a:lnTo>
                    <a:pt x="5665" y="21553"/>
                  </a:lnTo>
                  <a:close/>
                  <a:moveTo>
                    <a:pt x="5447" y="3656"/>
                  </a:moveTo>
                  <a:lnTo>
                    <a:pt x="5447" y="9856"/>
                  </a:lnTo>
                  <a:lnTo>
                    <a:pt x="8552" y="9856"/>
                  </a:lnTo>
                  <a:cubicBezTo>
                    <a:pt x="10072" y="9911"/>
                    <a:pt x="11595" y="9799"/>
                    <a:pt x="13073" y="9525"/>
                  </a:cubicBezTo>
                  <a:cubicBezTo>
                    <a:pt x="13762" y="9300"/>
                    <a:pt x="14362" y="8944"/>
                    <a:pt x="14816" y="8492"/>
                  </a:cubicBezTo>
                  <a:cubicBezTo>
                    <a:pt x="15258" y="7991"/>
                    <a:pt x="15486" y="7399"/>
                    <a:pt x="15470" y="6797"/>
                  </a:cubicBezTo>
                  <a:cubicBezTo>
                    <a:pt x="15489" y="6097"/>
                    <a:pt x="15158" y="5418"/>
                    <a:pt x="14544" y="4896"/>
                  </a:cubicBezTo>
                  <a:cubicBezTo>
                    <a:pt x="13958" y="4401"/>
                    <a:pt x="13173" y="4066"/>
                    <a:pt x="12310" y="3945"/>
                  </a:cubicBezTo>
                  <a:cubicBezTo>
                    <a:pt x="10950" y="3880"/>
                    <a:pt x="9586" y="3880"/>
                    <a:pt x="8225" y="394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5" name="Freeform 255"/>
            <p:cNvSpPr/>
            <p:nvPr/>
          </p:nvSpPr>
          <p:spPr>
            <a:xfrm>
              <a:off x="728961" y="525824"/>
              <a:ext cx="45221" cy="56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42" extrusionOk="0">
                  <a:moveTo>
                    <a:pt x="903" y="0"/>
                  </a:moveTo>
                  <a:lnTo>
                    <a:pt x="6123" y="0"/>
                  </a:lnTo>
                  <a:lnTo>
                    <a:pt x="6123" y="11482"/>
                  </a:lnTo>
                  <a:cubicBezTo>
                    <a:pt x="5998" y="12656"/>
                    <a:pt x="5998" y="13835"/>
                    <a:pt x="6123" y="15009"/>
                  </a:cubicBezTo>
                  <a:cubicBezTo>
                    <a:pt x="6322" y="15847"/>
                    <a:pt x="6919" y="16595"/>
                    <a:pt x="7793" y="17100"/>
                  </a:cubicBezTo>
                  <a:cubicBezTo>
                    <a:pt x="8838" y="17654"/>
                    <a:pt x="10083" y="17927"/>
                    <a:pt x="11342" y="17880"/>
                  </a:cubicBezTo>
                  <a:cubicBezTo>
                    <a:pt x="12581" y="17952"/>
                    <a:pt x="13814" y="17692"/>
                    <a:pt x="14839" y="17141"/>
                  </a:cubicBezTo>
                  <a:cubicBezTo>
                    <a:pt x="15592" y="16690"/>
                    <a:pt x="16096" y="16030"/>
                    <a:pt x="16249" y="15296"/>
                  </a:cubicBezTo>
                  <a:cubicBezTo>
                    <a:pt x="16365" y="14109"/>
                    <a:pt x="16365" y="12916"/>
                    <a:pt x="16249" y="11728"/>
                  </a:cubicBezTo>
                  <a:lnTo>
                    <a:pt x="16249" y="0"/>
                  </a:lnTo>
                  <a:lnTo>
                    <a:pt x="21468" y="0"/>
                  </a:lnTo>
                  <a:lnTo>
                    <a:pt x="21468" y="11113"/>
                  </a:lnTo>
                  <a:cubicBezTo>
                    <a:pt x="21544" y="12912"/>
                    <a:pt x="21387" y="14712"/>
                    <a:pt x="20999" y="16485"/>
                  </a:cubicBezTo>
                  <a:cubicBezTo>
                    <a:pt x="20762" y="17469"/>
                    <a:pt x="20204" y="18387"/>
                    <a:pt x="19380" y="19151"/>
                  </a:cubicBezTo>
                  <a:cubicBezTo>
                    <a:pt x="18537" y="19922"/>
                    <a:pt x="17460" y="20514"/>
                    <a:pt x="16249" y="20873"/>
                  </a:cubicBezTo>
                  <a:cubicBezTo>
                    <a:pt x="14574" y="21340"/>
                    <a:pt x="12805" y="21563"/>
                    <a:pt x="11029" y="21529"/>
                  </a:cubicBezTo>
                  <a:cubicBezTo>
                    <a:pt x="9058" y="21600"/>
                    <a:pt x="7089" y="21363"/>
                    <a:pt x="5235" y="20832"/>
                  </a:cubicBezTo>
                  <a:cubicBezTo>
                    <a:pt x="4000" y="20428"/>
                    <a:pt x="2908" y="19795"/>
                    <a:pt x="2052" y="18987"/>
                  </a:cubicBezTo>
                  <a:cubicBezTo>
                    <a:pt x="1326" y="18309"/>
                    <a:pt x="808" y="17509"/>
                    <a:pt x="538" y="16649"/>
                  </a:cubicBezTo>
                  <a:cubicBezTo>
                    <a:pt x="119" y="14879"/>
                    <a:pt x="-56" y="13077"/>
                    <a:pt x="16" y="11277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6" name="Freeform 256"/>
            <p:cNvSpPr/>
            <p:nvPr/>
          </p:nvSpPr>
          <p:spPr>
            <a:xfrm>
              <a:off x="789521" y="525806"/>
              <a:ext cx="47458" cy="54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4" extrusionOk="0">
                  <a:moveTo>
                    <a:pt x="0" y="7"/>
                  </a:moveTo>
                  <a:lnTo>
                    <a:pt x="10493" y="7"/>
                  </a:lnTo>
                  <a:cubicBezTo>
                    <a:pt x="12014" y="-26"/>
                    <a:pt x="13536" y="59"/>
                    <a:pt x="15039" y="262"/>
                  </a:cubicBezTo>
                  <a:cubicBezTo>
                    <a:pt x="16008" y="378"/>
                    <a:pt x="16931" y="683"/>
                    <a:pt x="17737" y="1153"/>
                  </a:cubicBezTo>
                  <a:cubicBezTo>
                    <a:pt x="18548" y="1622"/>
                    <a:pt x="19216" y="2248"/>
                    <a:pt x="19686" y="2979"/>
                  </a:cubicBezTo>
                  <a:cubicBezTo>
                    <a:pt x="20230" y="3747"/>
                    <a:pt x="20507" y="4630"/>
                    <a:pt x="20485" y="5526"/>
                  </a:cubicBezTo>
                  <a:cubicBezTo>
                    <a:pt x="20412" y="7562"/>
                    <a:pt x="18919" y="9365"/>
                    <a:pt x="16688" y="10111"/>
                  </a:cubicBezTo>
                  <a:cubicBezTo>
                    <a:pt x="18110" y="10428"/>
                    <a:pt x="19372" y="11128"/>
                    <a:pt x="20286" y="12107"/>
                  </a:cubicBezTo>
                  <a:cubicBezTo>
                    <a:pt x="21142" y="13040"/>
                    <a:pt x="21600" y="14192"/>
                    <a:pt x="21585" y="15376"/>
                  </a:cubicBezTo>
                  <a:cubicBezTo>
                    <a:pt x="21576" y="16395"/>
                    <a:pt x="21285" y="17399"/>
                    <a:pt x="20735" y="18305"/>
                  </a:cubicBezTo>
                  <a:cubicBezTo>
                    <a:pt x="20226" y="19207"/>
                    <a:pt x="19452" y="19982"/>
                    <a:pt x="18487" y="20555"/>
                  </a:cubicBezTo>
                  <a:cubicBezTo>
                    <a:pt x="17459" y="21139"/>
                    <a:pt x="16272" y="21490"/>
                    <a:pt x="15039" y="21574"/>
                  </a:cubicBezTo>
                  <a:cubicBezTo>
                    <a:pt x="14140" y="21574"/>
                    <a:pt x="12091" y="21574"/>
                    <a:pt x="8744" y="21574"/>
                  </a:cubicBezTo>
                  <a:lnTo>
                    <a:pt x="0" y="21574"/>
                  </a:lnTo>
                  <a:close/>
                  <a:moveTo>
                    <a:pt x="4996" y="3658"/>
                  </a:moveTo>
                  <a:lnTo>
                    <a:pt x="4996" y="8710"/>
                  </a:lnTo>
                  <a:lnTo>
                    <a:pt x="12191" y="8710"/>
                  </a:lnTo>
                  <a:cubicBezTo>
                    <a:pt x="12974" y="8638"/>
                    <a:pt x="13709" y="8355"/>
                    <a:pt x="14290" y="7904"/>
                  </a:cubicBezTo>
                  <a:cubicBezTo>
                    <a:pt x="14804" y="7449"/>
                    <a:pt x="15075" y="6835"/>
                    <a:pt x="15039" y="6205"/>
                  </a:cubicBezTo>
                  <a:cubicBezTo>
                    <a:pt x="15078" y="5603"/>
                    <a:pt x="14845" y="5012"/>
                    <a:pt x="14390" y="4550"/>
                  </a:cubicBezTo>
                  <a:cubicBezTo>
                    <a:pt x="13873" y="4099"/>
                    <a:pt x="13179" y="3827"/>
                    <a:pt x="12441" y="3785"/>
                  </a:cubicBezTo>
                  <a:cubicBezTo>
                    <a:pt x="11892" y="3785"/>
                    <a:pt x="10443" y="3785"/>
                    <a:pt x="7994" y="3785"/>
                  </a:cubicBezTo>
                  <a:close/>
                  <a:moveTo>
                    <a:pt x="4996" y="12361"/>
                  </a:moveTo>
                  <a:lnTo>
                    <a:pt x="4996" y="18220"/>
                  </a:lnTo>
                  <a:lnTo>
                    <a:pt x="9993" y="18220"/>
                  </a:lnTo>
                  <a:cubicBezTo>
                    <a:pt x="11191" y="18292"/>
                    <a:pt x="12393" y="18292"/>
                    <a:pt x="13590" y="18220"/>
                  </a:cubicBezTo>
                  <a:cubicBezTo>
                    <a:pt x="14310" y="18114"/>
                    <a:pt x="14963" y="17799"/>
                    <a:pt x="15439" y="17329"/>
                  </a:cubicBezTo>
                  <a:cubicBezTo>
                    <a:pt x="15957" y="16825"/>
                    <a:pt x="16225" y="16171"/>
                    <a:pt x="16189" y="15503"/>
                  </a:cubicBezTo>
                  <a:cubicBezTo>
                    <a:pt x="16205" y="14903"/>
                    <a:pt x="16014" y="14313"/>
                    <a:pt x="15639" y="13805"/>
                  </a:cubicBezTo>
                  <a:cubicBezTo>
                    <a:pt x="15222" y="13341"/>
                    <a:pt x="14646" y="13000"/>
                    <a:pt x="13990" y="12828"/>
                  </a:cubicBezTo>
                  <a:cubicBezTo>
                    <a:pt x="12483" y="12538"/>
                    <a:pt x="10937" y="12423"/>
                    <a:pt x="9393" y="12489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7" name="Freeform 257"/>
            <p:cNvSpPr/>
            <p:nvPr/>
          </p:nvSpPr>
          <p:spPr>
            <a:xfrm>
              <a:off x="848291" y="526364"/>
              <a:ext cx="39437" cy="55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6017" y="0"/>
                  </a:lnTo>
                  <a:lnTo>
                    <a:pt x="6017" y="17923"/>
                  </a:lnTo>
                  <a:lnTo>
                    <a:pt x="21600" y="17923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8" name="Freeform 258"/>
            <p:cNvSpPr/>
            <p:nvPr/>
          </p:nvSpPr>
          <p:spPr>
            <a:xfrm>
              <a:off x="897394" y="525824"/>
              <a:ext cx="10986" cy="55806"/>
            </a:xfrm>
            <a:prstGeom prst="rect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Freeform 259"/>
            <p:cNvSpPr/>
            <p:nvPr/>
          </p:nvSpPr>
          <p:spPr>
            <a:xfrm>
              <a:off x="918972" y="524934"/>
              <a:ext cx="49387" cy="57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0608" extrusionOk="0">
                  <a:moveTo>
                    <a:pt x="16645" y="12915"/>
                  </a:moveTo>
                  <a:lnTo>
                    <a:pt x="21406" y="14151"/>
                  </a:lnTo>
                  <a:cubicBezTo>
                    <a:pt x="20873" y="16056"/>
                    <a:pt x="19585" y="17766"/>
                    <a:pt x="17740" y="19020"/>
                  </a:cubicBezTo>
                  <a:cubicBezTo>
                    <a:pt x="13172" y="21503"/>
                    <a:pt x="7082" y="21035"/>
                    <a:pt x="3170" y="17899"/>
                  </a:cubicBezTo>
                  <a:cubicBezTo>
                    <a:pt x="973" y="15852"/>
                    <a:pt x="-154" y="13191"/>
                    <a:pt x="28" y="10480"/>
                  </a:cubicBezTo>
                  <a:cubicBezTo>
                    <a:pt x="-194" y="7672"/>
                    <a:pt x="932" y="4902"/>
                    <a:pt x="3170" y="2752"/>
                  </a:cubicBezTo>
                  <a:cubicBezTo>
                    <a:pt x="5328" y="904"/>
                    <a:pt x="8367" y="-97"/>
                    <a:pt x="11503" y="9"/>
                  </a:cubicBezTo>
                  <a:cubicBezTo>
                    <a:pt x="14204" y="-92"/>
                    <a:pt x="16844" y="687"/>
                    <a:pt x="18835" y="2173"/>
                  </a:cubicBezTo>
                  <a:cubicBezTo>
                    <a:pt x="20060" y="3188"/>
                    <a:pt x="20917" y="4458"/>
                    <a:pt x="21311" y="5844"/>
                  </a:cubicBezTo>
                  <a:lnTo>
                    <a:pt x="16549" y="6771"/>
                  </a:lnTo>
                  <a:cubicBezTo>
                    <a:pt x="16349" y="5802"/>
                    <a:pt x="15703" y="4932"/>
                    <a:pt x="14740" y="4337"/>
                  </a:cubicBezTo>
                  <a:cubicBezTo>
                    <a:pt x="13796" y="3726"/>
                    <a:pt x="12613" y="3411"/>
                    <a:pt x="11407" y="3448"/>
                  </a:cubicBezTo>
                  <a:cubicBezTo>
                    <a:pt x="9710" y="3395"/>
                    <a:pt x="8076" y="3979"/>
                    <a:pt x="6979" y="5032"/>
                  </a:cubicBezTo>
                  <a:cubicBezTo>
                    <a:pt x="5676" y="6526"/>
                    <a:pt x="5068" y="8347"/>
                    <a:pt x="5265" y="10171"/>
                  </a:cubicBezTo>
                  <a:cubicBezTo>
                    <a:pt x="5055" y="12063"/>
                    <a:pt x="5643" y="13957"/>
                    <a:pt x="6932" y="15542"/>
                  </a:cubicBezTo>
                  <a:cubicBezTo>
                    <a:pt x="7923" y="16569"/>
                    <a:pt x="9420" y="17191"/>
                    <a:pt x="11026" y="17242"/>
                  </a:cubicBezTo>
                  <a:cubicBezTo>
                    <a:pt x="12278" y="17269"/>
                    <a:pt x="13493" y="16894"/>
                    <a:pt x="14407" y="16199"/>
                  </a:cubicBezTo>
                  <a:cubicBezTo>
                    <a:pt x="15575" y="15332"/>
                    <a:pt x="16361" y="14179"/>
                    <a:pt x="16645" y="12915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0" name="Freeform 260"/>
            <p:cNvSpPr/>
            <p:nvPr/>
          </p:nvSpPr>
          <p:spPr>
            <a:xfrm>
              <a:off x="1000715" y="524924"/>
              <a:ext cx="54909" cy="57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5" h="21358" extrusionOk="0">
                  <a:moveTo>
                    <a:pt x="18" y="10781"/>
                  </a:moveTo>
                  <a:cubicBezTo>
                    <a:pt x="-35" y="8972"/>
                    <a:pt x="301" y="7172"/>
                    <a:pt x="1003" y="5497"/>
                  </a:cubicBezTo>
                  <a:cubicBezTo>
                    <a:pt x="1465" y="4444"/>
                    <a:pt x="2119" y="3481"/>
                    <a:pt x="2932" y="2655"/>
                  </a:cubicBezTo>
                  <a:cubicBezTo>
                    <a:pt x="3725" y="1882"/>
                    <a:pt x="4658" y="1258"/>
                    <a:pt x="5682" y="814"/>
                  </a:cubicBezTo>
                  <a:cubicBezTo>
                    <a:pt x="7133" y="262"/>
                    <a:pt x="8680" y="-10"/>
                    <a:pt x="10238" y="13"/>
                  </a:cubicBezTo>
                  <a:cubicBezTo>
                    <a:pt x="13022" y="-126"/>
                    <a:pt x="15736" y="892"/>
                    <a:pt x="17708" y="2815"/>
                  </a:cubicBezTo>
                  <a:cubicBezTo>
                    <a:pt x="21451" y="7408"/>
                    <a:pt x="21451" y="13913"/>
                    <a:pt x="17708" y="18506"/>
                  </a:cubicBezTo>
                  <a:cubicBezTo>
                    <a:pt x="15753" y="20433"/>
                    <a:pt x="13055" y="21466"/>
                    <a:pt x="10279" y="21349"/>
                  </a:cubicBezTo>
                  <a:cubicBezTo>
                    <a:pt x="7485" y="21474"/>
                    <a:pt x="4763" y="20459"/>
                    <a:pt x="2768" y="18546"/>
                  </a:cubicBezTo>
                  <a:cubicBezTo>
                    <a:pt x="839" y="16412"/>
                    <a:pt x="-149" y="13621"/>
                    <a:pt x="18" y="10781"/>
                  </a:cubicBezTo>
                  <a:close/>
                  <a:moveTo>
                    <a:pt x="4410" y="10781"/>
                  </a:moveTo>
                  <a:cubicBezTo>
                    <a:pt x="4299" y="12695"/>
                    <a:pt x="4896" y="14584"/>
                    <a:pt x="6093" y="16105"/>
                  </a:cubicBezTo>
                  <a:cubicBezTo>
                    <a:pt x="7121" y="17266"/>
                    <a:pt x="8623" y="17925"/>
                    <a:pt x="10197" y="17906"/>
                  </a:cubicBezTo>
                  <a:cubicBezTo>
                    <a:pt x="11772" y="17931"/>
                    <a:pt x="13276" y="17271"/>
                    <a:pt x="14301" y="16105"/>
                  </a:cubicBezTo>
                  <a:cubicBezTo>
                    <a:pt x="15502" y="14557"/>
                    <a:pt x="16085" y="12637"/>
                    <a:pt x="15943" y="10701"/>
                  </a:cubicBezTo>
                  <a:cubicBezTo>
                    <a:pt x="16093" y="8807"/>
                    <a:pt x="15523" y="6927"/>
                    <a:pt x="14342" y="5417"/>
                  </a:cubicBezTo>
                  <a:cubicBezTo>
                    <a:pt x="12061" y="3140"/>
                    <a:pt x="8319" y="3097"/>
                    <a:pt x="5984" y="5322"/>
                  </a:cubicBezTo>
                  <a:cubicBezTo>
                    <a:pt x="5952" y="5353"/>
                    <a:pt x="5919" y="5385"/>
                    <a:pt x="5887" y="5417"/>
                  </a:cubicBezTo>
                  <a:cubicBezTo>
                    <a:pt x="4753" y="6929"/>
                    <a:pt x="4227" y="8795"/>
                    <a:pt x="4410" y="1066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1" name="Freeform 261"/>
            <p:cNvSpPr/>
            <p:nvPr/>
          </p:nvSpPr>
          <p:spPr>
            <a:xfrm>
              <a:off x="1066124" y="525824"/>
              <a:ext cx="38778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684"/>
                  </a:lnTo>
                  <a:lnTo>
                    <a:pt x="6364" y="3684"/>
                  </a:lnTo>
                  <a:lnTo>
                    <a:pt x="6364" y="8791"/>
                  </a:lnTo>
                  <a:lnTo>
                    <a:pt x="19520" y="8791"/>
                  </a:lnTo>
                  <a:lnTo>
                    <a:pt x="19520" y="12433"/>
                  </a:lnTo>
                  <a:lnTo>
                    <a:pt x="6364" y="12433"/>
                  </a:lnTo>
                  <a:lnTo>
                    <a:pt x="6364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Freeform 262"/>
            <p:cNvSpPr/>
            <p:nvPr/>
          </p:nvSpPr>
          <p:spPr>
            <a:xfrm>
              <a:off x="1136209" y="525197"/>
              <a:ext cx="47138" cy="5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26" extrusionOk="0">
                  <a:moveTo>
                    <a:pt x="0" y="14201"/>
                  </a:moveTo>
                  <a:lnTo>
                    <a:pt x="5022" y="13800"/>
                  </a:lnTo>
                  <a:cubicBezTo>
                    <a:pt x="5179" y="14947"/>
                    <a:pt x="5837" y="16013"/>
                    <a:pt x="6881" y="16810"/>
                  </a:cubicBezTo>
                  <a:cubicBezTo>
                    <a:pt x="7947" y="17489"/>
                    <a:pt x="9287" y="17831"/>
                    <a:pt x="10648" y="17774"/>
                  </a:cubicBezTo>
                  <a:cubicBezTo>
                    <a:pt x="12004" y="17854"/>
                    <a:pt x="13353" y="17556"/>
                    <a:pt x="14465" y="16931"/>
                  </a:cubicBezTo>
                  <a:cubicBezTo>
                    <a:pt x="15252" y="16455"/>
                    <a:pt x="15716" y="15713"/>
                    <a:pt x="15720" y="14924"/>
                  </a:cubicBezTo>
                  <a:cubicBezTo>
                    <a:pt x="15739" y="14475"/>
                    <a:pt x="15562" y="14035"/>
                    <a:pt x="15218" y="13679"/>
                  </a:cubicBezTo>
                  <a:cubicBezTo>
                    <a:pt x="14699" y="13247"/>
                    <a:pt x="14037" y="12941"/>
                    <a:pt x="13309" y="12796"/>
                  </a:cubicBezTo>
                  <a:cubicBezTo>
                    <a:pt x="12707" y="12796"/>
                    <a:pt x="11300" y="12315"/>
                    <a:pt x="9141" y="11873"/>
                  </a:cubicBezTo>
                  <a:cubicBezTo>
                    <a:pt x="7000" y="11551"/>
                    <a:pt x="4975" y="10852"/>
                    <a:pt x="3214" y="9826"/>
                  </a:cubicBezTo>
                  <a:cubicBezTo>
                    <a:pt x="1747" y="8818"/>
                    <a:pt x="888" y="7358"/>
                    <a:pt x="854" y="5812"/>
                  </a:cubicBezTo>
                  <a:cubicBezTo>
                    <a:pt x="840" y="4755"/>
                    <a:pt x="1225" y="3720"/>
                    <a:pt x="1959" y="2841"/>
                  </a:cubicBezTo>
                  <a:cubicBezTo>
                    <a:pt x="2759" y="1899"/>
                    <a:pt x="3897" y="1171"/>
                    <a:pt x="5223" y="754"/>
                  </a:cubicBezTo>
                  <a:cubicBezTo>
                    <a:pt x="6821" y="248"/>
                    <a:pt x="8528" y="3"/>
                    <a:pt x="10246" y="31"/>
                  </a:cubicBezTo>
                  <a:cubicBezTo>
                    <a:pt x="12937" y="-152"/>
                    <a:pt x="15618" y="462"/>
                    <a:pt x="17779" y="1757"/>
                  </a:cubicBezTo>
                  <a:cubicBezTo>
                    <a:pt x="19433" y="2912"/>
                    <a:pt x="20384" y="4579"/>
                    <a:pt x="20391" y="6334"/>
                  </a:cubicBezTo>
                  <a:lnTo>
                    <a:pt x="15368" y="6334"/>
                  </a:lnTo>
                  <a:cubicBezTo>
                    <a:pt x="15245" y="5455"/>
                    <a:pt x="14728" y="4642"/>
                    <a:pt x="13912" y="4045"/>
                  </a:cubicBezTo>
                  <a:cubicBezTo>
                    <a:pt x="12924" y="3546"/>
                    <a:pt x="11764" y="3307"/>
                    <a:pt x="10597" y="3363"/>
                  </a:cubicBezTo>
                  <a:cubicBezTo>
                    <a:pt x="9344" y="3306"/>
                    <a:pt x="8099" y="3559"/>
                    <a:pt x="7031" y="4086"/>
                  </a:cubicBezTo>
                  <a:cubicBezTo>
                    <a:pt x="6512" y="4380"/>
                    <a:pt x="6211" y="4862"/>
                    <a:pt x="6228" y="5370"/>
                  </a:cubicBezTo>
                  <a:cubicBezTo>
                    <a:pt x="6223" y="5867"/>
                    <a:pt x="6500" y="6339"/>
                    <a:pt x="6981" y="6655"/>
                  </a:cubicBezTo>
                  <a:cubicBezTo>
                    <a:pt x="8530" y="7364"/>
                    <a:pt x="10235" y="7827"/>
                    <a:pt x="12003" y="8019"/>
                  </a:cubicBezTo>
                  <a:cubicBezTo>
                    <a:pt x="13939" y="8354"/>
                    <a:pt x="15825" y="8852"/>
                    <a:pt x="17629" y="9505"/>
                  </a:cubicBezTo>
                  <a:cubicBezTo>
                    <a:pt x="18806" y="9994"/>
                    <a:pt x="19795" y="10729"/>
                    <a:pt x="20491" y="11632"/>
                  </a:cubicBezTo>
                  <a:cubicBezTo>
                    <a:pt x="21234" y="12625"/>
                    <a:pt x="21600" y="13768"/>
                    <a:pt x="21546" y="14924"/>
                  </a:cubicBezTo>
                  <a:cubicBezTo>
                    <a:pt x="21524" y="16106"/>
                    <a:pt x="21089" y="17260"/>
                    <a:pt x="20290" y="18255"/>
                  </a:cubicBezTo>
                  <a:cubicBezTo>
                    <a:pt x="19435" y="19285"/>
                    <a:pt x="18210" y="20083"/>
                    <a:pt x="16775" y="20543"/>
                  </a:cubicBezTo>
                  <a:cubicBezTo>
                    <a:pt x="14984" y="21100"/>
                    <a:pt x="13070" y="21359"/>
                    <a:pt x="11150" y="21306"/>
                  </a:cubicBezTo>
                  <a:cubicBezTo>
                    <a:pt x="8448" y="21448"/>
                    <a:pt x="5774" y="20807"/>
                    <a:pt x="3616" y="19500"/>
                  </a:cubicBezTo>
                  <a:cubicBezTo>
                    <a:pt x="1594" y="18177"/>
                    <a:pt x="297" y="16276"/>
                    <a:pt x="0" y="1420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Freeform 263"/>
            <p:cNvSpPr/>
            <p:nvPr/>
          </p:nvSpPr>
          <p:spPr>
            <a:xfrm>
              <a:off x="1190962" y="524924"/>
              <a:ext cx="54923" cy="57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360" extrusionOk="0">
                  <a:moveTo>
                    <a:pt x="23" y="10782"/>
                  </a:moveTo>
                  <a:cubicBezTo>
                    <a:pt x="-22" y="8977"/>
                    <a:pt x="299" y="7181"/>
                    <a:pt x="966" y="5498"/>
                  </a:cubicBezTo>
                  <a:cubicBezTo>
                    <a:pt x="1457" y="4451"/>
                    <a:pt x="2122" y="3490"/>
                    <a:pt x="2934" y="2655"/>
                  </a:cubicBezTo>
                  <a:cubicBezTo>
                    <a:pt x="3726" y="1882"/>
                    <a:pt x="4657" y="1258"/>
                    <a:pt x="5681" y="814"/>
                  </a:cubicBezTo>
                  <a:cubicBezTo>
                    <a:pt x="7130" y="262"/>
                    <a:pt x="8676" y="-10"/>
                    <a:pt x="10232" y="13"/>
                  </a:cubicBezTo>
                  <a:cubicBezTo>
                    <a:pt x="13013" y="-126"/>
                    <a:pt x="15725" y="892"/>
                    <a:pt x="17694" y="2815"/>
                  </a:cubicBezTo>
                  <a:cubicBezTo>
                    <a:pt x="21433" y="7409"/>
                    <a:pt x="21433" y="13914"/>
                    <a:pt x="17694" y="18508"/>
                  </a:cubicBezTo>
                  <a:cubicBezTo>
                    <a:pt x="15729" y="20442"/>
                    <a:pt x="13018" y="21474"/>
                    <a:pt x="10232" y="21350"/>
                  </a:cubicBezTo>
                  <a:cubicBezTo>
                    <a:pt x="7454" y="21470"/>
                    <a:pt x="4750" y="20454"/>
                    <a:pt x="2770" y="18548"/>
                  </a:cubicBezTo>
                  <a:cubicBezTo>
                    <a:pt x="823" y="16425"/>
                    <a:pt x="-167" y="13626"/>
                    <a:pt x="23" y="10782"/>
                  </a:cubicBezTo>
                  <a:close/>
                  <a:moveTo>
                    <a:pt x="4410" y="10782"/>
                  </a:moveTo>
                  <a:cubicBezTo>
                    <a:pt x="4288" y="12691"/>
                    <a:pt x="4869" y="14580"/>
                    <a:pt x="6050" y="16106"/>
                  </a:cubicBezTo>
                  <a:cubicBezTo>
                    <a:pt x="7088" y="17254"/>
                    <a:pt x="8581" y="17911"/>
                    <a:pt x="10150" y="17908"/>
                  </a:cubicBezTo>
                  <a:cubicBezTo>
                    <a:pt x="11723" y="17932"/>
                    <a:pt x="13225" y="17272"/>
                    <a:pt x="14250" y="16106"/>
                  </a:cubicBezTo>
                  <a:cubicBezTo>
                    <a:pt x="15449" y="14558"/>
                    <a:pt x="16032" y="12638"/>
                    <a:pt x="15890" y="10702"/>
                  </a:cubicBezTo>
                  <a:cubicBezTo>
                    <a:pt x="16040" y="8808"/>
                    <a:pt x="15471" y="6927"/>
                    <a:pt x="14291" y="5418"/>
                  </a:cubicBezTo>
                  <a:cubicBezTo>
                    <a:pt x="11991" y="3129"/>
                    <a:pt x="8227" y="3094"/>
                    <a:pt x="5884" y="5340"/>
                  </a:cubicBezTo>
                  <a:cubicBezTo>
                    <a:pt x="5857" y="5365"/>
                    <a:pt x="5830" y="5391"/>
                    <a:pt x="5804" y="5418"/>
                  </a:cubicBezTo>
                  <a:cubicBezTo>
                    <a:pt x="4729" y="6954"/>
                    <a:pt x="4236" y="8809"/>
                    <a:pt x="4410" y="10662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Freeform 264"/>
            <p:cNvSpPr/>
            <p:nvPr/>
          </p:nvSpPr>
          <p:spPr>
            <a:xfrm>
              <a:off x="1254276" y="525824"/>
              <a:ext cx="45308" cy="56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42" extrusionOk="0">
                  <a:moveTo>
                    <a:pt x="897" y="0"/>
                  </a:moveTo>
                  <a:lnTo>
                    <a:pt x="6111" y="0"/>
                  </a:lnTo>
                  <a:lnTo>
                    <a:pt x="6111" y="11483"/>
                  </a:lnTo>
                  <a:cubicBezTo>
                    <a:pt x="6015" y="12657"/>
                    <a:pt x="6015" y="13835"/>
                    <a:pt x="6111" y="15010"/>
                  </a:cubicBezTo>
                  <a:cubicBezTo>
                    <a:pt x="6333" y="15841"/>
                    <a:pt x="6925" y="16582"/>
                    <a:pt x="7779" y="17101"/>
                  </a:cubicBezTo>
                  <a:cubicBezTo>
                    <a:pt x="8847" y="17648"/>
                    <a:pt x="10104" y="17920"/>
                    <a:pt x="11377" y="17880"/>
                  </a:cubicBezTo>
                  <a:cubicBezTo>
                    <a:pt x="12614" y="17946"/>
                    <a:pt x="13843" y="17687"/>
                    <a:pt x="14871" y="17142"/>
                  </a:cubicBezTo>
                  <a:cubicBezTo>
                    <a:pt x="15622" y="16691"/>
                    <a:pt x="16126" y="16031"/>
                    <a:pt x="16278" y="15297"/>
                  </a:cubicBezTo>
                  <a:cubicBezTo>
                    <a:pt x="16388" y="14109"/>
                    <a:pt x="16388" y="12917"/>
                    <a:pt x="16278" y="11729"/>
                  </a:cubicBezTo>
                  <a:lnTo>
                    <a:pt x="16278" y="0"/>
                  </a:lnTo>
                  <a:lnTo>
                    <a:pt x="21492" y="0"/>
                  </a:lnTo>
                  <a:lnTo>
                    <a:pt x="21492" y="11114"/>
                  </a:lnTo>
                  <a:cubicBezTo>
                    <a:pt x="21551" y="12911"/>
                    <a:pt x="21411" y="14708"/>
                    <a:pt x="21075" y="16486"/>
                  </a:cubicBezTo>
                  <a:cubicBezTo>
                    <a:pt x="20589" y="18518"/>
                    <a:pt x="18760" y="20191"/>
                    <a:pt x="16278" y="20874"/>
                  </a:cubicBezTo>
                  <a:cubicBezTo>
                    <a:pt x="14609" y="21351"/>
                    <a:pt x="12840" y="21573"/>
                    <a:pt x="11064" y="21530"/>
                  </a:cubicBezTo>
                  <a:cubicBezTo>
                    <a:pt x="9079" y="21600"/>
                    <a:pt x="7095" y="21363"/>
                    <a:pt x="5225" y="20833"/>
                  </a:cubicBezTo>
                  <a:cubicBezTo>
                    <a:pt x="3998" y="20439"/>
                    <a:pt x="2920" y="19804"/>
                    <a:pt x="2096" y="18988"/>
                  </a:cubicBezTo>
                  <a:cubicBezTo>
                    <a:pt x="1351" y="18321"/>
                    <a:pt x="831" y="17517"/>
                    <a:pt x="584" y="16650"/>
                  </a:cubicBezTo>
                  <a:cubicBezTo>
                    <a:pt x="143" y="14881"/>
                    <a:pt x="-49" y="13080"/>
                    <a:pt x="11" y="11278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5" name="Freeform 265"/>
            <p:cNvSpPr/>
            <p:nvPr/>
          </p:nvSpPr>
          <p:spPr>
            <a:xfrm>
              <a:off x="1310761" y="525824"/>
              <a:ext cx="45040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60" y="21600"/>
                  </a:moveTo>
                  <a:lnTo>
                    <a:pt x="8060" y="3684"/>
                  </a:lnTo>
                  <a:lnTo>
                    <a:pt x="0" y="3684"/>
                  </a:lnTo>
                  <a:lnTo>
                    <a:pt x="0" y="0"/>
                  </a:lnTo>
                  <a:lnTo>
                    <a:pt x="21600" y="0"/>
                  </a:lnTo>
                  <a:lnTo>
                    <a:pt x="21600" y="3684"/>
                  </a:lnTo>
                  <a:lnTo>
                    <a:pt x="13540" y="3684"/>
                  </a:lnTo>
                  <a:lnTo>
                    <a:pt x="1354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Freeform 266"/>
            <p:cNvSpPr/>
            <p:nvPr/>
          </p:nvSpPr>
          <p:spPr>
            <a:xfrm>
              <a:off x="1364588" y="525824"/>
              <a:ext cx="43941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5400" y="0"/>
                  </a:lnTo>
                  <a:lnTo>
                    <a:pt x="5400" y="8372"/>
                  </a:lnTo>
                  <a:lnTo>
                    <a:pt x="16200" y="8372"/>
                  </a:lnTo>
                  <a:lnTo>
                    <a:pt x="16200" y="0"/>
                  </a:lnTo>
                  <a:lnTo>
                    <a:pt x="21600" y="0"/>
                  </a:lnTo>
                  <a:lnTo>
                    <a:pt x="21600" y="21600"/>
                  </a:lnTo>
                  <a:lnTo>
                    <a:pt x="16200" y="21600"/>
                  </a:lnTo>
                  <a:lnTo>
                    <a:pt x="16200" y="12140"/>
                  </a:lnTo>
                  <a:lnTo>
                    <a:pt x="5400" y="12140"/>
                  </a:lnTo>
                  <a:lnTo>
                    <a:pt x="5400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Freeform 267"/>
            <p:cNvSpPr/>
            <p:nvPr/>
          </p:nvSpPr>
          <p:spPr>
            <a:xfrm>
              <a:off x="1437528" y="525824"/>
              <a:ext cx="57123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7072" y="21600"/>
                  </a:lnTo>
                  <a:lnTo>
                    <a:pt x="15203" y="16702"/>
                  </a:lnTo>
                  <a:lnTo>
                    <a:pt x="6646" y="16702"/>
                  </a:lnTo>
                  <a:lnTo>
                    <a:pt x="4611" y="21600"/>
                  </a:lnTo>
                  <a:lnTo>
                    <a:pt x="0" y="21600"/>
                  </a:lnTo>
                  <a:lnTo>
                    <a:pt x="8308" y="0"/>
                  </a:lnTo>
                  <a:lnTo>
                    <a:pt x="12919" y="0"/>
                  </a:lnTo>
                  <a:close/>
                  <a:moveTo>
                    <a:pt x="13625" y="13228"/>
                  </a:moveTo>
                  <a:lnTo>
                    <a:pt x="10675" y="5233"/>
                  </a:lnTo>
                  <a:lnTo>
                    <a:pt x="7768" y="13228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8" name="Freeform 268"/>
            <p:cNvSpPr/>
            <p:nvPr/>
          </p:nvSpPr>
          <p:spPr>
            <a:xfrm>
              <a:off x="1502120" y="525824"/>
              <a:ext cx="38888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0" y="0"/>
                  </a:lnTo>
                  <a:lnTo>
                    <a:pt x="21600" y="0"/>
                  </a:lnTo>
                  <a:lnTo>
                    <a:pt x="21600" y="3684"/>
                  </a:lnTo>
                  <a:lnTo>
                    <a:pt x="6346" y="3684"/>
                  </a:lnTo>
                  <a:lnTo>
                    <a:pt x="6346" y="8791"/>
                  </a:lnTo>
                  <a:lnTo>
                    <a:pt x="19709" y="8791"/>
                  </a:lnTo>
                  <a:lnTo>
                    <a:pt x="19709" y="12433"/>
                  </a:lnTo>
                  <a:lnTo>
                    <a:pt x="6529" y="12433"/>
                  </a:lnTo>
                  <a:lnTo>
                    <a:pt x="6529" y="21600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Freeform 269"/>
            <p:cNvSpPr/>
            <p:nvPr/>
          </p:nvSpPr>
          <p:spPr>
            <a:xfrm>
              <a:off x="1551882" y="525786"/>
              <a:ext cx="51082" cy="5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extrusionOk="0">
                  <a:moveTo>
                    <a:pt x="0" y="21419"/>
                  </a:moveTo>
                  <a:lnTo>
                    <a:pt x="0" y="15"/>
                  </a:lnTo>
                  <a:lnTo>
                    <a:pt x="10173" y="15"/>
                  </a:lnTo>
                  <a:cubicBezTo>
                    <a:pt x="12054" y="-57"/>
                    <a:pt x="13935" y="139"/>
                    <a:pt x="15747" y="595"/>
                  </a:cubicBezTo>
                  <a:cubicBezTo>
                    <a:pt x="16906" y="995"/>
                    <a:pt x="17885" y="1724"/>
                    <a:pt x="18534" y="2669"/>
                  </a:cubicBezTo>
                  <a:cubicBezTo>
                    <a:pt x="19233" y="3677"/>
                    <a:pt x="19588" y="4844"/>
                    <a:pt x="19556" y="6029"/>
                  </a:cubicBezTo>
                  <a:cubicBezTo>
                    <a:pt x="19677" y="7546"/>
                    <a:pt x="19108" y="9041"/>
                    <a:pt x="17977" y="10177"/>
                  </a:cubicBezTo>
                  <a:cubicBezTo>
                    <a:pt x="16742" y="11305"/>
                    <a:pt x="15092" y="11998"/>
                    <a:pt x="13332" y="12127"/>
                  </a:cubicBezTo>
                  <a:cubicBezTo>
                    <a:pt x="14288" y="12626"/>
                    <a:pt x="15164" y="13240"/>
                    <a:pt x="15933" y="13952"/>
                  </a:cubicBezTo>
                  <a:cubicBezTo>
                    <a:pt x="16969" y="15018"/>
                    <a:pt x="17887" y="16171"/>
                    <a:pt x="18674" y="17395"/>
                  </a:cubicBezTo>
                  <a:lnTo>
                    <a:pt x="21600" y="21543"/>
                  </a:lnTo>
                  <a:lnTo>
                    <a:pt x="15840" y="21543"/>
                  </a:lnTo>
                  <a:lnTo>
                    <a:pt x="12356" y="16897"/>
                  </a:lnTo>
                  <a:cubicBezTo>
                    <a:pt x="11583" y="15797"/>
                    <a:pt x="10730" y="14744"/>
                    <a:pt x="9801" y="13745"/>
                  </a:cubicBezTo>
                  <a:cubicBezTo>
                    <a:pt x="9396" y="13347"/>
                    <a:pt x="8885" y="13048"/>
                    <a:pt x="8315" y="12874"/>
                  </a:cubicBezTo>
                  <a:cubicBezTo>
                    <a:pt x="7530" y="12675"/>
                    <a:pt x="6714" y="12591"/>
                    <a:pt x="5899" y="12625"/>
                  </a:cubicBezTo>
                  <a:lnTo>
                    <a:pt x="4924" y="12625"/>
                  </a:lnTo>
                  <a:lnTo>
                    <a:pt x="4924" y="21543"/>
                  </a:lnTo>
                  <a:close/>
                  <a:moveTo>
                    <a:pt x="4645" y="8974"/>
                  </a:moveTo>
                  <a:lnTo>
                    <a:pt x="8222" y="8974"/>
                  </a:lnTo>
                  <a:cubicBezTo>
                    <a:pt x="9668" y="9038"/>
                    <a:pt x="11117" y="8955"/>
                    <a:pt x="12542" y="8726"/>
                  </a:cubicBezTo>
                  <a:cubicBezTo>
                    <a:pt x="13117" y="8585"/>
                    <a:pt x="13613" y="8260"/>
                    <a:pt x="13936" y="7813"/>
                  </a:cubicBezTo>
                  <a:cubicBezTo>
                    <a:pt x="14269" y="7343"/>
                    <a:pt x="14431" y="6792"/>
                    <a:pt x="14400" y="6237"/>
                  </a:cubicBezTo>
                  <a:cubicBezTo>
                    <a:pt x="14460" y="5601"/>
                    <a:pt x="14225" y="4971"/>
                    <a:pt x="13750" y="4495"/>
                  </a:cubicBezTo>
                  <a:cubicBezTo>
                    <a:pt x="13287" y="4015"/>
                    <a:pt x="12642" y="3705"/>
                    <a:pt x="11938" y="3624"/>
                  </a:cubicBezTo>
                  <a:lnTo>
                    <a:pt x="4645" y="3624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Freeform 270"/>
            <p:cNvSpPr/>
            <p:nvPr/>
          </p:nvSpPr>
          <p:spPr>
            <a:xfrm>
              <a:off x="1609993" y="525824"/>
              <a:ext cx="10986" cy="55806"/>
            </a:xfrm>
            <a:prstGeom prst="rect">
              <a:avLst/>
            </a:pr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Freeform 271"/>
            <p:cNvSpPr/>
            <p:nvPr/>
          </p:nvSpPr>
          <p:spPr>
            <a:xfrm>
              <a:off x="1631567" y="525257"/>
              <a:ext cx="49391" cy="5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556" extrusionOk="0">
                  <a:moveTo>
                    <a:pt x="16640" y="12781"/>
                  </a:moveTo>
                  <a:lnTo>
                    <a:pt x="21400" y="14016"/>
                  </a:lnTo>
                  <a:cubicBezTo>
                    <a:pt x="19887" y="18695"/>
                    <a:pt x="13981" y="21494"/>
                    <a:pt x="8209" y="20268"/>
                  </a:cubicBezTo>
                  <a:cubicBezTo>
                    <a:pt x="6290" y="19860"/>
                    <a:pt x="4547" y="19032"/>
                    <a:pt x="3170" y="17874"/>
                  </a:cubicBezTo>
                  <a:cubicBezTo>
                    <a:pt x="974" y="15830"/>
                    <a:pt x="-153" y="13173"/>
                    <a:pt x="29" y="10466"/>
                  </a:cubicBezTo>
                  <a:cubicBezTo>
                    <a:pt x="-200" y="7654"/>
                    <a:pt x="946" y="4882"/>
                    <a:pt x="3218" y="2749"/>
                  </a:cubicBezTo>
                  <a:cubicBezTo>
                    <a:pt x="5350" y="895"/>
                    <a:pt x="8377" y="-106"/>
                    <a:pt x="11500" y="9"/>
                  </a:cubicBezTo>
                  <a:cubicBezTo>
                    <a:pt x="14202" y="-96"/>
                    <a:pt x="16842" y="682"/>
                    <a:pt x="18830" y="2170"/>
                  </a:cubicBezTo>
                  <a:cubicBezTo>
                    <a:pt x="20060" y="3186"/>
                    <a:pt x="20932" y="4453"/>
                    <a:pt x="21352" y="5836"/>
                  </a:cubicBezTo>
                  <a:lnTo>
                    <a:pt x="16593" y="6762"/>
                  </a:lnTo>
                  <a:cubicBezTo>
                    <a:pt x="16122" y="4763"/>
                    <a:pt x="13911" y="3350"/>
                    <a:pt x="11404" y="3443"/>
                  </a:cubicBezTo>
                  <a:cubicBezTo>
                    <a:pt x="9707" y="3391"/>
                    <a:pt x="8075" y="3974"/>
                    <a:pt x="6978" y="5025"/>
                  </a:cubicBezTo>
                  <a:cubicBezTo>
                    <a:pt x="5675" y="6517"/>
                    <a:pt x="5068" y="8336"/>
                    <a:pt x="5264" y="10157"/>
                  </a:cubicBezTo>
                  <a:cubicBezTo>
                    <a:pt x="5054" y="12046"/>
                    <a:pt x="5642" y="13937"/>
                    <a:pt x="6930" y="15520"/>
                  </a:cubicBezTo>
                  <a:cubicBezTo>
                    <a:pt x="8003" y="16580"/>
                    <a:pt x="9619" y="17178"/>
                    <a:pt x="11309" y="17141"/>
                  </a:cubicBezTo>
                  <a:cubicBezTo>
                    <a:pt x="12561" y="17168"/>
                    <a:pt x="13775" y="16793"/>
                    <a:pt x="14689" y="16099"/>
                  </a:cubicBezTo>
                  <a:cubicBezTo>
                    <a:pt x="15761" y="15191"/>
                    <a:pt x="16445" y="14028"/>
                    <a:pt x="16640" y="12781"/>
                  </a:cubicBez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2" name="Freeform 272"/>
            <p:cNvSpPr/>
            <p:nvPr/>
          </p:nvSpPr>
          <p:spPr>
            <a:xfrm>
              <a:off x="1686559" y="525824"/>
              <a:ext cx="56793" cy="5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16879" y="21600"/>
                  </a:lnTo>
                  <a:lnTo>
                    <a:pt x="14999" y="16702"/>
                  </a:lnTo>
                  <a:lnTo>
                    <a:pt x="6392" y="16702"/>
                  </a:lnTo>
                  <a:lnTo>
                    <a:pt x="4596" y="21600"/>
                  </a:lnTo>
                  <a:lnTo>
                    <a:pt x="0" y="21600"/>
                  </a:lnTo>
                  <a:lnTo>
                    <a:pt x="8356" y="0"/>
                  </a:lnTo>
                  <a:lnTo>
                    <a:pt x="12952" y="0"/>
                  </a:lnTo>
                  <a:close/>
                  <a:moveTo>
                    <a:pt x="13620" y="13228"/>
                  </a:moveTo>
                  <a:lnTo>
                    <a:pt x="10612" y="5233"/>
                  </a:lnTo>
                  <a:lnTo>
                    <a:pt x="7729" y="13228"/>
                  </a:lnTo>
                  <a:close/>
                </a:path>
              </a:pathLst>
            </a:custGeom>
            <a:solidFill>
              <a:srgbClr val="231F20"/>
            </a:solidFill>
            <a:ln w="3175" cap="flat">
              <a:noFill/>
              <a:miter lim="400000"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defTabSz="914400">
                <a:defRPr sz="1800" cap="none">
                  <a:solidFill>
                    <a:srgbClr val="000000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94" name="Rectangle"/>
          <p:cNvSpPr/>
          <p:nvPr/>
        </p:nvSpPr>
        <p:spPr>
          <a:xfrm>
            <a:off x="965619" y="3941796"/>
            <a:ext cx="1498273" cy="6299"/>
          </a:xfrm>
          <a:prstGeom prst="rect">
            <a:avLst/>
          </a:prstGeom>
          <a:solidFill>
            <a:srgbClr val="98A1AC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3" name="Group"/>
          <p:cNvGrpSpPr/>
          <p:nvPr/>
        </p:nvGrpSpPr>
        <p:grpSpPr>
          <a:xfrm>
            <a:off x="3297653" y="-3396"/>
            <a:ext cx="5847923" cy="4464834"/>
            <a:chOff x="0" y="0"/>
            <a:chExt cx="5847921" cy="4464833"/>
          </a:xfrm>
        </p:grpSpPr>
        <p:pic>
          <p:nvPicPr>
            <p:cNvPr id="295" name="ss2024cover-1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79695" y="714603"/>
              <a:ext cx="2508573" cy="2508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3016" y="0"/>
                  </a:moveTo>
                  <a:cubicBezTo>
                    <a:pt x="11050" y="597"/>
                    <a:pt x="8947" y="1701"/>
                    <a:pt x="6937" y="3660"/>
                  </a:cubicBezTo>
                  <a:cubicBezTo>
                    <a:pt x="484" y="9948"/>
                    <a:pt x="42" y="14037"/>
                    <a:pt x="0" y="14174"/>
                  </a:cubicBezTo>
                  <a:cubicBezTo>
                    <a:pt x="0" y="14174"/>
                    <a:pt x="2614" y="17328"/>
                    <a:pt x="4100" y="18890"/>
                  </a:cubicBezTo>
                  <a:cubicBezTo>
                    <a:pt x="4889" y="19719"/>
                    <a:pt x="6251" y="21117"/>
                    <a:pt x="8088" y="21600"/>
                  </a:cubicBezTo>
                  <a:lnTo>
                    <a:pt x="10687" y="21600"/>
                  </a:lnTo>
                  <a:cubicBezTo>
                    <a:pt x="11710" y="21335"/>
                    <a:pt x="12826" y="20745"/>
                    <a:pt x="14025" y="19676"/>
                  </a:cubicBezTo>
                  <a:cubicBezTo>
                    <a:pt x="18954" y="15284"/>
                    <a:pt x="21189" y="9488"/>
                    <a:pt x="21582" y="8512"/>
                  </a:cubicBezTo>
                  <a:cubicBezTo>
                    <a:pt x="21584" y="8506"/>
                    <a:pt x="21586" y="8498"/>
                    <a:pt x="21588" y="8492"/>
                  </a:cubicBezTo>
                  <a:cubicBezTo>
                    <a:pt x="21591" y="8484"/>
                    <a:pt x="21592" y="8476"/>
                    <a:pt x="21594" y="8468"/>
                  </a:cubicBezTo>
                  <a:lnTo>
                    <a:pt x="21600" y="44"/>
                  </a:lnTo>
                  <a:cubicBezTo>
                    <a:pt x="21590" y="42"/>
                    <a:pt x="21490" y="12"/>
                    <a:pt x="21452" y="0"/>
                  </a:cubicBezTo>
                  <a:lnTo>
                    <a:pt x="13016" y="0"/>
                  </a:lnTo>
                  <a:close/>
                </a:path>
              </a:pathLst>
            </a:custGeom>
            <a:ln w="3175" cap="flat">
              <a:noFill/>
              <a:miter lim="400000"/>
            </a:ln>
            <a:effectLst/>
          </p:spPr>
        </p:pic>
        <p:sp>
          <p:nvSpPr>
            <p:cNvPr id="296" name="Shape"/>
            <p:cNvSpPr/>
            <p:nvPr/>
          </p:nvSpPr>
          <p:spPr>
            <a:xfrm>
              <a:off x="4081436" y="3580921"/>
              <a:ext cx="1765226" cy="696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132" extrusionOk="0">
                  <a:moveTo>
                    <a:pt x="5272" y="21132"/>
                  </a:moveTo>
                  <a:cubicBezTo>
                    <a:pt x="3477" y="21132"/>
                    <a:pt x="1728" y="20330"/>
                    <a:pt x="26" y="18744"/>
                  </a:cubicBezTo>
                  <a:cubicBezTo>
                    <a:pt x="3" y="18744"/>
                    <a:pt x="-5" y="18668"/>
                    <a:pt x="3" y="18630"/>
                  </a:cubicBezTo>
                  <a:cubicBezTo>
                    <a:pt x="3" y="18572"/>
                    <a:pt x="34" y="18553"/>
                    <a:pt x="49" y="18572"/>
                  </a:cubicBezTo>
                  <a:cubicBezTo>
                    <a:pt x="2668" y="21036"/>
                    <a:pt x="5426" y="21590"/>
                    <a:pt x="8253" y="20215"/>
                  </a:cubicBezTo>
                  <a:cubicBezTo>
                    <a:pt x="10510" y="19126"/>
                    <a:pt x="12813" y="16815"/>
                    <a:pt x="15093" y="13340"/>
                  </a:cubicBezTo>
                  <a:cubicBezTo>
                    <a:pt x="18984" y="7419"/>
                    <a:pt x="21495" y="105"/>
                    <a:pt x="21526" y="28"/>
                  </a:cubicBezTo>
                  <a:cubicBezTo>
                    <a:pt x="21541" y="-10"/>
                    <a:pt x="21564" y="-10"/>
                    <a:pt x="21580" y="28"/>
                  </a:cubicBezTo>
                  <a:cubicBezTo>
                    <a:pt x="21595" y="66"/>
                    <a:pt x="21595" y="124"/>
                    <a:pt x="21580" y="162"/>
                  </a:cubicBezTo>
                  <a:cubicBezTo>
                    <a:pt x="21556" y="238"/>
                    <a:pt x="19030" y="7591"/>
                    <a:pt x="15132" y="13511"/>
                  </a:cubicBezTo>
                  <a:cubicBezTo>
                    <a:pt x="12844" y="16987"/>
                    <a:pt x="10533" y="19317"/>
                    <a:pt x="8261" y="20406"/>
                  </a:cubicBezTo>
                  <a:cubicBezTo>
                    <a:pt x="7251" y="20902"/>
                    <a:pt x="6250" y="21132"/>
                    <a:pt x="5264" y="21132"/>
                  </a:cubicBezTo>
                  <a:close/>
                </a:path>
              </a:pathLst>
            </a:custGeom>
            <a:solidFill>
              <a:srgbClr val="DBCCA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7" name="Line"/>
            <p:cNvSpPr/>
            <p:nvPr/>
          </p:nvSpPr>
          <p:spPr>
            <a:xfrm>
              <a:off x="4392789" y="3828744"/>
              <a:ext cx="816839" cy="211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7655" extrusionOk="0">
                  <a:moveTo>
                    <a:pt x="21600" y="0"/>
                  </a:moveTo>
                  <a:cubicBezTo>
                    <a:pt x="21600" y="0"/>
                    <a:pt x="10775" y="21600"/>
                    <a:pt x="0" y="17017"/>
                  </a:cubicBezTo>
                </a:path>
              </a:pathLst>
            </a:custGeom>
            <a:noFill/>
            <a:ln w="9525" cap="flat">
              <a:solidFill>
                <a:srgbClr val="66C5B5"/>
              </a:solidFill>
              <a:prstDash val="solid"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8" name="Shape"/>
            <p:cNvSpPr/>
            <p:nvPr/>
          </p:nvSpPr>
          <p:spPr>
            <a:xfrm>
              <a:off x="5174360" y="4116558"/>
              <a:ext cx="348905" cy="34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4874" y="21600"/>
                    <a:pt x="0" y="16757"/>
                    <a:pt x="0" y="10780"/>
                  </a:cubicBezTo>
                  <a:cubicBezTo>
                    <a:pt x="0" y="4804"/>
                    <a:pt x="4835" y="0"/>
                    <a:pt x="10800" y="0"/>
                  </a:cubicBezTo>
                  <a:cubicBezTo>
                    <a:pt x="16765" y="0"/>
                    <a:pt x="21600" y="4843"/>
                    <a:pt x="21600" y="10780"/>
                  </a:cubicBezTo>
                  <a:cubicBezTo>
                    <a:pt x="21600" y="16718"/>
                    <a:pt x="16765" y="21600"/>
                    <a:pt x="10800" y="21600"/>
                  </a:cubicBezTo>
                  <a:close/>
                  <a:moveTo>
                    <a:pt x="10800" y="391"/>
                  </a:moveTo>
                  <a:cubicBezTo>
                    <a:pt x="5069" y="391"/>
                    <a:pt x="390" y="5078"/>
                    <a:pt x="390" y="10780"/>
                  </a:cubicBezTo>
                  <a:cubicBezTo>
                    <a:pt x="390" y="16483"/>
                    <a:pt x="5069" y="21209"/>
                    <a:pt x="10800" y="21209"/>
                  </a:cubicBezTo>
                  <a:cubicBezTo>
                    <a:pt x="16531" y="21209"/>
                    <a:pt x="21210" y="16522"/>
                    <a:pt x="21210" y="10780"/>
                  </a:cubicBezTo>
                  <a:cubicBezTo>
                    <a:pt x="21210" y="5039"/>
                    <a:pt x="16531" y="391"/>
                    <a:pt x="10800" y="391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9" name="Shape"/>
            <p:cNvSpPr/>
            <p:nvPr/>
          </p:nvSpPr>
          <p:spPr>
            <a:xfrm>
              <a:off x="2951198" y="2023764"/>
              <a:ext cx="2895778" cy="1780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595" y="0"/>
                  </a:moveTo>
                  <a:cubicBezTo>
                    <a:pt x="19632" y="3683"/>
                    <a:pt x="17414" y="7152"/>
                    <a:pt x="15841" y="9497"/>
                  </a:cubicBezTo>
                  <a:cubicBezTo>
                    <a:pt x="13933" y="12340"/>
                    <a:pt x="11641" y="15656"/>
                    <a:pt x="8888" y="15701"/>
                  </a:cubicBezTo>
                  <a:lnTo>
                    <a:pt x="8841" y="15701"/>
                  </a:lnTo>
                  <a:cubicBezTo>
                    <a:pt x="6863" y="15701"/>
                    <a:pt x="4867" y="13470"/>
                    <a:pt x="3317" y="11102"/>
                  </a:cubicBezTo>
                  <a:cubicBezTo>
                    <a:pt x="2081" y="9215"/>
                    <a:pt x="841" y="7052"/>
                    <a:pt x="0" y="4592"/>
                  </a:cubicBezTo>
                  <a:lnTo>
                    <a:pt x="0" y="8619"/>
                  </a:lnTo>
                  <a:cubicBezTo>
                    <a:pt x="240" y="9169"/>
                    <a:pt x="489" y="10170"/>
                    <a:pt x="752" y="10720"/>
                  </a:cubicBezTo>
                  <a:cubicBezTo>
                    <a:pt x="2762" y="14945"/>
                    <a:pt x="5271" y="18635"/>
                    <a:pt x="8343" y="20591"/>
                  </a:cubicBezTo>
                  <a:cubicBezTo>
                    <a:pt x="9297" y="21203"/>
                    <a:pt x="10354" y="21600"/>
                    <a:pt x="11523" y="21600"/>
                  </a:cubicBezTo>
                  <a:cubicBezTo>
                    <a:pt x="13558" y="21600"/>
                    <a:pt x="15925" y="20393"/>
                    <a:pt x="18673" y="16970"/>
                  </a:cubicBezTo>
                  <a:cubicBezTo>
                    <a:pt x="19679" y="15717"/>
                    <a:pt x="20651" y="14372"/>
                    <a:pt x="21600" y="12974"/>
                  </a:cubicBezTo>
                  <a:lnTo>
                    <a:pt x="21600" y="8"/>
                  </a:lnTo>
                  <a:lnTo>
                    <a:pt x="21600" y="8"/>
                  </a:lnTo>
                  <a:close/>
                </a:path>
              </a:pathLst>
            </a:custGeom>
            <a:solidFill>
              <a:srgbClr val="DBCCA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0" name="Shape"/>
            <p:cNvSpPr/>
            <p:nvPr/>
          </p:nvSpPr>
          <p:spPr>
            <a:xfrm>
              <a:off x="0" y="3396"/>
              <a:ext cx="5846977" cy="3493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01" y="0"/>
                  </a:moveTo>
                  <a:cubicBezTo>
                    <a:pt x="4193" y="2107"/>
                    <a:pt x="11928" y="15420"/>
                    <a:pt x="12803" y="16760"/>
                  </a:cubicBezTo>
                  <a:cubicBezTo>
                    <a:pt x="13864" y="18384"/>
                    <a:pt x="15134" y="20280"/>
                    <a:pt x="16663" y="20307"/>
                  </a:cubicBezTo>
                  <a:lnTo>
                    <a:pt x="16689" y="20307"/>
                  </a:lnTo>
                  <a:cubicBezTo>
                    <a:pt x="17787" y="20307"/>
                    <a:pt x="18894" y="19030"/>
                    <a:pt x="19757" y="17679"/>
                  </a:cubicBezTo>
                  <a:cubicBezTo>
                    <a:pt x="20444" y="16604"/>
                    <a:pt x="21130" y="15362"/>
                    <a:pt x="21600" y="13960"/>
                  </a:cubicBezTo>
                  <a:lnTo>
                    <a:pt x="21600" y="14867"/>
                  </a:lnTo>
                  <a:cubicBezTo>
                    <a:pt x="21267" y="15864"/>
                    <a:pt x="19390" y="21600"/>
                    <a:pt x="16889" y="21600"/>
                  </a:cubicBezTo>
                  <a:cubicBezTo>
                    <a:pt x="14388" y="21600"/>
                    <a:pt x="12836" y="19906"/>
                    <a:pt x="11803" y="18236"/>
                  </a:cubicBezTo>
                  <a:cubicBezTo>
                    <a:pt x="10895" y="16768"/>
                    <a:pt x="9720" y="14887"/>
                    <a:pt x="9720" y="14887"/>
                  </a:cubicBezTo>
                  <a:cubicBezTo>
                    <a:pt x="9651" y="14766"/>
                    <a:pt x="67" y="121"/>
                    <a:pt x="0" y="0"/>
                  </a:cubicBezTo>
                  <a:lnTo>
                    <a:pt x="3099" y="0"/>
                  </a:lnTo>
                  <a:close/>
                </a:path>
              </a:pathLst>
            </a:custGeom>
            <a:gradFill flip="none" rotWithShape="1">
              <a:gsLst>
                <a:gs pos="7880">
                  <a:srgbClr val="F47530">
                    <a:alpha val="0"/>
                  </a:srgbClr>
                </a:gs>
                <a:gs pos="66676">
                  <a:srgbClr val="F4753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1" name="Shape"/>
            <p:cNvSpPr/>
            <p:nvPr/>
          </p:nvSpPr>
          <p:spPr>
            <a:xfrm>
              <a:off x="2965683" y="3396"/>
              <a:ext cx="2880664" cy="223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414" y="0"/>
                  </a:moveTo>
                  <a:lnTo>
                    <a:pt x="21600" y="0"/>
                  </a:lnTo>
                  <a:lnTo>
                    <a:pt x="21600" y="2134"/>
                  </a:lnTo>
                  <a:cubicBezTo>
                    <a:pt x="21600" y="2134"/>
                    <a:pt x="21600" y="2134"/>
                    <a:pt x="21595" y="2134"/>
                  </a:cubicBezTo>
                  <a:lnTo>
                    <a:pt x="21595" y="2134"/>
                  </a:lnTo>
                  <a:cubicBezTo>
                    <a:pt x="21595" y="2134"/>
                    <a:pt x="21595" y="2134"/>
                    <a:pt x="21591" y="2134"/>
                  </a:cubicBezTo>
                  <a:cubicBezTo>
                    <a:pt x="21591" y="2134"/>
                    <a:pt x="21586" y="2134"/>
                    <a:pt x="21581" y="2134"/>
                  </a:cubicBezTo>
                  <a:cubicBezTo>
                    <a:pt x="20835" y="1939"/>
                    <a:pt x="19631" y="1702"/>
                    <a:pt x="18143" y="1702"/>
                  </a:cubicBezTo>
                  <a:lnTo>
                    <a:pt x="18091" y="1702"/>
                  </a:lnTo>
                  <a:cubicBezTo>
                    <a:pt x="12944" y="1720"/>
                    <a:pt x="4491" y="4572"/>
                    <a:pt x="85" y="21533"/>
                  </a:cubicBezTo>
                  <a:cubicBezTo>
                    <a:pt x="85" y="21533"/>
                    <a:pt x="85" y="21539"/>
                    <a:pt x="85" y="21545"/>
                  </a:cubicBezTo>
                  <a:cubicBezTo>
                    <a:pt x="85" y="21564"/>
                    <a:pt x="76" y="21582"/>
                    <a:pt x="71" y="21600"/>
                  </a:cubicBezTo>
                  <a:lnTo>
                    <a:pt x="0" y="21509"/>
                  </a:lnTo>
                  <a:cubicBezTo>
                    <a:pt x="1983" y="8073"/>
                    <a:pt x="7107" y="2389"/>
                    <a:pt x="11414" y="0"/>
                  </a:cubicBezTo>
                </a:path>
              </a:pathLst>
            </a:custGeom>
            <a:solidFill>
              <a:srgbClr val="F5822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2" name="Shape"/>
            <p:cNvSpPr/>
            <p:nvPr/>
          </p:nvSpPr>
          <p:spPr>
            <a:xfrm>
              <a:off x="2976390" y="179737"/>
              <a:ext cx="2869327" cy="205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21600"/>
                    <a:pt x="0" y="21593"/>
                    <a:pt x="0" y="21587"/>
                  </a:cubicBezTo>
                  <a:cubicBezTo>
                    <a:pt x="0" y="21587"/>
                    <a:pt x="0" y="21593"/>
                    <a:pt x="0" y="21600"/>
                  </a:cubicBezTo>
                  <a:moveTo>
                    <a:pt x="21600" y="470"/>
                  </a:moveTo>
                  <a:lnTo>
                    <a:pt x="21600" y="470"/>
                  </a:lnTo>
                  <a:lnTo>
                    <a:pt x="21600" y="470"/>
                  </a:lnTo>
                  <a:moveTo>
                    <a:pt x="21595" y="470"/>
                  </a:moveTo>
                  <a:cubicBezTo>
                    <a:pt x="21595" y="470"/>
                    <a:pt x="21595" y="470"/>
                    <a:pt x="21591" y="470"/>
                  </a:cubicBezTo>
                  <a:cubicBezTo>
                    <a:pt x="21591" y="470"/>
                    <a:pt x="21591" y="470"/>
                    <a:pt x="21595" y="470"/>
                  </a:cubicBezTo>
                  <a:moveTo>
                    <a:pt x="21581" y="463"/>
                  </a:moveTo>
                  <a:cubicBezTo>
                    <a:pt x="21562" y="463"/>
                    <a:pt x="21543" y="450"/>
                    <a:pt x="21524" y="450"/>
                  </a:cubicBezTo>
                  <a:cubicBezTo>
                    <a:pt x="21543" y="450"/>
                    <a:pt x="21562" y="463"/>
                    <a:pt x="21581" y="463"/>
                  </a:cubicBezTo>
                  <a:moveTo>
                    <a:pt x="18082" y="0"/>
                  </a:moveTo>
                  <a:lnTo>
                    <a:pt x="18134" y="0"/>
                  </a:lnTo>
                  <a:lnTo>
                    <a:pt x="18082" y="0"/>
                  </a:lnTo>
                  <a:moveTo>
                    <a:pt x="18130" y="0"/>
                  </a:moveTo>
                  <a:cubicBezTo>
                    <a:pt x="19585" y="0"/>
                    <a:pt x="20770" y="245"/>
                    <a:pt x="21519" y="450"/>
                  </a:cubicBezTo>
                  <a:cubicBezTo>
                    <a:pt x="20766" y="238"/>
                    <a:pt x="19585" y="0"/>
                    <a:pt x="18130" y="0"/>
                  </a:cubicBezTo>
                  <a:lnTo>
                    <a:pt x="1813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3" name="Line"/>
            <p:cNvSpPr/>
            <p:nvPr/>
          </p:nvSpPr>
          <p:spPr>
            <a:xfrm>
              <a:off x="3841722" y="1458212"/>
              <a:ext cx="2004625" cy="1829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6" extrusionOk="0">
                  <a:moveTo>
                    <a:pt x="19965" y="3215"/>
                  </a:moveTo>
                  <a:cubicBezTo>
                    <a:pt x="16232" y="10102"/>
                    <a:pt x="8476" y="21600"/>
                    <a:pt x="0" y="17265"/>
                  </a:cubicBezTo>
                  <a:cubicBezTo>
                    <a:pt x="2151" y="18848"/>
                    <a:pt x="4547" y="20058"/>
                    <a:pt x="7207" y="20086"/>
                  </a:cubicBezTo>
                  <a:cubicBezTo>
                    <a:pt x="10437" y="20120"/>
                    <a:pt x="13701" y="17839"/>
                    <a:pt x="16225" y="15419"/>
                  </a:cubicBezTo>
                  <a:cubicBezTo>
                    <a:pt x="18227" y="13510"/>
                    <a:pt x="20229" y="11305"/>
                    <a:pt x="21600" y="8816"/>
                  </a:cubicBezTo>
                  <a:lnTo>
                    <a:pt x="21600" y="0"/>
                  </a:lnTo>
                  <a:cubicBezTo>
                    <a:pt x="21206" y="830"/>
                    <a:pt x="20657" y="1950"/>
                    <a:pt x="19965" y="3222"/>
                  </a:cubicBezTo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4" name="Shape"/>
            <p:cNvSpPr/>
            <p:nvPr/>
          </p:nvSpPr>
          <p:spPr>
            <a:xfrm>
              <a:off x="3863135" y="1639592"/>
              <a:ext cx="1976284" cy="1859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80" y="21600"/>
                  </a:moveTo>
                  <a:cubicBezTo>
                    <a:pt x="8756" y="21593"/>
                    <a:pt x="8831" y="21585"/>
                    <a:pt x="8907" y="21571"/>
                  </a:cubicBezTo>
                  <a:lnTo>
                    <a:pt x="8907" y="21490"/>
                  </a:lnTo>
                  <a:cubicBezTo>
                    <a:pt x="8907" y="21490"/>
                    <a:pt x="8694" y="21476"/>
                    <a:pt x="8694" y="21476"/>
                  </a:cubicBezTo>
                  <a:lnTo>
                    <a:pt x="8680" y="21600"/>
                  </a:lnTo>
                  <a:lnTo>
                    <a:pt x="8680" y="21600"/>
                  </a:lnTo>
                  <a:close/>
                  <a:moveTo>
                    <a:pt x="9788" y="21410"/>
                  </a:moveTo>
                  <a:cubicBezTo>
                    <a:pt x="9871" y="21388"/>
                    <a:pt x="9960" y="21366"/>
                    <a:pt x="10043" y="21344"/>
                  </a:cubicBezTo>
                  <a:lnTo>
                    <a:pt x="10057" y="21176"/>
                  </a:lnTo>
                  <a:lnTo>
                    <a:pt x="9809" y="21146"/>
                  </a:lnTo>
                  <a:lnTo>
                    <a:pt x="9788" y="21410"/>
                  </a:lnTo>
                  <a:lnTo>
                    <a:pt x="9788" y="21410"/>
                  </a:lnTo>
                  <a:close/>
                  <a:moveTo>
                    <a:pt x="6436" y="21249"/>
                  </a:moveTo>
                  <a:lnTo>
                    <a:pt x="6629" y="21263"/>
                  </a:lnTo>
                  <a:lnTo>
                    <a:pt x="6642" y="21059"/>
                  </a:lnTo>
                  <a:lnTo>
                    <a:pt x="6450" y="21044"/>
                  </a:lnTo>
                  <a:lnTo>
                    <a:pt x="6436" y="21249"/>
                  </a:lnTo>
                  <a:close/>
                  <a:moveTo>
                    <a:pt x="10931" y="21066"/>
                  </a:moveTo>
                  <a:cubicBezTo>
                    <a:pt x="11020" y="21037"/>
                    <a:pt x="11103" y="21000"/>
                    <a:pt x="11192" y="20971"/>
                  </a:cubicBezTo>
                  <a:lnTo>
                    <a:pt x="11192" y="20846"/>
                  </a:lnTo>
                  <a:cubicBezTo>
                    <a:pt x="11199" y="20846"/>
                    <a:pt x="10951" y="20839"/>
                    <a:pt x="10951" y="20839"/>
                  </a:cubicBezTo>
                  <a:lnTo>
                    <a:pt x="10938" y="21073"/>
                  </a:lnTo>
                  <a:lnTo>
                    <a:pt x="10938" y="21073"/>
                  </a:lnTo>
                  <a:close/>
                  <a:moveTo>
                    <a:pt x="7572" y="20941"/>
                  </a:moveTo>
                  <a:lnTo>
                    <a:pt x="7764" y="20956"/>
                  </a:lnTo>
                  <a:lnTo>
                    <a:pt x="7778" y="20751"/>
                  </a:lnTo>
                  <a:lnTo>
                    <a:pt x="7585" y="20737"/>
                  </a:lnTo>
                  <a:lnTo>
                    <a:pt x="7572" y="20941"/>
                  </a:lnTo>
                  <a:close/>
                  <a:moveTo>
                    <a:pt x="4226" y="20780"/>
                  </a:moveTo>
                  <a:lnTo>
                    <a:pt x="4357" y="20780"/>
                  </a:lnTo>
                  <a:cubicBezTo>
                    <a:pt x="4357" y="20788"/>
                    <a:pt x="4378" y="20641"/>
                    <a:pt x="4378" y="20641"/>
                  </a:cubicBezTo>
                  <a:lnTo>
                    <a:pt x="4226" y="20627"/>
                  </a:lnTo>
                  <a:lnTo>
                    <a:pt x="4226" y="20780"/>
                  </a:lnTo>
                  <a:lnTo>
                    <a:pt x="4226" y="20780"/>
                  </a:lnTo>
                  <a:close/>
                  <a:moveTo>
                    <a:pt x="12067" y="20576"/>
                  </a:moveTo>
                  <a:cubicBezTo>
                    <a:pt x="12115" y="20554"/>
                    <a:pt x="12156" y="20532"/>
                    <a:pt x="12204" y="20502"/>
                  </a:cubicBezTo>
                  <a:lnTo>
                    <a:pt x="12073" y="20502"/>
                  </a:lnTo>
                  <a:cubicBezTo>
                    <a:pt x="12073" y="20495"/>
                    <a:pt x="12073" y="20576"/>
                    <a:pt x="12073" y="20576"/>
                  </a:cubicBezTo>
                  <a:lnTo>
                    <a:pt x="12073" y="20576"/>
                  </a:lnTo>
                  <a:close/>
                  <a:moveTo>
                    <a:pt x="8707" y="20634"/>
                  </a:moveTo>
                  <a:lnTo>
                    <a:pt x="8928" y="20649"/>
                  </a:lnTo>
                  <a:lnTo>
                    <a:pt x="8941" y="20415"/>
                  </a:lnTo>
                  <a:lnTo>
                    <a:pt x="8714" y="20385"/>
                  </a:lnTo>
                  <a:lnTo>
                    <a:pt x="8714" y="20627"/>
                  </a:lnTo>
                  <a:cubicBezTo>
                    <a:pt x="8714" y="20627"/>
                    <a:pt x="8714" y="20627"/>
                    <a:pt x="8714" y="20627"/>
                  </a:cubicBezTo>
                  <a:close/>
                  <a:moveTo>
                    <a:pt x="5355" y="20466"/>
                  </a:moveTo>
                  <a:lnTo>
                    <a:pt x="5520" y="20488"/>
                  </a:lnTo>
                  <a:lnTo>
                    <a:pt x="5520" y="20312"/>
                  </a:lnTo>
                  <a:cubicBezTo>
                    <a:pt x="5520" y="20312"/>
                    <a:pt x="5369" y="20298"/>
                    <a:pt x="5369" y="20298"/>
                  </a:cubicBezTo>
                  <a:lnTo>
                    <a:pt x="5355" y="20459"/>
                  </a:lnTo>
                  <a:lnTo>
                    <a:pt x="5355" y="20459"/>
                  </a:lnTo>
                  <a:close/>
                  <a:moveTo>
                    <a:pt x="9857" y="20320"/>
                  </a:moveTo>
                  <a:lnTo>
                    <a:pt x="10077" y="20334"/>
                  </a:lnTo>
                  <a:lnTo>
                    <a:pt x="10091" y="20100"/>
                  </a:lnTo>
                  <a:lnTo>
                    <a:pt x="9864" y="20071"/>
                  </a:lnTo>
                  <a:lnTo>
                    <a:pt x="9864" y="20312"/>
                  </a:lnTo>
                  <a:lnTo>
                    <a:pt x="9864" y="20312"/>
                  </a:lnTo>
                  <a:close/>
                  <a:moveTo>
                    <a:pt x="6491" y="20159"/>
                  </a:moveTo>
                  <a:lnTo>
                    <a:pt x="6663" y="20173"/>
                  </a:lnTo>
                  <a:lnTo>
                    <a:pt x="6663" y="19998"/>
                  </a:lnTo>
                  <a:cubicBezTo>
                    <a:pt x="6663" y="19998"/>
                    <a:pt x="6512" y="19983"/>
                    <a:pt x="6512" y="19983"/>
                  </a:cubicBezTo>
                  <a:lnTo>
                    <a:pt x="6491" y="20159"/>
                  </a:lnTo>
                  <a:lnTo>
                    <a:pt x="6491" y="20159"/>
                  </a:lnTo>
                  <a:close/>
                  <a:moveTo>
                    <a:pt x="3146" y="19998"/>
                  </a:moveTo>
                  <a:lnTo>
                    <a:pt x="3256" y="19998"/>
                  </a:lnTo>
                  <a:cubicBezTo>
                    <a:pt x="3256" y="20005"/>
                    <a:pt x="3263" y="19888"/>
                    <a:pt x="3263" y="19888"/>
                  </a:cubicBezTo>
                  <a:lnTo>
                    <a:pt x="3153" y="19888"/>
                  </a:lnTo>
                  <a:cubicBezTo>
                    <a:pt x="3153" y="19880"/>
                    <a:pt x="3146" y="19998"/>
                    <a:pt x="3146" y="19998"/>
                  </a:cubicBezTo>
                  <a:close/>
                  <a:moveTo>
                    <a:pt x="10993" y="20012"/>
                  </a:moveTo>
                  <a:lnTo>
                    <a:pt x="11241" y="20041"/>
                  </a:lnTo>
                  <a:lnTo>
                    <a:pt x="11261" y="19763"/>
                  </a:lnTo>
                  <a:lnTo>
                    <a:pt x="11013" y="19763"/>
                  </a:lnTo>
                  <a:cubicBezTo>
                    <a:pt x="11013" y="19756"/>
                    <a:pt x="10993" y="20012"/>
                    <a:pt x="10993" y="20012"/>
                  </a:cubicBezTo>
                  <a:close/>
                  <a:moveTo>
                    <a:pt x="7634" y="19866"/>
                  </a:moveTo>
                  <a:lnTo>
                    <a:pt x="7826" y="19880"/>
                  </a:lnTo>
                  <a:lnTo>
                    <a:pt x="7840" y="19676"/>
                  </a:lnTo>
                  <a:lnTo>
                    <a:pt x="7647" y="19661"/>
                  </a:lnTo>
                  <a:lnTo>
                    <a:pt x="7634" y="19866"/>
                  </a:lnTo>
                  <a:close/>
                  <a:moveTo>
                    <a:pt x="4295" y="19559"/>
                  </a:moveTo>
                  <a:lnTo>
                    <a:pt x="4295" y="19698"/>
                  </a:lnTo>
                  <a:cubicBezTo>
                    <a:pt x="4288" y="19698"/>
                    <a:pt x="4426" y="19720"/>
                    <a:pt x="4426" y="19720"/>
                  </a:cubicBezTo>
                  <a:lnTo>
                    <a:pt x="4440" y="19559"/>
                  </a:lnTo>
                  <a:lnTo>
                    <a:pt x="4295" y="19559"/>
                  </a:lnTo>
                  <a:lnTo>
                    <a:pt x="4295" y="19559"/>
                  </a:lnTo>
                  <a:close/>
                  <a:moveTo>
                    <a:pt x="12163" y="19705"/>
                  </a:moveTo>
                  <a:lnTo>
                    <a:pt x="12411" y="19734"/>
                  </a:lnTo>
                  <a:lnTo>
                    <a:pt x="12431" y="19456"/>
                  </a:lnTo>
                  <a:lnTo>
                    <a:pt x="12184" y="19456"/>
                  </a:lnTo>
                  <a:cubicBezTo>
                    <a:pt x="12184" y="19449"/>
                    <a:pt x="12163" y="19705"/>
                    <a:pt x="12163" y="19705"/>
                  </a:cubicBezTo>
                  <a:close/>
                  <a:moveTo>
                    <a:pt x="8804" y="19551"/>
                  </a:moveTo>
                  <a:lnTo>
                    <a:pt x="8997" y="19566"/>
                  </a:lnTo>
                  <a:lnTo>
                    <a:pt x="9010" y="19361"/>
                  </a:lnTo>
                  <a:lnTo>
                    <a:pt x="8818" y="19346"/>
                  </a:lnTo>
                  <a:lnTo>
                    <a:pt x="8804" y="19551"/>
                  </a:lnTo>
                  <a:close/>
                  <a:moveTo>
                    <a:pt x="5438" y="19390"/>
                  </a:moveTo>
                  <a:lnTo>
                    <a:pt x="5569" y="19390"/>
                  </a:lnTo>
                  <a:cubicBezTo>
                    <a:pt x="5569" y="19398"/>
                    <a:pt x="5589" y="19251"/>
                    <a:pt x="5589" y="19251"/>
                  </a:cubicBezTo>
                  <a:lnTo>
                    <a:pt x="5438" y="19237"/>
                  </a:lnTo>
                  <a:lnTo>
                    <a:pt x="5438" y="19390"/>
                  </a:lnTo>
                  <a:lnTo>
                    <a:pt x="5438" y="19390"/>
                  </a:lnTo>
                  <a:close/>
                  <a:moveTo>
                    <a:pt x="2093" y="19149"/>
                  </a:moveTo>
                  <a:lnTo>
                    <a:pt x="2079" y="19229"/>
                  </a:lnTo>
                  <a:lnTo>
                    <a:pt x="2168" y="19229"/>
                  </a:lnTo>
                  <a:cubicBezTo>
                    <a:pt x="2168" y="19229"/>
                    <a:pt x="2168" y="19141"/>
                    <a:pt x="2168" y="19141"/>
                  </a:cubicBezTo>
                  <a:lnTo>
                    <a:pt x="2093" y="19141"/>
                  </a:lnTo>
                  <a:cubicBezTo>
                    <a:pt x="2093" y="19141"/>
                    <a:pt x="2093" y="19141"/>
                    <a:pt x="2093" y="19141"/>
                  </a:cubicBezTo>
                  <a:close/>
                  <a:moveTo>
                    <a:pt x="13326" y="19412"/>
                  </a:moveTo>
                  <a:lnTo>
                    <a:pt x="13595" y="19449"/>
                  </a:lnTo>
                  <a:lnTo>
                    <a:pt x="13615" y="19149"/>
                  </a:lnTo>
                  <a:lnTo>
                    <a:pt x="13333" y="19127"/>
                  </a:lnTo>
                  <a:lnTo>
                    <a:pt x="13333" y="19420"/>
                  </a:lnTo>
                  <a:cubicBezTo>
                    <a:pt x="13328" y="19420"/>
                    <a:pt x="13326" y="19420"/>
                    <a:pt x="13326" y="19420"/>
                  </a:cubicBezTo>
                  <a:close/>
                  <a:moveTo>
                    <a:pt x="9953" y="19259"/>
                  </a:moveTo>
                  <a:lnTo>
                    <a:pt x="10180" y="19259"/>
                  </a:lnTo>
                  <a:cubicBezTo>
                    <a:pt x="10180" y="19259"/>
                    <a:pt x="10194" y="19032"/>
                    <a:pt x="10194" y="19032"/>
                  </a:cubicBezTo>
                  <a:lnTo>
                    <a:pt x="9967" y="19002"/>
                  </a:lnTo>
                  <a:lnTo>
                    <a:pt x="9946" y="19259"/>
                  </a:lnTo>
                  <a:close/>
                  <a:moveTo>
                    <a:pt x="6601" y="19090"/>
                  </a:moveTo>
                  <a:lnTo>
                    <a:pt x="6753" y="19105"/>
                  </a:lnTo>
                  <a:lnTo>
                    <a:pt x="6773" y="18929"/>
                  </a:lnTo>
                  <a:lnTo>
                    <a:pt x="6601" y="18915"/>
                  </a:lnTo>
                  <a:lnTo>
                    <a:pt x="6601" y="19090"/>
                  </a:lnTo>
                  <a:cubicBezTo>
                    <a:pt x="6601" y="19090"/>
                    <a:pt x="6601" y="19090"/>
                    <a:pt x="6601" y="19090"/>
                  </a:cubicBezTo>
                  <a:close/>
                  <a:moveTo>
                    <a:pt x="3242" y="18915"/>
                  </a:moveTo>
                  <a:lnTo>
                    <a:pt x="3332" y="18915"/>
                  </a:lnTo>
                  <a:cubicBezTo>
                    <a:pt x="3332" y="18915"/>
                    <a:pt x="3332" y="18827"/>
                    <a:pt x="3332" y="18827"/>
                  </a:cubicBezTo>
                  <a:lnTo>
                    <a:pt x="3242" y="18827"/>
                  </a:lnTo>
                  <a:cubicBezTo>
                    <a:pt x="3242" y="18827"/>
                    <a:pt x="3242" y="18915"/>
                    <a:pt x="3242" y="18915"/>
                  </a:cubicBezTo>
                  <a:close/>
                  <a:moveTo>
                    <a:pt x="14524" y="18988"/>
                  </a:moveTo>
                  <a:cubicBezTo>
                    <a:pt x="14593" y="18929"/>
                    <a:pt x="14662" y="18878"/>
                    <a:pt x="14730" y="18820"/>
                  </a:cubicBezTo>
                  <a:lnTo>
                    <a:pt x="14531" y="18805"/>
                  </a:lnTo>
                  <a:lnTo>
                    <a:pt x="14531" y="18988"/>
                  </a:lnTo>
                  <a:cubicBezTo>
                    <a:pt x="14531" y="18988"/>
                    <a:pt x="14531" y="18988"/>
                    <a:pt x="14531" y="18988"/>
                  </a:cubicBezTo>
                  <a:close/>
                  <a:moveTo>
                    <a:pt x="11130" y="18937"/>
                  </a:moveTo>
                  <a:lnTo>
                    <a:pt x="11358" y="18966"/>
                  </a:lnTo>
                  <a:lnTo>
                    <a:pt x="11358" y="18724"/>
                  </a:lnTo>
                  <a:cubicBezTo>
                    <a:pt x="11358" y="18724"/>
                    <a:pt x="11144" y="18710"/>
                    <a:pt x="11144" y="18710"/>
                  </a:cubicBezTo>
                  <a:lnTo>
                    <a:pt x="11130" y="18944"/>
                  </a:lnTo>
                  <a:lnTo>
                    <a:pt x="11130" y="18944"/>
                  </a:lnTo>
                  <a:close/>
                  <a:moveTo>
                    <a:pt x="7764" y="18776"/>
                  </a:moveTo>
                  <a:lnTo>
                    <a:pt x="7930" y="18798"/>
                  </a:lnTo>
                  <a:lnTo>
                    <a:pt x="7943" y="18615"/>
                  </a:lnTo>
                  <a:lnTo>
                    <a:pt x="7778" y="18615"/>
                  </a:lnTo>
                  <a:cubicBezTo>
                    <a:pt x="7778" y="18615"/>
                    <a:pt x="7764" y="18776"/>
                    <a:pt x="7764" y="18776"/>
                  </a:cubicBezTo>
                  <a:lnTo>
                    <a:pt x="7764" y="18776"/>
                  </a:lnTo>
                  <a:close/>
                  <a:moveTo>
                    <a:pt x="4405" y="18615"/>
                  </a:moveTo>
                  <a:lnTo>
                    <a:pt x="4515" y="18615"/>
                  </a:lnTo>
                  <a:cubicBezTo>
                    <a:pt x="4515" y="18622"/>
                    <a:pt x="4522" y="18505"/>
                    <a:pt x="4522" y="18505"/>
                  </a:cubicBezTo>
                  <a:lnTo>
                    <a:pt x="4412" y="18505"/>
                  </a:lnTo>
                  <a:cubicBezTo>
                    <a:pt x="4412" y="18498"/>
                    <a:pt x="4405" y="18615"/>
                    <a:pt x="4405" y="18615"/>
                  </a:cubicBezTo>
                  <a:close/>
                  <a:moveTo>
                    <a:pt x="1039" y="18402"/>
                  </a:moveTo>
                  <a:lnTo>
                    <a:pt x="1039" y="18446"/>
                  </a:lnTo>
                  <a:cubicBezTo>
                    <a:pt x="1039" y="18446"/>
                    <a:pt x="1088" y="18461"/>
                    <a:pt x="1088" y="18461"/>
                  </a:cubicBezTo>
                  <a:lnTo>
                    <a:pt x="1088" y="18388"/>
                  </a:lnTo>
                  <a:cubicBezTo>
                    <a:pt x="1088" y="18388"/>
                    <a:pt x="1039" y="18388"/>
                    <a:pt x="1039" y="18388"/>
                  </a:cubicBezTo>
                  <a:lnTo>
                    <a:pt x="1039" y="18388"/>
                  </a:lnTo>
                  <a:close/>
                  <a:moveTo>
                    <a:pt x="12321" y="18644"/>
                  </a:moveTo>
                  <a:lnTo>
                    <a:pt x="12562" y="18666"/>
                  </a:lnTo>
                  <a:lnTo>
                    <a:pt x="12590" y="18402"/>
                  </a:lnTo>
                  <a:lnTo>
                    <a:pt x="12328" y="18380"/>
                  </a:lnTo>
                  <a:lnTo>
                    <a:pt x="12328" y="18644"/>
                  </a:lnTo>
                  <a:close/>
                  <a:moveTo>
                    <a:pt x="8948" y="18476"/>
                  </a:moveTo>
                  <a:lnTo>
                    <a:pt x="9114" y="18476"/>
                  </a:lnTo>
                  <a:cubicBezTo>
                    <a:pt x="9114" y="18476"/>
                    <a:pt x="9127" y="18315"/>
                    <a:pt x="9127" y="18315"/>
                  </a:cubicBezTo>
                  <a:lnTo>
                    <a:pt x="8976" y="18300"/>
                  </a:lnTo>
                  <a:lnTo>
                    <a:pt x="8955" y="18476"/>
                  </a:lnTo>
                  <a:lnTo>
                    <a:pt x="8955" y="18476"/>
                  </a:lnTo>
                  <a:close/>
                  <a:moveTo>
                    <a:pt x="5582" y="18307"/>
                  </a:moveTo>
                  <a:lnTo>
                    <a:pt x="5693" y="18307"/>
                  </a:lnTo>
                  <a:cubicBezTo>
                    <a:pt x="5693" y="18315"/>
                    <a:pt x="5699" y="18198"/>
                    <a:pt x="5699" y="18198"/>
                  </a:cubicBezTo>
                  <a:lnTo>
                    <a:pt x="5589" y="18198"/>
                  </a:lnTo>
                  <a:cubicBezTo>
                    <a:pt x="5589" y="18190"/>
                    <a:pt x="5582" y="18307"/>
                    <a:pt x="5582" y="18307"/>
                  </a:cubicBezTo>
                  <a:close/>
                  <a:moveTo>
                    <a:pt x="2216" y="18154"/>
                  </a:moveTo>
                  <a:lnTo>
                    <a:pt x="2258" y="18154"/>
                  </a:lnTo>
                  <a:cubicBezTo>
                    <a:pt x="2258" y="18154"/>
                    <a:pt x="2272" y="18102"/>
                    <a:pt x="2272" y="18102"/>
                  </a:cubicBezTo>
                  <a:lnTo>
                    <a:pt x="2203" y="18102"/>
                  </a:lnTo>
                  <a:cubicBezTo>
                    <a:pt x="2203" y="18102"/>
                    <a:pt x="2203" y="18154"/>
                    <a:pt x="2203" y="18154"/>
                  </a:cubicBezTo>
                  <a:lnTo>
                    <a:pt x="2203" y="18154"/>
                  </a:lnTo>
                  <a:close/>
                  <a:moveTo>
                    <a:pt x="13526" y="18344"/>
                  </a:moveTo>
                  <a:lnTo>
                    <a:pt x="13787" y="18366"/>
                  </a:lnTo>
                  <a:lnTo>
                    <a:pt x="13787" y="18102"/>
                  </a:lnTo>
                  <a:cubicBezTo>
                    <a:pt x="13794" y="18102"/>
                    <a:pt x="13546" y="18073"/>
                    <a:pt x="13546" y="18073"/>
                  </a:cubicBezTo>
                  <a:lnTo>
                    <a:pt x="13526" y="18351"/>
                  </a:lnTo>
                  <a:close/>
                  <a:moveTo>
                    <a:pt x="10125" y="18168"/>
                  </a:moveTo>
                  <a:lnTo>
                    <a:pt x="10318" y="18183"/>
                  </a:lnTo>
                  <a:lnTo>
                    <a:pt x="10332" y="17978"/>
                  </a:lnTo>
                  <a:lnTo>
                    <a:pt x="10139" y="17963"/>
                  </a:lnTo>
                  <a:lnTo>
                    <a:pt x="10125" y="18168"/>
                  </a:lnTo>
                  <a:close/>
                  <a:moveTo>
                    <a:pt x="6746" y="18022"/>
                  </a:moveTo>
                  <a:lnTo>
                    <a:pt x="6876" y="18022"/>
                  </a:lnTo>
                  <a:cubicBezTo>
                    <a:pt x="6876" y="18029"/>
                    <a:pt x="6897" y="17883"/>
                    <a:pt x="6897" y="17883"/>
                  </a:cubicBezTo>
                  <a:lnTo>
                    <a:pt x="6746" y="17868"/>
                  </a:lnTo>
                  <a:lnTo>
                    <a:pt x="6746" y="18022"/>
                  </a:lnTo>
                  <a:lnTo>
                    <a:pt x="6746" y="18022"/>
                  </a:lnTo>
                  <a:close/>
                  <a:moveTo>
                    <a:pt x="14730" y="18059"/>
                  </a:moveTo>
                  <a:lnTo>
                    <a:pt x="15013" y="18080"/>
                  </a:lnTo>
                  <a:lnTo>
                    <a:pt x="15033" y="17780"/>
                  </a:lnTo>
                  <a:lnTo>
                    <a:pt x="14751" y="17759"/>
                  </a:lnTo>
                  <a:lnTo>
                    <a:pt x="14730" y="18059"/>
                  </a:lnTo>
                  <a:lnTo>
                    <a:pt x="14730" y="18059"/>
                  </a:lnTo>
                  <a:close/>
                  <a:moveTo>
                    <a:pt x="3373" y="17846"/>
                  </a:moveTo>
                  <a:lnTo>
                    <a:pt x="3462" y="17846"/>
                  </a:lnTo>
                  <a:cubicBezTo>
                    <a:pt x="3462" y="17846"/>
                    <a:pt x="3462" y="17773"/>
                    <a:pt x="3462" y="17773"/>
                  </a:cubicBezTo>
                  <a:lnTo>
                    <a:pt x="3387" y="17759"/>
                  </a:lnTo>
                  <a:lnTo>
                    <a:pt x="3387" y="17854"/>
                  </a:lnTo>
                  <a:cubicBezTo>
                    <a:pt x="3387" y="17854"/>
                    <a:pt x="3387" y="17854"/>
                    <a:pt x="3387" y="17854"/>
                  </a:cubicBezTo>
                  <a:close/>
                  <a:moveTo>
                    <a:pt x="11351" y="17876"/>
                  </a:moveTo>
                  <a:lnTo>
                    <a:pt x="11523" y="17890"/>
                  </a:lnTo>
                  <a:lnTo>
                    <a:pt x="11550" y="17693"/>
                  </a:lnTo>
                  <a:lnTo>
                    <a:pt x="11358" y="17678"/>
                  </a:lnTo>
                  <a:lnTo>
                    <a:pt x="11358" y="17876"/>
                  </a:lnTo>
                  <a:cubicBezTo>
                    <a:pt x="11358" y="17876"/>
                    <a:pt x="11358" y="17876"/>
                    <a:pt x="11358" y="17876"/>
                  </a:cubicBezTo>
                  <a:close/>
                  <a:moveTo>
                    <a:pt x="0" y="17693"/>
                  </a:moveTo>
                  <a:lnTo>
                    <a:pt x="34" y="17693"/>
                  </a:lnTo>
                  <a:cubicBezTo>
                    <a:pt x="34" y="17685"/>
                    <a:pt x="34" y="17663"/>
                    <a:pt x="34" y="17663"/>
                  </a:cubicBezTo>
                  <a:lnTo>
                    <a:pt x="14" y="17663"/>
                  </a:lnTo>
                  <a:cubicBezTo>
                    <a:pt x="14" y="17663"/>
                    <a:pt x="0" y="17693"/>
                    <a:pt x="0" y="17693"/>
                  </a:cubicBezTo>
                  <a:lnTo>
                    <a:pt x="0" y="17693"/>
                  </a:lnTo>
                  <a:close/>
                  <a:moveTo>
                    <a:pt x="7943" y="17707"/>
                  </a:moveTo>
                  <a:lnTo>
                    <a:pt x="8088" y="17707"/>
                  </a:lnTo>
                  <a:lnTo>
                    <a:pt x="8088" y="17568"/>
                  </a:lnTo>
                  <a:cubicBezTo>
                    <a:pt x="8095" y="17568"/>
                    <a:pt x="7964" y="17561"/>
                    <a:pt x="7964" y="17561"/>
                  </a:cubicBezTo>
                  <a:lnTo>
                    <a:pt x="7943" y="17707"/>
                  </a:lnTo>
                  <a:lnTo>
                    <a:pt x="7943" y="17707"/>
                  </a:lnTo>
                  <a:close/>
                  <a:moveTo>
                    <a:pt x="16011" y="17663"/>
                  </a:moveTo>
                  <a:cubicBezTo>
                    <a:pt x="16073" y="17605"/>
                    <a:pt x="16135" y="17546"/>
                    <a:pt x="16190" y="17480"/>
                  </a:cubicBezTo>
                  <a:lnTo>
                    <a:pt x="16024" y="17459"/>
                  </a:lnTo>
                  <a:lnTo>
                    <a:pt x="16011" y="17656"/>
                  </a:lnTo>
                  <a:lnTo>
                    <a:pt x="16011" y="17656"/>
                  </a:lnTo>
                  <a:close/>
                  <a:moveTo>
                    <a:pt x="4550" y="17546"/>
                  </a:moveTo>
                  <a:lnTo>
                    <a:pt x="4639" y="17546"/>
                  </a:lnTo>
                  <a:cubicBezTo>
                    <a:pt x="4639" y="17546"/>
                    <a:pt x="4639" y="17459"/>
                    <a:pt x="4639" y="17459"/>
                  </a:cubicBezTo>
                  <a:lnTo>
                    <a:pt x="4550" y="17459"/>
                  </a:lnTo>
                  <a:cubicBezTo>
                    <a:pt x="4550" y="17459"/>
                    <a:pt x="4550" y="17546"/>
                    <a:pt x="4550" y="17546"/>
                  </a:cubicBezTo>
                  <a:close/>
                  <a:moveTo>
                    <a:pt x="1191" y="17385"/>
                  </a:moveTo>
                  <a:lnTo>
                    <a:pt x="1211" y="17385"/>
                  </a:lnTo>
                  <a:cubicBezTo>
                    <a:pt x="1211" y="17385"/>
                    <a:pt x="1225" y="17356"/>
                    <a:pt x="1225" y="17356"/>
                  </a:cubicBezTo>
                  <a:lnTo>
                    <a:pt x="1184" y="17356"/>
                  </a:lnTo>
                  <a:cubicBezTo>
                    <a:pt x="1184" y="17356"/>
                    <a:pt x="1191" y="17385"/>
                    <a:pt x="1191" y="17385"/>
                  </a:cubicBezTo>
                  <a:close/>
                  <a:moveTo>
                    <a:pt x="12548" y="17598"/>
                  </a:moveTo>
                  <a:lnTo>
                    <a:pt x="12776" y="17598"/>
                  </a:lnTo>
                  <a:cubicBezTo>
                    <a:pt x="12776" y="17598"/>
                    <a:pt x="12789" y="17371"/>
                    <a:pt x="12789" y="17371"/>
                  </a:cubicBezTo>
                  <a:lnTo>
                    <a:pt x="12562" y="17341"/>
                  </a:lnTo>
                  <a:lnTo>
                    <a:pt x="12541" y="17598"/>
                  </a:lnTo>
                  <a:lnTo>
                    <a:pt x="12541" y="17598"/>
                  </a:lnTo>
                  <a:close/>
                  <a:moveTo>
                    <a:pt x="9141" y="17407"/>
                  </a:moveTo>
                  <a:lnTo>
                    <a:pt x="9306" y="17429"/>
                  </a:lnTo>
                  <a:lnTo>
                    <a:pt x="9320" y="17246"/>
                  </a:lnTo>
                  <a:lnTo>
                    <a:pt x="9155" y="17246"/>
                  </a:lnTo>
                  <a:cubicBezTo>
                    <a:pt x="9155" y="17246"/>
                    <a:pt x="9141" y="17407"/>
                    <a:pt x="9141" y="17407"/>
                  </a:cubicBezTo>
                  <a:lnTo>
                    <a:pt x="9141" y="17407"/>
                  </a:lnTo>
                  <a:close/>
                  <a:moveTo>
                    <a:pt x="5741" y="17254"/>
                  </a:moveTo>
                  <a:lnTo>
                    <a:pt x="5851" y="17254"/>
                  </a:lnTo>
                  <a:cubicBezTo>
                    <a:pt x="5851" y="17261"/>
                    <a:pt x="5858" y="17144"/>
                    <a:pt x="5858" y="17144"/>
                  </a:cubicBezTo>
                  <a:lnTo>
                    <a:pt x="5748" y="17144"/>
                  </a:lnTo>
                  <a:cubicBezTo>
                    <a:pt x="5748" y="17137"/>
                    <a:pt x="5741" y="17254"/>
                    <a:pt x="5741" y="17254"/>
                  </a:cubicBezTo>
                  <a:close/>
                  <a:moveTo>
                    <a:pt x="13780" y="17312"/>
                  </a:moveTo>
                  <a:lnTo>
                    <a:pt x="14028" y="17312"/>
                  </a:lnTo>
                  <a:cubicBezTo>
                    <a:pt x="14028" y="17320"/>
                    <a:pt x="14049" y="17063"/>
                    <a:pt x="14049" y="17063"/>
                  </a:cubicBezTo>
                  <a:lnTo>
                    <a:pt x="13801" y="17034"/>
                  </a:lnTo>
                  <a:lnTo>
                    <a:pt x="13780" y="17312"/>
                  </a:lnTo>
                  <a:close/>
                  <a:moveTo>
                    <a:pt x="10366" y="17107"/>
                  </a:moveTo>
                  <a:lnTo>
                    <a:pt x="10518" y="17122"/>
                  </a:lnTo>
                  <a:lnTo>
                    <a:pt x="10538" y="16946"/>
                  </a:lnTo>
                  <a:lnTo>
                    <a:pt x="10366" y="16932"/>
                  </a:lnTo>
                  <a:lnTo>
                    <a:pt x="10366" y="17107"/>
                  </a:lnTo>
                  <a:cubicBezTo>
                    <a:pt x="10366" y="17107"/>
                    <a:pt x="10366" y="17107"/>
                    <a:pt x="10366" y="17107"/>
                  </a:cubicBezTo>
                  <a:close/>
                  <a:moveTo>
                    <a:pt x="6952" y="16946"/>
                  </a:moveTo>
                  <a:lnTo>
                    <a:pt x="7062" y="16946"/>
                  </a:lnTo>
                  <a:cubicBezTo>
                    <a:pt x="7062" y="16954"/>
                    <a:pt x="7069" y="16837"/>
                    <a:pt x="7069" y="16837"/>
                  </a:cubicBezTo>
                  <a:lnTo>
                    <a:pt x="6959" y="16837"/>
                  </a:lnTo>
                  <a:cubicBezTo>
                    <a:pt x="6959" y="16829"/>
                    <a:pt x="6952" y="16946"/>
                    <a:pt x="6952" y="16946"/>
                  </a:cubicBezTo>
                  <a:close/>
                  <a:moveTo>
                    <a:pt x="15047" y="17012"/>
                  </a:moveTo>
                  <a:lnTo>
                    <a:pt x="15309" y="17034"/>
                  </a:lnTo>
                  <a:lnTo>
                    <a:pt x="15309" y="16771"/>
                  </a:lnTo>
                  <a:cubicBezTo>
                    <a:pt x="15315" y="16771"/>
                    <a:pt x="15075" y="16749"/>
                    <a:pt x="15075" y="16749"/>
                  </a:cubicBezTo>
                  <a:lnTo>
                    <a:pt x="15047" y="17012"/>
                  </a:lnTo>
                  <a:lnTo>
                    <a:pt x="15047" y="17012"/>
                  </a:lnTo>
                  <a:close/>
                  <a:moveTo>
                    <a:pt x="11585" y="16837"/>
                  </a:moveTo>
                  <a:lnTo>
                    <a:pt x="11777" y="16851"/>
                  </a:lnTo>
                  <a:lnTo>
                    <a:pt x="11791" y="16646"/>
                  </a:lnTo>
                  <a:lnTo>
                    <a:pt x="11598" y="16632"/>
                  </a:lnTo>
                  <a:lnTo>
                    <a:pt x="11585" y="16837"/>
                  </a:lnTo>
                  <a:close/>
                  <a:moveTo>
                    <a:pt x="151" y="16624"/>
                  </a:moveTo>
                  <a:lnTo>
                    <a:pt x="193" y="16624"/>
                  </a:lnTo>
                  <a:cubicBezTo>
                    <a:pt x="193" y="16624"/>
                    <a:pt x="186" y="16595"/>
                    <a:pt x="186" y="16595"/>
                  </a:cubicBezTo>
                  <a:lnTo>
                    <a:pt x="165" y="16595"/>
                  </a:lnTo>
                  <a:cubicBezTo>
                    <a:pt x="165" y="16595"/>
                    <a:pt x="151" y="16624"/>
                    <a:pt x="151" y="16624"/>
                  </a:cubicBezTo>
                  <a:lnTo>
                    <a:pt x="151" y="16624"/>
                  </a:lnTo>
                  <a:close/>
                  <a:moveTo>
                    <a:pt x="8143" y="16654"/>
                  </a:moveTo>
                  <a:lnTo>
                    <a:pt x="8294" y="16668"/>
                  </a:lnTo>
                  <a:lnTo>
                    <a:pt x="8294" y="16515"/>
                  </a:lnTo>
                  <a:lnTo>
                    <a:pt x="8164" y="16515"/>
                  </a:lnTo>
                  <a:cubicBezTo>
                    <a:pt x="8164" y="16507"/>
                    <a:pt x="8143" y="16654"/>
                    <a:pt x="8143" y="16654"/>
                  </a:cubicBezTo>
                  <a:close/>
                  <a:moveTo>
                    <a:pt x="16341" y="16756"/>
                  </a:moveTo>
                  <a:lnTo>
                    <a:pt x="16623" y="16778"/>
                  </a:lnTo>
                  <a:lnTo>
                    <a:pt x="16644" y="16478"/>
                  </a:lnTo>
                  <a:lnTo>
                    <a:pt x="16362" y="16456"/>
                  </a:lnTo>
                  <a:lnTo>
                    <a:pt x="16341" y="16756"/>
                  </a:lnTo>
                  <a:close/>
                  <a:moveTo>
                    <a:pt x="12831" y="16559"/>
                  </a:moveTo>
                  <a:lnTo>
                    <a:pt x="13058" y="16559"/>
                  </a:lnTo>
                  <a:cubicBezTo>
                    <a:pt x="13058" y="16559"/>
                    <a:pt x="13072" y="16332"/>
                    <a:pt x="13072" y="16332"/>
                  </a:cubicBezTo>
                  <a:lnTo>
                    <a:pt x="12844" y="16302"/>
                  </a:lnTo>
                  <a:lnTo>
                    <a:pt x="12824" y="16559"/>
                  </a:lnTo>
                  <a:lnTo>
                    <a:pt x="12824" y="16559"/>
                  </a:lnTo>
                  <a:close/>
                  <a:moveTo>
                    <a:pt x="9389" y="16361"/>
                  </a:moveTo>
                  <a:lnTo>
                    <a:pt x="9533" y="16361"/>
                  </a:lnTo>
                  <a:lnTo>
                    <a:pt x="9533" y="16222"/>
                  </a:lnTo>
                  <a:cubicBezTo>
                    <a:pt x="9540" y="16222"/>
                    <a:pt x="9403" y="16200"/>
                    <a:pt x="9403" y="16200"/>
                  </a:cubicBezTo>
                  <a:lnTo>
                    <a:pt x="9389" y="16361"/>
                  </a:lnTo>
                  <a:lnTo>
                    <a:pt x="9389" y="16361"/>
                  </a:lnTo>
                  <a:close/>
                  <a:moveTo>
                    <a:pt x="14118" y="16266"/>
                  </a:moveTo>
                  <a:lnTo>
                    <a:pt x="14338" y="16280"/>
                  </a:lnTo>
                  <a:lnTo>
                    <a:pt x="14366" y="16039"/>
                  </a:lnTo>
                  <a:lnTo>
                    <a:pt x="14138" y="16039"/>
                  </a:lnTo>
                  <a:cubicBezTo>
                    <a:pt x="14138" y="16039"/>
                    <a:pt x="14125" y="16266"/>
                    <a:pt x="14125" y="16266"/>
                  </a:cubicBezTo>
                  <a:lnTo>
                    <a:pt x="14125" y="16266"/>
                  </a:lnTo>
                  <a:close/>
                  <a:moveTo>
                    <a:pt x="10621" y="16076"/>
                  </a:moveTo>
                  <a:lnTo>
                    <a:pt x="10793" y="16090"/>
                  </a:lnTo>
                  <a:lnTo>
                    <a:pt x="10793" y="15915"/>
                  </a:lnTo>
                  <a:cubicBezTo>
                    <a:pt x="10793" y="15915"/>
                    <a:pt x="10642" y="15900"/>
                    <a:pt x="10642" y="15900"/>
                  </a:cubicBezTo>
                  <a:lnTo>
                    <a:pt x="10621" y="16076"/>
                  </a:lnTo>
                  <a:lnTo>
                    <a:pt x="10621" y="16076"/>
                  </a:lnTo>
                  <a:close/>
                  <a:moveTo>
                    <a:pt x="15426" y="16024"/>
                  </a:moveTo>
                  <a:lnTo>
                    <a:pt x="15673" y="16024"/>
                  </a:lnTo>
                  <a:cubicBezTo>
                    <a:pt x="15673" y="16032"/>
                    <a:pt x="15694" y="15776"/>
                    <a:pt x="15694" y="15776"/>
                  </a:cubicBezTo>
                  <a:lnTo>
                    <a:pt x="15446" y="15746"/>
                  </a:lnTo>
                  <a:lnTo>
                    <a:pt x="15426" y="16024"/>
                  </a:lnTo>
                  <a:close/>
                  <a:moveTo>
                    <a:pt x="11908" y="15776"/>
                  </a:moveTo>
                  <a:lnTo>
                    <a:pt x="12073" y="15798"/>
                  </a:lnTo>
                  <a:lnTo>
                    <a:pt x="12073" y="15622"/>
                  </a:lnTo>
                  <a:cubicBezTo>
                    <a:pt x="12073" y="15622"/>
                    <a:pt x="11922" y="15607"/>
                    <a:pt x="11922" y="15607"/>
                  </a:cubicBezTo>
                  <a:lnTo>
                    <a:pt x="11908" y="15768"/>
                  </a:lnTo>
                  <a:lnTo>
                    <a:pt x="11908" y="15768"/>
                  </a:lnTo>
                  <a:close/>
                  <a:moveTo>
                    <a:pt x="8432" y="15563"/>
                  </a:moveTo>
                  <a:lnTo>
                    <a:pt x="8432" y="15593"/>
                  </a:lnTo>
                  <a:cubicBezTo>
                    <a:pt x="8432" y="15593"/>
                    <a:pt x="8535" y="15600"/>
                    <a:pt x="8535" y="15600"/>
                  </a:cubicBezTo>
                  <a:lnTo>
                    <a:pt x="8535" y="15490"/>
                  </a:lnTo>
                  <a:cubicBezTo>
                    <a:pt x="8508" y="15512"/>
                    <a:pt x="8467" y="15534"/>
                    <a:pt x="8432" y="15563"/>
                  </a:cubicBezTo>
                  <a:moveTo>
                    <a:pt x="16775" y="15761"/>
                  </a:moveTo>
                  <a:lnTo>
                    <a:pt x="17036" y="15783"/>
                  </a:lnTo>
                  <a:lnTo>
                    <a:pt x="17036" y="15520"/>
                  </a:lnTo>
                  <a:cubicBezTo>
                    <a:pt x="17043" y="15520"/>
                    <a:pt x="16802" y="15498"/>
                    <a:pt x="16802" y="15498"/>
                  </a:cubicBezTo>
                  <a:lnTo>
                    <a:pt x="16775" y="15761"/>
                  </a:lnTo>
                  <a:lnTo>
                    <a:pt x="16775" y="15761"/>
                  </a:lnTo>
                  <a:close/>
                  <a:moveTo>
                    <a:pt x="13195" y="15534"/>
                  </a:moveTo>
                  <a:lnTo>
                    <a:pt x="13388" y="15549"/>
                  </a:lnTo>
                  <a:lnTo>
                    <a:pt x="13402" y="15344"/>
                  </a:lnTo>
                  <a:lnTo>
                    <a:pt x="13209" y="15329"/>
                  </a:lnTo>
                  <a:lnTo>
                    <a:pt x="13195" y="15534"/>
                  </a:lnTo>
                  <a:close/>
                  <a:moveTo>
                    <a:pt x="9678" y="15337"/>
                  </a:moveTo>
                  <a:lnTo>
                    <a:pt x="9823" y="15337"/>
                  </a:lnTo>
                  <a:lnTo>
                    <a:pt x="9823" y="15198"/>
                  </a:lnTo>
                  <a:cubicBezTo>
                    <a:pt x="9829" y="15198"/>
                    <a:pt x="9692" y="15176"/>
                    <a:pt x="9692" y="15176"/>
                  </a:cubicBezTo>
                  <a:lnTo>
                    <a:pt x="9678" y="15337"/>
                  </a:lnTo>
                  <a:lnTo>
                    <a:pt x="9678" y="15337"/>
                  </a:lnTo>
                  <a:close/>
                  <a:moveTo>
                    <a:pt x="14517" y="15278"/>
                  </a:moveTo>
                  <a:lnTo>
                    <a:pt x="14737" y="15293"/>
                  </a:lnTo>
                  <a:lnTo>
                    <a:pt x="14751" y="15059"/>
                  </a:lnTo>
                  <a:lnTo>
                    <a:pt x="14524" y="15029"/>
                  </a:lnTo>
                  <a:lnTo>
                    <a:pt x="14524" y="15271"/>
                  </a:lnTo>
                  <a:cubicBezTo>
                    <a:pt x="14524" y="15271"/>
                    <a:pt x="14524" y="15271"/>
                    <a:pt x="14524" y="15271"/>
                  </a:cubicBezTo>
                  <a:close/>
                  <a:moveTo>
                    <a:pt x="10965" y="15044"/>
                  </a:moveTo>
                  <a:lnTo>
                    <a:pt x="11103" y="15066"/>
                  </a:lnTo>
                  <a:lnTo>
                    <a:pt x="11117" y="14905"/>
                  </a:lnTo>
                  <a:lnTo>
                    <a:pt x="10965" y="14890"/>
                  </a:lnTo>
                  <a:lnTo>
                    <a:pt x="10965" y="15044"/>
                  </a:lnTo>
                  <a:lnTo>
                    <a:pt x="10965" y="15044"/>
                  </a:lnTo>
                  <a:close/>
                  <a:moveTo>
                    <a:pt x="15873" y="15022"/>
                  </a:moveTo>
                  <a:lnTo>
                    <a:pt x="16100" y="15051"/>
                  </a:lnTo>
                  <a:lnTo>
                    <a:pt x="16100" y="14810"/>
                  </a:lnTo>
                  <a:cubicBezTo>
                    <a:pt x="16100" y="14810"/>
                    <a:pt x="15887" y="14795"/>
                    <a:pt x="15887" y="14795"/>
                  </a:cubicBezTo>
                  <a:lnTo>
                    <a:pt x="15873" y="15029"/>
                  </a:lnTo>
                  <a:close/>
                  <a:moveTo>
                    <a:pt x="12266" y="14788"/>
                  </a:moveTo>
                  <a:lnTo>
                    <a:pt x="12438" y="14802"/>
                  </a:lnTo>
                  <a:lnTo>
                    <a:pt x="12438" y="14627"/>
                  </a:lnTo>
                  <a:cubicBezTo>
                    <a:pt x="12438" y="14627"/>
                    <a:pt x="12287" y="14612"/>
                    <a:pt x="12287" y="14612"/>
                  </a:cubicBezTo>
                  <a:lnTo>
                    <a:pt x="12266" y="14788"/>
                  </a:lnTo>
                  <a:lnTo>
                    <a:pt x="12266" y="14788"/>
                  </a:lnTo>
                  <a:close/>
                  <a:moveTo>
                    <a:pt x="17277" y="14824"/>
                  </a:moveTo>
                  <a:lnTo>
                    <a:pt x="17525" y="14854"/>
                  </a:lnTo>
                  <a:lnTo>
                    <a:pt x="17546" y="14576"/>
                  </a:lnTo>
                  <a:lnTo>
                    <a:pt x="17298" y="14576"/>
                  </a:lnTo>
                  <a:cubicBezTo>
                    <a:pt x="17298" y="14568"/>
                    <a:pt x="17277" y="14824"/>
                    <a:pt x="17277" y="14824"/>
                  </a:cubicBezTo>
                  <a:close/>
                  <a:moveTo>
                    <a:pt x="18757" y="14385"/>
                  </a:moveTo>
                  <a:cubicBezTo>
                    <a:pt x="18757" y="14385"/>
                    <a:pt x="18757" y="14378"/>
                    <a:pt x="18771" y="14371"/>
                  </a:cubicBezTo>
                  <a:lnTo>
                    <a:pt x="18764" y="14371"/>
                  </a:lnTo>
                  <a:lnTo>
                    <a:pt x="18764" y="14385"/>
                  </a:lnTo>
                  <a:lnTo>
                    <a:pt x="18764" y="14385"/>
                  </a:lnTo>
                  <a:close/>
                  <a:moveTo>
                    <a:pt x="13595" y="14539"/>
                  </a:moveTo>
                  <a:lnTo>
                    <a:pt x="13787" y="14554"/>
                  </a:lnTo>
                  <a:lnTo>
                    <a:pt x="13801" y="14349"/>
                  </a:lnTo>
                  <a:lnTo>
                    <a:pt x="13608" y="14334"/>
                  </a:lnTo>
                  <a:lnTo>
                    <a:pt x="13595" y="14539"/>
                  </a:lnTo>
                  <a:close/>
                  <a:moveTo>
                    <a:pt x="14978" y="14290"/>
                  </a:moveTo>
                  <a:lnTo>
                    <a:pt x="15164" y="14320"/>
                  </a:lnTo>
                  <a:lnTo>
                    <a:pt x="15178" y="14115"/>
                  </a:lnTo>
                  <a:lnTo>
                    <a:pt x="14985" y="14100"/>
                  </a:lnTo>
                  <a:lnTo>
                    <a:pt x="14985" y="14298"/>
                  </a:lnTo>
                  <a:close/>
                  <a:moveTo>
                    <a:pt x="11344" y="14049"/>
                  </a:moveTo>
                  <a:lnTo>
                    <a:pt x="11488" y="14049"/>
                  </a:lnTo>
                  <a:lnTo>
                    <a:pt x="11488" y="13910"/>
                  </a:lnTo>
                  <a:cubicBezTo>
                    <a:pt x="11495" y="13910"/>
                    <a:pt x="11358" y="13888"/>
                    <a:pt x="11358" y="13888"/>
                  </a:cubicBezTo>
                  <a:lnTo>
                    <a:pt x="11344" y="14049"/>
                  </a:lnTo>
                  <a:lnTo>
                    <a:pt x="11344" y="14049"/>
                  </a:lnTo>
                  <a:close/>
                  <a:moveTo>
                    <a:pt x="16389" y="14100"/>
                  </a:moveTo>
                  <a:lnTo>
                    <a:pt x="16610" y="14115"/>
                  </a:lnTo>
                  <a:lnTo>
                    <a:pt x="16623" y="13880"/>
                  </a:lnTo>
                  <a:lnTo>
                    <a:pt x="16396" y="13851"/>
                  </a:lnTo>
                  <a:lnTo>
                    <a:pt x="16396" y="14093"/>
                  </a:lnTo>
                  <a:close/>
                  <a:moveTo>
                    <a:pt x="17842" y="13939"/>
                  </a:moveTo>
                  <a:lnTo>
                    <a:pt x="18089" y="13939"/>
                  </a:lnTo>
                  <a:cubicBezTo>
                    <a:pt x="18089" y="13946"/>
                    <a:pt x="18110" y="13690"/>
                    <a:pt x="18110" y="13690"/>
                  </a:cubicBezTo>
                  <a:lnTo>
                    <a:pt x="17862" y="13661"/>
                  </a:lnTo>
                  <a:lnTo>
                    <a:pt x="17842" y="13939"/>
                  </a:lnTo>
                  <a:close/>
                  <a:moveTo>
                    <a:pt x="12679" y="13800"/>
                  </a:moveTo>
                  <a:lnTo>
                    <a:pt x="12844" y="13822"/>
                  </a:lnTo>
                  <a:lnTo>
                    <a:pt x="12858" y="13639"/>
                  </a:lnTo>
                  <a:lnTo>
                    <a:pt x="12693" y="13639"/>
                  </a:lnTo>
                  <a:cubicBezTo>
                    <a:pt x="12693" y="13639"/>
                    <a:pt x="12679" y="13800"/>
                    <a:pt x="12679" y="13800"/>
                  </a:cubicBezTo>
                  <a:lnTo>
                    <a:pt x="12679" y="13800"/>
                  </a:lnTo>
                  <a:close/>
                  <a:moveTo>
                    <a:pt x="14076" y="13559"/>
                  </a:moveTo>
                  <a:lnTo>
                    <a:pt x="14242" y="13580"/>
                  </a:lnTo>
                  <a:lnTo>
                    <a:pt x="14242" y="13405"/>
                  </a:lnTo>
                  <a:cubicBezTo>
                    <a:pt x="14242" y="13405"/>
                    <a:pt x="14090" y="13390"/>
                    <a:pt x="14090" y="13390"/>
                  </a:cubicBezTo>
                  <a:lnTo>
                    <a:pt x="14076" y="13551"/>
                  </a:lnTo>
                  <a:lnTo>
                    <a:pt x="14076" y="13551"/>
                  </a:lnTo>
                  <a:close/>
                  <a:moveTo>
                    <a:pt x="15488" y="13368"/>
                  </a:moveTo>
                  <a:lnTo>
                    <a:pt x="15680" y="13383"/>
                  </a:lnTo>
                  <a:lnTo>
                    <a:pt x="15694" y="13178"/>
                  </a:lnTo>
                  <a:lnTo>
                    <a:pt x="15501" y="13163"/>
                  </a:lnTo>
                  <a:lnTo>
                    <a:pt x="15488" y="13368"/>
                  </a:lnTo>
                  <a:close/>
                  <a:moveTo>
                    <a:pt x="16954" y="13215"/>
                  </a:moveTo>
                  <a:lnTo>
                    <a:pt x="17174" y="13229"/>
                  </a:lnTo>
                  <a:lnTo>
                    <a:pt x="17202" y="12988"/>
                  </a:lnTo>
                  <a:lnTo>
                    <a:pt x="16961" y="12966"/>
                  </a:lnTo>
                  <a:lnTo>
                    <a:pt x="16961" y="13207"/>
                  </a:lnTo>
                  <a:cubicBezTo>
                    <a:pt x="16961" y="13207"/>
                    <a:pt x="16961" y="13207"/>
                    <a:pt x="16961" y="13207"/>
                  </a:cubicBezTo>
                  <a:close/>
                  <a:moveTo>
                    <a:pt x="11777" y="13046"/>
                  </a:moveTo>
                  <a:lnTo>
                    <a:pt x="11777" y="13076"/>
                  </a:lnTo>
                  <a:cubicBezTo>
                    <a:pt x="11777" y="13076"/>
                    <a:pt x="11922" y="13090"/>
                    <a:pt x="11922" y="13090"/>
                  </a:cubicBezTo>
                  <a:lnTo>
                    <a:pt x="11922" y="12937"/>
                  </a:lnTo>
                  <a:lnTo>
                    <a:pt x="11901" y="12937"/>
                  </a:lnTo>
                  <a:cubicBezTo>
                    <a:pt x="11860" y="12973"/>
                    <a:pt x="11819" y="13010"/>
                    <a:pt x="11777" y="13046"/>
                  </a:cubicBezTo>
                  <a:moveTo>
                    <a:pt x="18482" y="13090"/>
                  </a:moveTo>
                  <a:lnTo>
                    <a:pt x="18730" y="13120"/>
                  </a:lnTo>
                  <a:lnTo>
                    <a:pt x="18750" y="12841"/>
                  </a:lnTo>
                  <a:lnTo>
                    <a:pt x="18489" y="12820"/>
                  </a:lnTo>
                  <a:lnTo>
                    <a:pt x="18489" y="13083"/>
                  </a:lnTo>
                  <a:close/>
                  <a:moveTo>
                    <a:pt x="13175" y="12849"/>
                  </a:moveTo>
                  <a:lnTo>
                    <a:pt x="13306" y="12849"/>
                  </a:lnTo>
                  <a:cubicBezTo>
                    <a:pt x="13306" y="12856"/>
                    <a:pt x="13326" y="12710"/>
                    <a:pt x="13326" y="12710"/>
                  </a:cubicBezTo>
                  <a:lnTo>
                    <a:pt x="13175" y="12695"/>
                  </a:lnTo>
                  <a:lnTo>
                    <a:pt x="13175" y="12849"/>
                  </a:lnTo>
                  <a:lnTo>
                    <a:pt x="13175" y="12849"/>
                  </a:lnTo>
                  <a:close/>
                  <a:moveTo>
                    <a:pt x="14600" y="12644"/>
                  </a:moveTo>
                  <a:lnTo>
                    <a:pt x="14751" y="12659"/>
                  </a:lnTo>
                  <a:lnTo>
                    <a:pt x="14772" y="12483"/>
                  </a:lnTo>
                  <a:lnTo>
                    <a:pt x="14600" y="12468"/>
                  </a:lnTo>
                  <a:lnTo>
                    <a:pt x="14600" y="12644"/>
                  </a:lnTo>
                  <a:cubicBezTo>
                    <a:pt x="14600" y="12644"/>
                    <a:pt x="14600" y="12644"/>
                    <a:pt x="14600" y="12644"/>
                  </a:cubicBezTo>
                  <a:close/>
                  <a:moveTo>
                    <a:pt x="16052" y="12483"/>
                  </a:moveTo>
                  <a:lnTo>
                    <a:pt x="16245" y="12498"/>
                  </a:lnTo>
                  <a:lnTo>
                    <a:pt x="16259" y="12293"/>
                  </a:lnTo>
                  <a:lnTo>
                    <a:pt x="16066" y="12278"/>
                  </a:lnTo>
                  <a:lnTo>
                    <a:pt x="16052" y="12483"/>
                  </a:lnTo>
                  <a:close/>
                  <a:moveTo>
                    <a:pt x="17580" y="12359"/>
                  </a:moveTo>
                  <a:lnTo>
                    <a:pt x="17807" y="12388"/>
                  </a:lnTo>
                  <a:lnTo>
                    <a:pt x="17807" y="12146"/>
                  </a:lnTo>
                  <a:cubicBezTo>
                    <a:pt x="17807" y="12146"/>
                    <a:pt x="17594" y="12132"/>
                    <a:pt x="17594" y="12132"/>
                  </a:cubicBezTo>
                  <a:lnTo>
                    <a:pt x="17580" y="12366"/>
                  </a:lnTo>
                  <a:close/>
                  <a:moveTo>
                    <a:pt x="19170" y="12307"/>
                  </a:moveTo>
                  <a:lnTo>
                    <a:pt x="19432" y="12329"/>
                  </a:lnTo>
                  <a:lnTo>
                    <a:pt x="19432" y="12066"/>
                  </a:lnTo>
                  <a:cubicBezTo>
                    <a:pt x="19439" y="12066"/>
                    <a:pt x="19198" y="12044"/>
                    <a:pt x="19198" y="12044"/>
                  </a:cubicBezTo>
                  <a:lnTo>
                    <a:pt x="19170" y="12307"/>
                  </a:lnTo>
                  <a:lnTo>
                    <a:pt x="19170" y="12307"/>
                  </a:lnTo>
                  <a:close/>
                  <a:moveTo>
                    <a:pt x="13712" y="11773"/>
                  </a:moveTo>
                  <a:lnTo>
                    <a:pt x="13691" y="11920"/>
                  </a:lnTo>
                  <a:lnTo>
                    <a:pt x="13842" y="11934"/>
                  </a:lnTo>
                  <a:lnTo>
                    <a:pt x="13856" y="11773"/>
                  </a:lnTo>
                  <a:lnTo>
                    <a:pt x="13712" y="11773"/>
                  </a:lnTo>
                  <a:lnTo>
                    <a:pt x="13712" y="11773"/>
                  </a:lnTo>
                  <a:close/>
                  <a:moveTo>
                    <a:pt x="15164" y="11759"/>
                  </a:moveTo>
                  <a:lnTo>
                    <a:pt x="15336" y="11773"/>
                  </a:lnTo>
                  <a:lnTo>
                    <a:pt x="15336" y="11598"/>
                  </a:lnTo>
                  <a:cubicBezTo>
                    <a:pt x="15336" y="11598"/>
                    <a:pt x="15185" y="11583"/>
                    <a:pt x="15185" y="11583"/>
                  </a:cubicBezTo>
                  <a:lnTo>
                    <a:pt x="15164" y="11759"/>
                  </a:lnTo>
                  <a:lnTo>
                    <a:pt x="15164" y="11759"/>
                  </a:lnTo>
                  <a:close/>
                  <a:moveTo>
                    <a:pt x="16692" y="11641"/>
                  </a:moveTo>
                  <a:lnTo>
                    <a:pt x="16885" y="11656"/>
                  </a:lnTo>
                  <a:lnTo>
                    <a:pt x="16899" y="11451"/>
                  </a:lnTo>
                  <a:lnTo>
                    <a:pt x="16706" y="11437"/>
                  </a:lnTo>
                  <a:lnTo>
                    <a:pt x="16692" y="11641"/>
                  </a:lnTo>
                  <a:close/>
                  <a:moveTo>
                    <a:pt x="19941" y="11583"/>
                  </a:moveTo>
                  <a:lnTo>
                    <a:pt x="20161" y="11598"/>
                  </a:lnTo>
                  <a:lnTo>
                    <a:pt x="20175" y="11363"/>
                  </a:lnTo>
                  <a:lnTo>
                    <a:pt x="19955" y="11349"/>
                  </a:lnTo>
                  <a:lnTo>
                    <a:pt x="19941" y="11583"/>
                  </a:lnTo>
                  <a:lnTo>
                    <a:pt x="19941" y="11583"/>
                  </a:lnTo>
                  <a:close/>
                  <a:moveTo>
                    <a:pt x="18268" y="11576"/>
                  </a:moveTo>
                  <a:lnTo>
                    <a:pt x="18489" y="11590"/>
                  </a:lnTo>
                  <a:lnTo>
                    <a:pt x="18502" y="11356"/>
                  </a:lnTo>
                  <a:lnTo>
                    <a:pt x="18282" y="11341"/>
                  </a:lnTo>
                  <a:lnTo>
                    <a:pt x="18268" y="11576"/>
                  </a:lnTo>
                  <a:lnTo>
                    <a:pt x="18268" y="11576"/>
                  </a:lnTo>
                  <a:close/>
                  <a:moveTo>
                    <a:pt x="14276" y="11041"/>
                  </a:moveTo>
                  <a:lnTo>
                    <a:pt x="14407" y="11041"/>
                  </a:lnTo>
                  <a:cubicBezTo>
                    <a:pt x="14407" y="11049"/>
                    <a:pt x="14428" y="10902"/>
                    <a:pt x="14428" y="10902"/>
                  </a:cubicBezTo>
                  <a:lnTo>
                    <a:pt x="14276" y="10888"/>
                  </a:lnTo>
                  <a:lnTo>
                    <a:pt x="14276" y="11041"/>
                  </a:lnTo>
                  <a:lnTo>
                    <a:pt x="14276" y="11041"/>
                  </a:lnTo>
                  <a:close/>
                  <a:moveTo>
                    <a:pt x="15790" y="10910"/>
                  </a:moveTo>
                  <a:lnTo>
                    <a:pt x="15956" y="10932"/>
                  </a:lnTo>
                  <a:lnTo>
                    <a:pt x="15969" y="10749"/>
                  </a:lnTo>
                  <a:lnTo>
                    <a:pt x="15804" y="10749"/>
                  </a:lnTo>
                  <a:cubicBezTo>
                    <a:pt x="15804" y="10749"/>
                    <a:pt x="15790" y="10910"/>
                    <a:pt x="15790" y="10910"/>
                  </a:cubicBezTo>
                  <a:lnTo>
                    <a:pt x="15790" y="10910"/>
                  </a:lnTo>
                  <a:close/>
                  <a:moveTo>
                    <a:pt x="20726" y="10946"/>
                  </a:moveTo>
                  <a:lnTo>
                    <a:pt x="20884" y="10961"/>
                  </a:lnTo>
                  <a:cubicBezTo>
                    <a:pt x="20919" y="10888"/>
                    <a:pt x="20960" y="10822"/>
                    <a:pt x="20994" y="10756"/>
                  </a:cubicBezTo>
                  <a:lnTo>
                    <a:pt x="20994" y="10698"/>
                  </a:lnTo>
                  <a:cubicBezTo>
                    <a:pt x="20994" y="10698"/>
                    <a:pt x="20746" y="10668"/>
                    <a:pt x="20746" y="10668"/>
                  </a:cubicBezTo>
                  <a:lnTo>
                    <a:pt x="20726" y="10946"/>
                  </a:lnTo>
                  <a:lnTo>
                    <a:pt x="20726" y="10946"/>
                  </a:lnTo>
                  <a:close/>
                  <a:moveTo>
                    <a:pt x="17367" y="10844"/>
                  </a:moveTo>
                  <a:lnTo>
                    <a:pt x="17559" y="10859"/>
                  </a:lnTo>
                  <a:lnTo>
                    <a:pt x="17573" y="10654"/>
                  </a:lnTo>
                  <a:lnTo>
                    <a:pt x="17380" y="10639"/>
                  </a:lnTo>
                  <a:lnTo>
                    <a:pt x="17367" y="10844"/>
                  </a:lnTo>
                  <a:close/>
                  <a:moveTo>
                    <a:pt x="19033" y="10837"/>
                  </a:moveTo>
                  <a:lnTo>
                    <a:pt x="19225" y="10851"/>
                  </a:lnTo>
                  <a:lnTo>
                    <a:pt x="19239" y="10646"/>
                  </a:lnTo>
                  <a:lnTo>
                    <a:pt x="19046" y="10632"/>
                  </a:lnTo>
                  <a:lnTo>
                    <a:pt x="19033" y="10837"/>
                  </a:lnTo>
                  <a:close/>
                  <a:moveTo>
                    <a:pt x="14902" y="10185"/>
                  </a:moveTo>
                  <a:lnTo>
                    <a:pt x="15033" y="10185"/>
                  </a:lnTo>
                  <a:cubicBezTo>
                    <a:pt x="15033" y="10193"/>
                    <a:pt x="15040" y="10054"/>
                    <a:pt x="15040" y="10054"/>
                  </a:cubicBezTo>
                  <a:lnTo>
                    <a:pt x="14909" y="10054"/>
                  </a:lnTo>
                  <a:cubicBezTo>
                    <a:pt x="14909" y="10046"/>
                    <a:pt x="14902" y="10185"/>
                    <a:pt x="14902" y="10185"/>
                  </a:cubicBezTo>
                  <a:lnTo>
                    <a:pt x="14902" y="10185"/>
                  </a:lnTo>
                  <a:close/>
                  <a:moveTo>
                    <a:pt x="19797" y="10178"/>
                  </a:moveTo>
                  <a:lnTo>
                    <a:pt x="20017" y="10193"/>
                  </a:lnTo>
                  <a:lnTo>
                    <a:pt x="20044" y="9951"/>
                  </a:lnTo>
                  <a:lnTo>
                    <a:pt x="19817" y="9951"/>
                  </a:lnTo>
                  <a:cubicBezTo>
                    <a:pt x="19817" y="9951"/>
                    <a:pt x="19803" y="10178"/>
                    <a:pt x="19803" y="10178"/>
                  </a:cubicBezTo>
                  <a:lnTo>
                    <a:pt x="19803" y="10178"/>
                  </a:lnTo>
                  <a:close/>
                  <a:moveTo>
                    <a:pt x="16472" y="10112"/>
                  </a:moveTo>
                  <a:lnTo>
                    <a:pt x="16644" y="10127"/>
                  </a:lnTo>
                  <a:lnTo>
                    <a:pt x="16644" y="9951"/>
                  </a:lnTo>
                  <a:cubicBezTo>
                    <a:pt x="16644" y="9951"/>
                    <a:pt x="16493" y="9937"/>
                    <a:pt x="16493" y="9937"/>
                  </a:cubicBezTo>
                  <a:lnTo>
                    <a:pt x="16472" y="10112"/>
                  </a:lnTo>
                  <a:lnTo>
                    <a:pt x="16472" y="10112"/>
                  </a:lnTo>
                  <a:close/>
                  <a:moveTo>
                    <a:pt x="18124" y="10090"/>
                  </a:moveTo>
                  <a:lnTo>
                    <a:pt x="18275" y="10105"/>
                  </a:lnTo>
                  <a:lnTo>
                    <a:pt x="18296" y="9929"/>
                  </a:lnTo>
                  <a:lnTo>
                    <a:pt x="18124" y="9915"/>
                  </a:lnTo>
                  <a:lnTo>
                    <a:pt x="18124" y="10090"/>
                  </a:lnTo>
                  <a:cubicBezTo>
                    <a:pt x="18124" y="10090"/>
                    <a:pt x="18124" y="10090"/>
                    <a:pt x="18124" y="10090"/>
                  </a:cubicBezTo>
                  <a:close/>
                  <a:moveTo>
                    <a:pt x="20629" y="9571"/>
                  </a:moveTo>
                  <a:lnTo>
                    <a:pt x="20870" y="9593"/>
                  </a:lnTo>
                  <a:lnTo>
                    <a:pt x="20870" y="9351"/>
                  </a:lnTo>
                  <a:cubicBezTo>
                    <a:pt x="20870" y="9351"/>
                    <a:pt x="20657" y="9337"/>
                    <a:pt x="20657" y="9337"/>
                  </a:cubicBezTo>
                  <a:lnTo>
                    <a:pt x="20629" y="9578"/>
                  </a:lnTo>
                  <a:lnTo>
                    <a:pt x="20629" y="9578"/>
                  </a:lnTo>
                  <a:close/>
                  <a:moveTo>
                    <a:pt x="15577" y="9241"/>
                  </a:moveTo>
                  <a:lnTo>
                    <a:pt x="15577" y="9380"/>
                  </a:lnTo>
                  <a:cubicBezTo>
                    <a:pt x="15570" y="9380"/>
                    <a:pt x="15708" y="9402"/>
                    <a:pt x="15708" y="9402"/>
                  </a:cubicBezTo>
                  <a:lnTo>
                    <a:pt x="15722" y="9241"/>
                  </a:lnTo>
                  <a:lnTo>
                    <a:pt x="15577" y="9241"/>
                  </a:lnTo>
                  <a:close/>
                  <a:moveTo>
                    <a:pt x="18888" y="9410"/>
                  </a:moveTo>
                  <a:lnTo>
                    <a:pt x="19053" y="9410"/>
                  </a:lnTo>
                  <a:cubicBezTo>
                    <a:pt x="19053" y="9410"/>
                    <a:pt x="19074" y="9241"/>
                    <a:pt x="19074" y="9241"/>
                  </a:cubicBezTo>
                  <a:lnTo>
                    <a:pt x="18902" y="9227"/>
                  </a:lnTo>
                  <a:lnTo>
                    <a:pt x="18888" y="9410"/>
                  </a:lnTo>
                  <a:lnTo>
                    <a:pt x="18888" y="9410"/>
                  </a:lnTo>
                  <a:close/>
                  <a:moveTo>
                    <a:pt x="17202" y="9359"/>
                  </a:moveTo>
                  <a:lnTo>
                    <a:pt x="17346" y="9359"/>
                  </a:lnTo>
                  <a:lnTo>
                    <a:pt x="17346" y="9220"/>
                  </a:lnTo>
                  <a:cubicBezTo>
                    <a:pt x="17353" y="9220"/>
                    <a:pt x="17215" y="9198"/>
                    <a:pt x="17215" y="9198"/>
                  </a:cubicBezTo>
                  <a:lnTo>
                    <a:pt x="17202" y="9359"/>
                  </a:lnTo>
                  <a:close/>
                  <a:moveTo>
                    <a:pt x="21517" y="9037"/>
                  </a:moveTo>
                  <a:lnTo>
                    <a:pt x="21600" y="9037"/>
                  </a:lnTo>
                  <a:cubicBezTo>
                    <a:pt x="21600" y="9037"/>
                    <a:pt x="21600" y="8802"/>
                    <a:pt x="21600" y="8802"/>
                  </a:cubicBezTo>
                  <a:lnTo>
                    <a:pt x="21524" y="8802"/>
                  </a:lnTo>
                  <a:cubicBezTo>
                    <a:pt x="21524" y="8795"/>
                    <a:pt x="21524" y="9037"/>
                    <a:pt x="21524" y="9037"/>
                  </a:cubicBezTo>
                  <a:lnTo>
                    <a:pt x="21524" y="9037"/>
                  </a:lnTo>
                  <a:close/>
                  <a:moveTo>
                    <a:pt x="19686" y="8788"/>
                  </a:moveTo>
                  <a:lnTo>
                    <a:pt x="19879" y="8802"/>
                  </a:lnTo>
                  <a:lnTo>
                    <a:pt x="19893" y="8598"/>
                  </a:lnTo>
                  <a:lnTo>
                    <a:pt x="19700" y="8583"/>
                  </a:lnTo>
                  <a:lnTo>
                    <a:pt x="19686" y="8788"/>
                  </a:lnTo>
                  <a:close/>
                  <a:moveTo>
                    <a:pt x="17972" y="8649"/>
                  </a:moveTo>
                  <a:lnTo>
                    <a:pt x="18103" y="8649"/>
                  </a:lnTo>
                  <a:cubicBezTo>
                    <a:pt x="18103" y="8656"/>
                    <a:pt x="18124" y="8510"/>
                    <a:pt x="18124" y="8510"/>
                  </a:cubicBezTo>
                  <a:lnTo>
                    <a:pt x="17972" y="8495"/>
                  </a:lnTo>
                  <a:lnTo>
                    <a:pt x="17972" y="8649"/>
                  </a:lnTo>
                  <a:lnTo>
                    <a:pt x="17972" y="8649"/>
                  </a:lnTo>
                  <a:close/>
                  <a:moveTo>
                    <a:pt x="16293" y="8612"/>
                  </a:moveTo>
                  <a:lnTo>
                    <a:pt x="16417" y="8612"/>
                  </a:lnTo>
                  <a:cubicBezTo>
                    <a:pt x="16417" y="8612"/>
                    <a:pt x="16424" y="8495"/>
                    <a:pt x="16424" y="8495"/>
                  </a:cubicBezTo>
                  <a:lnTo>
                    <a:pt x="16314" y="8495"/>
                  </a:lnTo>
                  <a:cubicBezTo>
                    <a:pt x="16314" y="8488"/>
                    <a:pt x="16293" y="8612"/>
                    <a:pt x="16293" y="8612"/>
                  </a:cubicBezTo>
                  <a:lnTo>
                    <a:pt x="16293" y="8612"/>
                  </a:lnTo>
                  <a:close/>
                  <a:moveTo>
                    <a:pt x="20554" y="8224"/>
                  </a:moveTo>
                  <a:lnTo>
                    <a:pt x="20740" y="8224"/>
                  </a:lnTo>
                  <a:cubicBezTo>
                    <a:pt x="20740" y="8224"/>
                    <a:pt x="20767" y="8034"/>
                    <a:pt x="20767" y="8034"/>
                  </a:cubicBezTo>
                  <a:lnTo>
                    <a:pt x="20574" y="8020"/>
                  </a:lnTo>
                  <a:lnTo>
                    <a:pt x="20561" y="8224"/>
                  </a:lnTo>
                  <a:lnTo>
                    <a:pt x="20561" y="8224"/>
                  </a:lnTo>
                  <a:close/>
                  <a:moveTo>
                    <a:pt x="18771" y="8005"/>
                  </a:moveTo>
                  <a:lnTo>
                    <a:pt x="18936" y="8027"/>
                  </a:lnTo>
                  <a:lnTo>
                    <a:pt x="18950" y="7844"/>
                  </a:lnTo>
                  <a:lnTo>
                    <a:pt x="18785" y="7844"/>
                  </a:lnTo>
                  <a:cubicBezTo>
                    <a:pt x="18785" y="7844"/>
                    <a:pt x="18771" y="8005"/>
                    <a:pt x="18771" y="8005"/>
                  </a:cubicBezTo>
                  <a:lnTo>
                    <a:pt x="18771" y="8005"/>
                  </a:lnTo>
                  <a:close/>
                  <a:moveTo>
                    <a:pt x="17050" y="7895"/>
                  </a:moveTo>
                  <a:lnTo>
                    <a:pt x="17160" y="7895"/>
                  </a:lnTo>
                  <a:cubicBezTo>
                    <a:pt x="17160" y="7902"/>
                    <a:pt x="17167" y="7785"/>
                    <a:pt x="17167" y="7785"/>
                  </a:cubicBezTo>
                  <a:lnTo>
                    <a:pt x="17057" y="7785"/>
                  </a:lnTo>
                  <a:cubicBezTo>
                    <a:pt x="17057" y="7778"/>
                    <a:pt x="17050" y="7895"/>
                    <a:pt x="17050" y="7895"/>
                  </a:cubicBezTo>
                  <a:close/>
                  <a:moveTo>
                    <a:pt x="21449" y="7720"/>
                  </a:moveTo>
                  <a:lnTo>
                    <a:pt x="21600" y="7734"/>
                  </a:lnTo>
                  <a:lnTo>
                    <a:pt x="21600" y="7522"/>
                  </a:lnTo>
                  <a:lnTo>
                    <a:pt x="21462" y="7522"/>
                  </a:lnTo>
                  <a:cubicBezTo>
                    <a:pt x="21462" y="7515"/>
                    <a:pt x="21449" y="7720"/>
                    <a:pt x="21449" y="7720"/>
                  </a:cubicBezTo>
                  <a:lnTo>
                    <a:pt x="21449" y="7720"/>
                  </a:lnTo>
                  <a:close/>
                  <a:moveTo>
                    <a:pt x="19611" y="7412"/>
                  </a:moveTo>
                  <a:lnTo>
                    <a:pt x="19776" y="7434"/>
                  </a:lnTo>
                  <a:lnTo>
                    <a:pt x="19790" y="7251"/>
                  </a:lnTo>
                  <a:lnTo>
                    <a:pt x="19624" y="7251"/>
                  </a:lnTo>
                  <a:cubicBezTo>
                    <a:pt x="19624" y="7251"/>
                    <a:pt x="19611" y="7412"/>
                    <a:pt x="19611" y="7412"/>
                  </a:cubicBezTo>
                  <a:lnTo>
                    <a:pt x="19611" y="7412"/>
                  </a:lnTo>
                  <a:close/>
                  <a:moveTo>
                    <a:pt x="17828" y="7244"/>
                  </a:moveTo>
                  <a:lnTo>
                    <a:pt x="17979" y="7259"/>
                  </a:lnTo>
                  <a:lnTo>
                    <a:pt x="17979" y="7105"/>
                  </a:lnTo>
                  <a:lnTo>
                    <a:pt x="17849" y="7105"/>
                  </a:lnTo>
                  <a:cubicBezTo>
                    <a:pt x="17849" y="7098"/>
                    <a:pt x="17828" y="7244"/>
                    <a:pt x="17828" y="7244"/>
                  </a:cubicBezTo>
                  <a:lnTo>
                    <a:pt x="17828" y="7244"/>
                  </a:lnTo>
                  <a:close/>
                  <a:moveTo>
                    <a:pt x="20485" y="6885"/>
                  </a:moveTo>
                  <a:lnTo>
                    <a:pt x="20657" y="6900"/>
                  </a:lnTo>
                  <a:lnTo>
                    <a:pt x="20657" y="6724"/>
                  </a:lnTo>
                  <a:cubicBezTo>
                    <a:pt x="20657" y="6724"/>
                    <a:pt x="20506" y="6710"/>
                    <a:pt x="20506" y="6710"/>
                  </a:cubicBezTo>
                  <a:lnTo>
                    <a:pt x="20485" y="6885"/>
                  </a:lnTo>
                  <a:lnTo>
                    <a:pt x="20485" y="6885"/>
                  </a:lnTo>
                  <a:close/>
                  <a:moveTo>
                    <a:pt x="18681" y="6490"/>
                  </a:moveTo>
                  <a:lnTo>
                    <a:pt x="18681" y="6629"/>
                  </a:lnTo>
                  <a:cubicBezTo>
                    <a:pt x="18675" y="6629"/>
                    <a:pt x="18812" y="6651"/>
                    <a:pt x="18812" y="6651"/>
                  </a:cubicBezTo>
                  <a:lnTo>
                    <a:pt x="18826" y="6490"/>
                  </a:lnTo>
                  <a:lnTo>
                    <a:pt x="18681" y="6490"/>
                  </a:lnTo>
                  <a:close/>
                  <a:moveTo>
                    <a:pt x="16912" y="6490"/>
                  </a:moveTo>
                  <a:lnTo>
                    <a:pt x="17023" y="6490"/>
                  </a:lnTo>
                  <a:cubicBezTo>
                    <a:pt x="17023" y="6498"/>
                    <a:pt x="17029" y="6380"/>
                    <a:pt x="17029" y="6380"/>
                  </a:cubicBezTo>
                  <a:lnTo>
                    <a:pt x="16981" y="6380"/>
                  </a:lnTo>
                  <a:cubicBezTo>
                    <a:pt x="16961" y="6417"/>
                    <a:pt x="16933" y="6454"/>
                    <a:pt x="16912" y="6490"/>
                  </a:cubicBezTo>
                  <a:moveTo>
                    <a:pt x="21407" y="6410"/>
                  </a:moveTo>
                  <a:lnTo>
                    <a:pt x="21559" y="6424"/>
                  </a:lnTo>
                  <a:lnTo>
                    <a:pt x="21579" y="6249"/>
                  </a:lnTo>
                  <a:lnTo>
                    <a:pt x="21407" y="6234"/>
                  </a:lnTo>
                  <a:lnTo>
                    <a:pt x="21407" y="6410"/>
                  </a:lnTo>
                  <a:cubicBezTo>
                    <a:pt x="21407" y="6410"/>
                    <a:pt x="21407" y="6410"/>
                    <a:pt x="21407" y="6410"/>
                  </a:cubicBezTo>
                  <a:close/>
                  <a:moveTo>
                    <a:pt x="19528" y="6080"/>
                  </a:moveTo>
                  <a:lnTo>
                    <a:pt x="19673" y="6080"/>
                  </a:lnTo>
                  <a:lnTo>
                    <a:pt x="19673" y="5941"/>
                  </a:lnTo>
                  <a:cubicBezTo>
                    <a:pt x="19680" y="5941"/>
                    <a:pt x="19542" y="5920"/>
                    <a:pt x="19542" y="5920"/>
                  </a:cubicBezTo>
                  <a:lnTo>
                    <a:pt x="19528" y="6080"/>
                  </a:lnTo>
                  <a:close/>
                  <a:moveTo>
                    <a:pt x="17732" y="5846"/>
                  </a:moveTo>
                  <a:lnTo>
                    <a:pt x="17849" y="5868"/>
                  </a:lnTo>
                  <a:lnTo>
                    <a:pt x="17849" y="5737"/>
                  </a:lnTo>
                  <a:cubicBezTo>
                    <a:pt x="17849" y="5737"/>
                    <a:pt x="17738" y="5729"/>
                    <a:pt x="17738" y="5729"/>
                  </a:cubicBezTo>
                  <a:lnTo>
                    <a:pt x="17738" y="5846"/>
                  </a:lnTo>
                  <a:cubicBezTo>
                    <a:pt x="17732" y="5846"/>
                    <a:pt x="17732" y="5846"/>
                    <a:pt x="17732" y="5846"/>
                  </a:cubicBezTo>
                  <a:close/>
                  <a:moveTo>
                    <a:pt x="20423" y="5583"/>
                  </a:moveTo>
                  <a:lnTo>
                    <a:pt x="20567" y="5583"/>
                  </a:lnTo>
                  <a:lnTo>
                    <a:pt x="20567" y="5444"/>
                  </a:lnTo>
                  <a:cubicBezTo>
                    <a:pt x="20574" y="5444"/>
                    <a:pt x="20437" y="5422"/>
                    <a:pt x="20437" y="5422"/>
                  </a:cubicBezTo>
                  <a:lnTo>
                    <a:pt x="20423" y="5583"/>
                  </a:lnTo>
                  <a:close/>
                  <a:moveTo>
                    <a:pt x="18592" y="5276"/>
                  </a:moveTo>
                  <a:lnTo>
                    <a:pt x="18702" y="5276"/>
                  </a:lnTo>
                  <a:cubicBezTo>
                    <a:pt x="18702" y="5283"/>
                    <a:pt x="18709" y="5166"/>
                    <a:pt x="18709" y="5166"/>
                  </a:cubicBezTo>
                  <a:lnTo>
                    <a:pt x="18592" y="5144"/>
                  </a:lnTo>
                  <a:lnTo>
                    <a:pt x="18592" y="5276"/>
                  </a:lnTo>
                  <a:cubicBezTo>
                    <a:pt x="18592" y="5276"/>
                    <a:pt x="18592" y="5276"/>
                    <a:pt x="18592" y="5276"/>
                  </a:cubicBezTo>
                  <a:close/>
                  <a:moveTo>
                    <a:pt x="21338" y="5129"/>
                  </a:moveTo>
                  <a:lnTo>
                    <a:pt x="21483" y="5129"/>
                  </a:lnTo>
                  <a:lnTo>
                    <a:pt x="21483" y="4990"/>
                  </a:lnTo>
                  <a:cubicBezTo>
                    <a:pt x="21490" y="4990"/>
                    <a:pt x="21352" y="4968"/>
                    <a:pt x="21352" y="4968"/>
                  </a:cubicBezTo>
                  <a:lnTo>
                    <a:pt x="21338" y="5129"/>
                  </a:lnTo>
                  <a:lnTo>
                    <a:pt x="21338" y="5129"/>
                  </a:lnTo>
                  <a:close/>
                  <a:moveTo>
                    <a:pt x="19459" y="4734"/>
                  </a:moveTo>
                  <a:lnTo>
                    <a:pt x="19569" y="4734"/>
                  </a:lnTo>
                  <a:cubicBezTo>
                    <a:pt x="19569" y="4741"/>
                    <a:pt x="19576" y="4624"/>
                    <a:pt x="19576" y="4624"/>
                  </a:cubicBezTo>
                  <a:lnTo>
                    <a:pt x="19466" y="4624"/>
                  </a:lnTo>
                  <a:cubicBezTo>
                    <a:pt x="19466" y="4617"/>
                    <a:pt x="19459" y="4734"/>
                    <a:pt x="19459" y="4734"/>
                  </a:cubicBezTo>
                  <a:close/>
                  <a:moveTo>
                    <a:pt x="20375" y="4266"/>
                  </a:moveTo>
                  <a:lnTo>
                    <a:pt x="20485" y="4266"/>
                  </a:lnTo>
                  <a:cubicBezTo>
                    <a:pt x="20485" y="4273"/>
                    <a:pt x="20492" y="4156"/>
                    <a:pt x="20492" y="4156"/>
                  </a:cubicBezTo>
                  <a:lnTo>
                    <a:pt x="20382" y="4156"/>
                  </a:lnTo>
                  <a:cubicBezTo>
                    <a:pt x="20382" y="4149"/>
                    <a:pt x="20375" y="4266"/>
                    <a:pt x="20375" y="4266"/>
                  </a:cubicBezTo>
                  <a:close/>
                  <a:moveTo>
                    <a:pt x="18516" y="3922"/>
                  </a:moveTo>
                  <a:lnTo>
                    <a:pt x="18585" y="3937"/>
                  </a:lnTo>
                  <a:lnTo>
                    <a:pt x="18585" y="3841"/>
                  </a:lnTo>
                  <a:cubicBezTo>
                    <a:pt x="18585" y="3841"/>
                    <a:pt x="18564" y="3841"/>
                    <a:pt x="18564" y="3841"/>
                  </a:cubicBezTo>
                  <a:cubicBezTo>
                    <a:pt x="18551" y="3871"/>
                    <a:pt x="18530" y="3893"/>
                    <a:pt x="18516" y="3922"/>
                  </a:cubicBezTo>
                  <a:moveTo>
                    <a:pt x="21297" y="3849"/>
                  </a:moveTo>
                  <a:lnTo>
                    <a:pt x="21407" y="3849"/>
                  </a:lnTo>
                  <a:cubicBezTo>
                    <a:pt x="21407" y="3856"/>
                    <a:pt x="21414" y="3739"/>
                    <a:pt x="21414" y="3739"/>
                  </a:cubicBezTo>
                  <a:lnTo>
                    <a:pt x="21304" y="3739"/>
                  </a:lnTo>
                  <a:cubicBezTo>
                    <a:pt x="21304" y="3732"/>
                    <a:pt x="21297" y="3849"/>
                    <a:pt x="21297" y="3849"/>
                  </a:cubicBezTo>
                  <a:close/>
                  <a:moveTo>
                    <a:pt x="19404" y="3417"/>
                  </a:moveTo>
                  <a:lnTo>
                    <a:pt x="19480" y="3432"/>
                  </a:lnTo>
                  <a:lnTo>
                    <a:pt x="19480" y="3337"/>
                  </a:lnTo>
                  <a:cubicBezTo>
                    <a:pt x="19480" y="3337"/>
                    <a:pt x="19397" y="3337"/>
                    <a:pt x="19397" y="3337"/>
                  </a:cubicBezTo>
                  <a:lnTo>
                    <a:pt x="19397" y="3417"/>
                  </a:lnTo>
                  <a:cubicBezTo>
                    <a:pt x="19397" y="3417"/>
                    <a:pt x="19397" y="3417"/>
                    <a:pt x="19397" y="3417"/>
                  </a:cubicBezTo>
                  <a:close/>
                  <a:moveTo>
                    <a:pt x="20320" y="2971"/>
                  </a:moveTo>
                  <a:lnTo>
                    <a:pt x="20409" y="2971"/>
                  </a:lnTo>
                  <a:cubicBezTo>
                    <a:pt x="20409" y="2971"/>
                    <a:pt x="20409" y="2898"/>
                    <a:pt x="20409" y="2898"/>
                  </a:cubicBezTo>
                  <a:lnTo>
                    <a:pt x="20333" y="2883"/>
                  </a:lnTo>
                  <a:lnTo>
                    <a:pt x="20333" y="2978"/>
                  </a:lnTo>
                  <a:cubicBezTo>
                    <a:pt x="20333" y="2978"/>
                    <a:pt x="20333" y="2978"/>
                    <a:pt x="20333" y="2978"/>
                  </a:cubicBezTo>
                  <a:close/>
                  <a:moveTo>
                    <a:pt x="21249" y="2576"/>
                  </a:moveTo>
                  <a:lnTo>
                    <a:pt x="21359" y="2576"/>
                  </a:lnTo>
                  <a:cubicBezTo>
                    <a:pt x="21359" y="2583"/>
                    <a:pt x="21366" y="2466"/>
                    <a:pt x="21366" y="2466"/>
                  </a:cubicBezTo>
                  <a:lnTo>
                    <a:pt x="21256" y="2466"/>
                  </a:lnTo>
                  <a:cubicBezTo>
                    <a:pt x="21256" y="2459"/>
                    <a:pt x="21249" y="2576"/>
                    <a:pt x="21249" y="2576"/>
                  </a:cubicBezTo>
                  <a:close/>
                  <a:moveTo>
                    <a:pt x="20278" y="1632"/>
                  </a:moveTo>
                  <a:lnTo>
                    <a:pt x="20278" y="1676"/>
                  </a:lnTo>
                  <a:cubicBezTo>
                    <a:pt x="20278" y="1676"/>
                    <a:pt x="20327" y="1690"/>
                    <a:pt x="20327" y="1690"/>
                  </a:cubicBezTo>
                  <a:lnTo>
                    <a:pt x="20327" y="1617"/>
                  </a:lnTo>
                  <a:cubicBezTo>
                    <a:pt x="20327" y="1617"/>
                    <a:pt x="20278" y="1624"/>
                    <a:pt x="20278" y="1624"/>
                  </a:cubicBezTo>
                  <a:lnTo>
                    <a:pt x="20278" y="1624"/>
                  </a:lnTo>
                  <a:close/>
                  <a:moveTo>
                    <a:pt x="21201" y="1324"/>
                  </a:moveTo>
                  <a:lnTo>
                    <a:pt x="21290" y="1324"/>
                  </a:lnTo>
                  <a:cubicBezTo>
                    <a:pt x="21290" y="1324"/>
                    <a:pt x="21290" y="1237"/>
                    <a:pt x="21290" y="1237"/>
                  </a:cubicBezTo>
                  <a:lnTo>
                    <a:pt x="21201" y="1237"/>
                  </a:lnTo>
                  <a:cubicBezTo>
                    <a:pt x="21201" y="1237"/>
                    <a:pt x="21201" y="1324"/>
                    <a:pt x="21201" y="1324"/>
                  </a:cubicBezTo>
                  <a:close/>
                  <a:moveTo>
                    <a:pt x="21159" y="66"/>
                  </a:moveTo>
                  <a:lnTo>
                    <a:pt x="21215" y="66"/>
                  </a:lnTo>
                  <a:cubicBezTo>
                    <a:pt x="21215" y="59"/>
                    <a:pt x="21228" y="0"/>
                    <a:pt x="21228" y="0"/>
                  </a:cubicBezTo>
                  <a:lnTo>
                    <a:pt x="21166" y="0"/>
                  </a:lnTo>
                  <a:cubicBezTo>
                    <a:pt x="21166" y="0"/>
                    <a:pt x="21166" y="66"/>
                    <a:pt x="21166" y="66"/>
                  </a:cubicBezTo>
                  <a:lnTo>
                    <a:pt x="21166" y="66"/>
                  </a:lnTo>
                  <a:close/>
                </a:path>
              </a:pathLst>
            </a:custGeom>
            <a:solidFill>
              <a:srgbClr val="F4F4F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5" name="Shape"/>
            <p:cNvSpPr/>
            <p:nvPr/>
          </p:nvSpPr>
          <p:spPr>
            <a:xfrm>
              <a:off x="4067817" y="4152456"/>
              <a:ext cx="105806" cy="10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21600"/>
                  </a:moveTo>
                  <a:cubicBezTo>
                    <a:pt x="16714" y="21600"/>
                    <a:pt x="21600" y="16714"/>
                    <a:pt x="21600" y="10800"/>
                  </a:cubicBezTo>
                  <a:cubicBezTo>
                    <a:pt x="21600" y="4886"/>
                    <a:pt x="16714" y="0"/>
                    <a:pt x="10800" y="0"/>
                  </a:cubicBezTo>
                  <a:cubicBezTo>
                    <a:pt x="4886" y="0"/>
                    <a:pt x="0" y="4886"/>
                    <a:pt x="0" y="10800"/>
                  </a:cubicBezTo>
                  <a:cubicBezTo>
                    <a:pt x="0" y="16714"/>
                    <a:pt x="4886" y="21600"/>
                    <a:pt x="10800" y="21600"/>
                  </a:cubicBezTo>
                </a:path>
              </a:pathLst>
            </a:custGeom>
            <a:solidFill>
              <a:srgbClr val="DBCCA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6" name="Shape"/>
            <p:cNvSpPr/>
            <p:nvPr/>
          </p:nvSpPr>
          <p:spPr>
            <a:xfrm>
              <a:off x="4784519" y="3947145"/>
              <a:ext cx="83133" cy="8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636" y="21600"/>
                  </a:moveTo>
                  <a:cubicBezTo>
                    <a:pt x="16691" y="21600"/>
                    <a:pt x="21436" y="16855"/>
                    <a:pt x="21600" y="10964"/>
                  </a:cubicBezTo>
                  <a:cubicBezTo>
                    <a:pt x="21600" y="4909"/>
                    <a:pt x="16855" y="164"/>
                    <a:pt x="10964" y="0"/>
                  </a:cubicBezTo>
                  <a:cubicBezTo>
                    <a:pt x="4909" y="0"/>
                    <a:pt x="164" y="4745"/>
                    <a:pt x="0" y="10636"/>
                  </a:cubicBezTo>
                  <a:cubicBezTo>
                    <a:pt x="0" y="16691"/>
                    <a:pt x="4745" y="21436"/>
                    <a:pt x="10636" y="21600"/>
                  </a:cubicBezTo>
                </a:path>
              </a:pathLst>
            </a:custGeom>
            <a:solidFill>
              <a:srgbClr val="66C5B5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7" name="Line"/>
            <p:cNvSpPr/>
            <p:nvPr/>
          </p:nvSpPr>
          <p:spPr>
            <a:xfrm>
              <a:off x="2417765" y="1806486"/>
              <a:ext cx="2629377" cy="178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625"/>
                  </a:moveTo>
                  <a:cubicBezTo>
                    <a:pt x="20353" y="19724"/>
                    <a:pt x="19018" y="20464"/>
                    <a:pt x="17689" y="20464"/>
                  </a:cubicBezTo>
                  <a:lnTo>
                    <a:pt x="17632" y="20464"/>
                  </a:lnTo>
                  <a:cubicBezTo>
                    <a:pt x="14233" y="20410"/>
                    <a:pt x="11403" y="16696"/>
                    <a:pt x="9049" y="13515"/>
                  </a:cubicBezTo>
                  <a:cubicBezTo>
                    <a:pt x="7103" y="10892"/>
                    <a:pt x="4367" y="7017"/>
                    <a:pt x="1940" y="2883"/>
                  </a:cubicBezTo>
                  <a:lnTo>
                    <a:pt x="1940" y="2975"/>
                  </a:lnTo>
                  <a:lnTo>
                    <a:pt x="0" y="0"/>
                  </a:lnTo>
                  <a:lnTo>
                    <a:pt x="0" y="4584"/>
                  </a:lnTo>
                  <a:cubicBezTo>
                    <a:pt x="1728" y="7398"/>
                    <a:pt x="3632" y="10075"/>
                    <a:pt x="4879" y="11731"/>
                  </a:cubicBezTo>
                  <a:cubicBezTo>
                    <a:pt x="6348" y="13897"/>
                    <a:pt x="7874" y="15956"/>
                    <a:pt x="9499" y="17794"/>
                  </a:cubicBezTo>
                  <a:cubicBezTo>
                    <a:pt x="11993" y="20608"/>
                    <a:pt x="14140" y="21600"/>
                    <a:pt x="15987" y="21600"/>
                  </a:cubicBezTo>
                  <a:cubicBezTo>
                    <a:pt x="17834" y="21600"/>
                    <a:pt x="18004" y="21272"/>
                    <a:pt x="18873" y="20769"/>
                  </a:cubicBezTo>
                  <a:cubicBezTo>
                    <a:pt x="19841" y="20212"/>
                    <a:pt x="20752" y="19480"/>
                    <a:pt x="21600" y="18610"/>
                  </a:cubicBezTo>
                </a:path>
              </a:pathLst>
            </a:custGeom>
            <a:solidFill>
              <a:srgbClr val="DD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8" name="Shape"/>
            <p:cNvSpPr/>
            <p:nvPr/>
          </p:nvSpPr>
          <p:spPr>
            <a:xfrm>
              <a:off x="3698760" y="2635921"/>
              <a:ext cx="2146327" cy="887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1" extrusionOk="0">
                  <a:moveTo>
                    <a:pt x="21594" y="0"/>
                  </a:moveTo>
                  <a:cubicBezTo>
                    <a:pt x="19610" y="8372"/>
                    <a:pt x="16415" y="14716"/>
                    <a:pt x="12492" y="18012"/>
                  </a:cubicBezTo>
                  <a:cubicBezTo>
                    <a:pt x="8398" y="21440"/>
                    <a:pt x="3987" y="21148"/>
                    <a:pt x="0" y="17225"/>
                  </a:cubicBezTo>
                  <a:lnTo>
                    <a:pt x="38" y="17443"/>
                  </a:lnTo>
                  <a:cubicBezTo>
                    <a:pt x="4025" y="21323"/>
                    <a:pt x="8430" y="21600"/>
                    <a:pt x="12518" y="18173"/>
                  </a:cubicBezTo>
                  <a:cubicBezTo>
                    <a:pt x="16422" y="14906"/>
                    <a:pt x="19604" y="8620"/>
                    <a:pt x="21600" y="350"/>
                  </a:cubicBezTo>
                  <a:lnTo>
                    <a:pt x="21600" y="15"/>
                  </a:lnTo>
                  <a:lnTo>
                    <a:pt x="21600" y="1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9" name="Shape"/>
            <p:cNvSpPr/>
            <p:nvPr/>
          </p:nvSpPr>
          <p:spPr>
            <a:xfrm>
              <a:off x="3403331" y="0"/>
              <a:ext cx="856820" cy="73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9" extrusionOk="0">
                  <a:moveTo>
                    <a:pt x="81" y="21589"/>
                  </a:moveTo>
                  <a:cubicBezTo>
                    <a:pt x="81" y="21589"/>
                    <a:pt x="49" y="21589"/>
                    <a:pt x="34" y="21589"/>
                  </a:cubicBezTo>
                  <a:cubicBezTo>
                    <a:pt x="2" y="21552"/>
                    <a:pt x="-14" y="21496"/>
                    <a:pt x="18" y="21459"/>
                  </a:cubicBezTo>
                  <a:cubicBezTo>
                    <a:pt x="7487" y="7987"/>
                    <a:pt x="21316" y="100"/>
                    <a:pt x="21459" y="8"/>
                  </a:cubicBezTo>
                  <a:cubicBezTo>
                    <a:pt x="21491" y="-11"/>
                    <a:pt x="21538" y="8"/>
                    <a:pt x="21570" y="45"/>
                  </a:cubicBezTo>
                  <a:cubicBezTo>
                    <a:pt x="21586" y="82"/>
                    <a:pt x="21570" y="137"/>
                    <a:pt x="21538" y="175"/>
                  </a:cubicBezTo>
                  <a:cubicBezTo>
                    <a:pt x="21396" y="249"/>
                    <a:pt x="7614" y="8117"/>
                    <a:pt x="176" y="21552"/>
                  </a:cubicBezTo>
                  <a:cubicBezTo>
                    <a:pt x="176" y="21570"/>
                    <a:pt x="129" y="21589"/>
                    <a:pt x="113" y="21589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0" name="Shape"/>
            <p:cNvSpPr/>
            <p:nvPr/>
          </p:nvSpPr>
          <p:spPr>
            <a:xfrm>
              <a:off x="2969462" y="84431"/>
              <a:ext cx="2876885" cy="2155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7" extrusionOk="0">
                  <a:moveTo>
                    <a:pt x="6587" y="6656"/>
                  </a:moveTo>
                  <a:cubicBezTo>
                    <a:pt x="4388" y="9333"/>
                    <a:pt x="1958" y="13074"/>
                    <a:pt x="0" y="20817"/>
                  </a:cubicBezTo>
                  <a:lnTo>
                    <a:pt x="90" y="20647"/>
                  </a:lnTo>
                  <a:cubicBezTo>
                    <a:pt x="241" y="20178"/>
                    <a:pt x="397" y="19722"/>
                    <a:pt x="553" y="19278"/>
                  </a:cubicBezTo>
                  <a:cubicBezTo>
                    <a:pt x="1352" y="16894"/>
                    <a:pt x="2303" y="14856"/>
                    <a:pt x="3357" y="13122"/>
                  </a:cubicBezTo>
                  <a:cubicBezTo>
                    <a:pt x="9939" y="1754"/>
                    <a:pt x="19198" y="2982"/>
                    <a:pt x="21600" y="2934"/>
                  </a:cubicBezTo>
                  <a:lnTo>
                    <a:pt x="21600" y="3268"/>
                  </a:lnTo>
                  <a:lnTo>
                    <a:pt x="21600" y="3268"/>
                  </a:lnTo>
                  <a:lnTo>
                    <a:pt x="21600" y="148"/>
                  </a:lnTo>
                  <a:cubicBezTo>
                    <a:pt x="15453" y="-783"/>
                    <a:pt x="10043" y="2830"/>
                    <a:pt x="6587" y="6656"/>
                  </a:cubicBezTo>
                  <a:lnTo>
                    <a:pt x="6587" y="6656"/>
                  </a:lnTo>
                  <a:close/>
                </a:path>
              </a:pathLst>
            </a:custGeom>
            <a:solidFill>
              <a:srgbClr val="CA2833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1" name="Shape"/>
            <p:cNvSpPr/>
            <p:nvPr/>
          </p:nvSpPr>
          <p:spPr>
            <a:xfrm>
              <a:off x="2977020" y="384703"/>
              <a:ext cx="2869327" cy="190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4" h="19694" extrusionOk="0">
                  <a:moveTo>
                    <a:pt x="19994" y="30"/>
                  </a:moveTo>
                  <a:cubicBezTo>
                    <a:pt x="17356" y="82"/>
                    <a:pt x="5266" y="-1906"/>
                    <a:pt x="0" y="19133"/>
                  </a:cubicBezTo>
                  <a:cubicBezTo>
                    <a:pt x="228" y="19388"/>
                    <a:pt x="298" y="19674"/>
                    <a:pt x="307" y="19694"/>
                  </a:cubicBezTo>
                  <a:cubicBezTo>
                    <a:pt x="4270" y="4866"/>
                    <a:pt x="12138" y="2441"/>
                    <a:pt x="16869" y="2441"/>
                  </a:cubicBezTo>
                  <a:cubicBezTo>
                    <a:pt x="21600" y="2441"/>
                    <a:pt x="19318" y="2637"/>
                    <a:pt x="19994" y="2806"/>
                  </a:cubicBezTo>
                  <a:lnTo>
                    <a:pt x="19994" y="36"/>
                  </a:lnTo>
                  <a:lnTo>
                    <a:pt x="19994" y="36"/>
                  </a:ln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2" name="Shape"/>
            <p:cNvSpPr/>
            <p:nvPr/>
          </p:nvSpPr>
          <p:spPr>
            <a:xfrm>
              <a:off x="5492157" y="3926676"/>
              <a:ext cx="355764" cy="278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76" extrusionOk="0">
                  <a:moveTo>
                    <a:pt x="168" y="21576"/>
                  </a:moveTo>
                  <a:cubicBezTo>
                    <a:pt x="91" y="21576"/>
                    <a:pt x="53" y="21576"/>
                    <a:pt x="15" y="21478"/>
                  </a:cubicBezTo>
                  <a:cubicBezTo>
                    <a:pt x="-23" y="21381"/>
                    <a:pt x="15" y="21234"/>
                    <a:pt x="91" y="21136"/>
                  </a:cubicBezTo>
                  <a:cubicBezTo>
                    <a:pt x="10166" y="13268"/>
                    <a:pt x="21119" y="171"/>
                    <a:pt x="21234" y="74"/>
                  </a:cubicBezTo>
                  <a:cubicBezTo>
                    <a:pt x="21310" y="-24"/>
                    <a:pt x="21424" y="-24"/>
                    <a:pt x="21501" y="74"/>
                  </a:cubicBezTo>
                  <a:cubicBezTo>
                    <a:pt x="21577" y="171"/>
                    <a:pt x="21577" y="318"/>
                    <a:pt x="21501" y="416"/>
                  </a:cubicBezTo>
                  <a:cubicBezTo>
                    <a:pt x="21386" y="562"/>
                    <a:pt x="10434" y="13659"/>
                    <a:pt x="320" y="21576"/>
                  </a:cubicBezTo>
                  <a:cubicBezTo>
                    <a:pt x="320" y="21576"/>
                    <a:pt x="244" y="21576"/>
                    <a:pt x="206" y="21576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14" name="Shape"/>
          <p:cNvSpPr/>
          <p:nvPr/>
        </p:nvSpPr>
        <p:spPr>
          <a:xfrm>
            <a:off x="8827845" y="4711292"/>
            <a:ext cx="316156" cy="62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51" y="21600"/>
                </a:lnTo>
                <a:cubicBezTo>
                  <a:pt x="947" y="21600"/>
                  <a:pt x="0" y="16848"/>
                  <a:pt x="0" y="10800"/>
                </a:cubicBezTo>
                <a:cubicBezTo>
                  <a:pt x="0" y="4752"/>
                  <a:pt x="947" y="0"/>
                  <a:pt x="2151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CC6B37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Shape"/>
          <p:cNvSpPr/>
          <p:nvPr/>
        </p:nvSpPr>
        <p:spPr>
          <a:xfrm>
            <a:off x="7547371" y="4677965"/>
            <a:ext cx="1189833" cy="1214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67" extrusionOk="0">
                <a:moveTo>
                  <a:pt x="3948" y="0"/>
                </a:moveTo>
                <a:cubicBezTo>
                  <a:pt x="3708" y="0"/>
                  <a:pt x="3523" y="1638"/>
                  <a:pt x="3523" y="3943"/>
                </a:cubicBezTo>
                <a:lnTo>
                  <a:pt x="3523" y="4150"/>
                </a:lnTo>
                <a:cubicBezTo>
                  <a:pt x="3523" y="6456"/>
                  <a:pt x="3708" y="8093"/>
                  <a:pt x="3948" y="8093"/>
                </a:cubicBezTo>
                <a:cubicBezTo>
                  <a:pt x="4085" y="8093"/>
                  <a:pt x="4197" y="7657"/>
                  <a:pt x="4265" y="6779"/>
                </a:cubicBezTo>
                <a:lnTo>
                  <a:pt x="4172" y="5949"/>
                </a:lnTo>
                <a:cubicBezTo>
                  <a:pt x="4114" y="6498"/>
                  <a:pt x="4127" y="6779"/>
                  <a:pt x="3955" y="6779"/>
                </a:cubicBezTo>
                <a:cubicBezTo>
                  <a:pt x="3784" y="6779"/>
                  <a:pt x="3674" y="5728"/>
                  <a:pt x="3674" y="4081"/>
                </a:cubicBezTo>
                <a:cubicBezTo>
                  <a:pt x="3674" y="2435"/>
                  <a:pt x="3795" y="1314"/>
                  <a:pt x="3955" y="1314"/>
                </a:cubicBezTo>
                <a:cubicBezTo>
                  <a:pt x="4047" y="1314"/>
                  <a:pt x="4114" y="1665"/>
                  <a:pt x="4172" y="2213"/>
                </a:cubicBezTo>
                <a:lnTo>
                  <a:pt x="4265" y="1314"/>
                </a:lnTo>
                <a:cubicBezTo>
                  <a:pt x="4185" y="436"/>
                  <a:pt x="4188" y="0"/>
                  <a:pt x="3948" y="0"/>
                </a:cubicBezTo>
                <a:close/>
                <a:moveTo>
                  <a:pt x="8084" y="0"/>
                </a:moveTo>
                <a:cubicBezTo>
                  <a:pt x="7844" y="0"/>
                  <a:pt x="7659" y="1638"/>
                  <a:pt x="7659" y="3943"/>
                </a:cubicBezTo>
                <a:lnTo>
                  <a:pt x="7659" y="4150"/>
                </a:lnTo>
                <a:cubicBezTo>
                  <a:pt x="7659" y="6456"/>
                  <a:pt x="7844" y="8093"/>
                  <a:pt x="8084" y="8093"/>
                </a:cubicBezTo>
                <a:cubicBezTo>
                  <a:pt x="8221" y="8093"/>
                  <a:pt x="8339" y="7657"/>
                  <a:pt x="8408" y="6779"/>
                </a:cubicBezTo>
                <a:lnTo>
                  <a:pt x="8314" y="5949"/>
                </a:lnTo>
                <a:cubicBezTo>
                  <a:pt x="8257" y="6498"/>
                  <a:pt x="8270" y="6779"/>
                  <a:pt x="8098" y="6779"/>
                </a:cubicBezTo>
                <a:cubicBezTo>
                  <a:pt x="7927" y="6779"/>
                  <a:pt x="7810" y="5728"/>
                  <a:pt x="7810" y="4081"/>
                </a:cubicBezTo>
                <a:cubicBezTo>
                  <a:pt x="7810" y="2435"/>
                  <a:pt x="7938" y="1314"/>
                  <a:pt x="8098" y="1314"/>
                </a:cubicBezTo>
                <a:cubicBezTo>
                  <a:pt x="8190" y="1314"/>
                  <a:pt x="8257" y="1665"/>
                  <a:pt x="8314" y="2213"/>
                </a:cubicBezTo>
                <a:lnTo>
                  <a:pt x="8408" y="1314"/>
                </a:lnTo>
                <a:cubicBezTo>
                  <a:pt x="8328" y="436"/>
                  <a:pt x="8324" y="0"/>
                  <a:pt x="8084" y="0"/>
                </a:cubicBezTo>
                <a:close/>
                <a:moveTo>
                  <a:pt x="9654" y="0"/>
                </a:moveTo>
                <a:cubicBezTo>
                  <a:pt x="9403" y="0"/>
                  <a:pt x="9215" y="1638"/>
                  <a:pt x="9215" y="3943"/>
                </a:cubicBezTo>
                <a:cubicBezTo>
                  <a:pt x="9215" y="6248"/>
                  <a:pt x="9403" y="7886"/>
                  <a:pt x="9654" y="7886"/>
                </a:cubicBezTo>
                <a:cubicBezTo>
                  <a:pt x="9906" y="7886"/>
                  <a:pt x="10087" y="6248"/>
                  <a:pt x="10087" y="3943"/>
                </a:cubicBezTo>
                <a:cubicBezTo>
                  <a:pt x="10087" y="1638"/>
                  <a:pt x="9906" y="0"/>
                  <a:pt x="9654" y="0"/>
                </a:cubicBezTo>
                <a:close/>
                <a:moveTo>
                  <a:pt x="14395" y="0"/>
                </a:moveTo>
                <a:cubicBezTo>
                  <a:pt x="14155" y="0"/>
                  <a:pt x="13970" y="1638"/>
                  <a:pt x="13970" y="3943"/>
                </a:cubicBezTo>
                <a:lnTo>
                  <a:pt x="13970" y="4150"/>
                </a:lnTo>
                <a:cubicBezTo>
                  <a:pt x="13970" y="6456"/>
                  <a:pt x="14155" y="8093"/>
                  <a:pt x="14395" y="8093"/>
                </a:cubicBezTo>
                <a:cubicBezTo>
                  <a:pt x="14532" y="8093"/>
                  <a:pt x="14651" y="7657"/>
                  <a:pt x="14719" y="6779"/>
                </a:cubicBezTo>
                <a:lnTo>
                  <a:pt x="14626" y="5949"/>
                </a:lnTo>
                <a:cubicBezTo>
                  <a:pt x="14569" y="6498"/>
                  <a:pt x="14581" y="6779"/>
                  <a:pt x="14410" y="6779"/>
                </a:cubicBezTo>
                <a:cubicBezTo>
                  <a:pt x="14238" y="6779"/>
                  <a:pt x="14121" y="5728"/>
                  <a:pt x="14121" y="4081"/>
                </a:cubicBezTo>
                <a:cubicBezTo>
                  <a:pt x="14121" y="2435"/>
                  <a:pt x="14250" y="1314"/>
                  <a:pt x="14410" y="1314"/>
                </a:cubicBezTo>
                <a:cubicBezTo>
                  <a:pt x="14501" y="1314"/>
                  <a:pt x="14569" y="1665"/>
                  <a:pt x="14626" y="2213"/>
                </a:cubicBezTo>
                <a:lnTo>
                  <a:pt x="14719" y="1314"/>
                </a:lnTo>
                <a:cubicBezTo>
                  <a:pt x="14639" y="436"/>
                  <a:pt x="14635" y="0"/>
                  <a:pt x="14395" y="0"/>
                </a:cubicBezTo>
                <a:close/>
                <a:moveTo>
                  <a:pt x="17104" y="0"/>
                </a:moveTo>
                <a:cubicBezTo>
                  <a:pt x="16853" y="0"/>
                  <a:pt x="16672" y="1638"/>
                  <a:pt x="16672" y="3943"/>
                </a:cubicBezTo>
                <a:cubicBezTo>
                  <a:pt x="16672" y="6248"/>
                  <a:pt x="16853" y="7886"/>
                  <a:pt x="17104" y="7886"/>
                </a:cubicBezTo>
                <a:cubicBezTo>
                  <a:pt x="17356" y="7886"/>
                  <a:pt x="17544" y="6248"/>
                  <a:pt x="17544" y="3943"/>
                </a:cubicBezTo>
                <a:cubicBezTo>
                  <a:pt x="17544" y="1638"/>
                  <a:pt x="17356" y="0"/>
                  <a:pt x="17104" y="0"/>
                </a:cubicBezTo>
                <a:close/>
                <a:moveTo>
                  <a:pt x="346" y="69"/>
                </a:moveTo>
                <a:cubicBezTo>
                  <a:pt x="129" y="69"/>
                  <a:pt x="22" y="-433"/>
                  <a:pt x="22" y="2421"/>
                </a:cubicBezTo>
                <a:cubicBezTo>
                  <a:pt x="22" y="5275"/>
                  <a:pt x="504" y="4164"/>
                  <a:pt x="504" y="5810"/>
                </a:cubicBezTo>
                <a:cubicBezTo>
                  <a:pt x="504" y="6359"/>
                  <a:pt x="434" y="6779"/>
                  <a:pt x="331" y="6779"/>
                </a:cubicBezTo>
                <a:cubicBezTo>
                  <a:pt x="229" y="6779"/>
                  <a:pt x="141" y="6498"/>
                  <a:pt x="72" y="5949"/>
                </a:cubicBezTo>
                <a:lnTo>
                  <a:pt x="14" y="6986"/>
                </a:lnTo>
                <a:lnTo>
                  <a:pt x="0" y="7125"/>
                </a:lnTo>
                <a:cubicBezTo>
                  <a:pt x="69" y="7674"/>
                  <a:pt x="107" y="8024"/>
                  <a:pt x="324" y="8024"/>
                </a:cubicBezTo>
                <a:cubicBezTo>
                  <a:pt x="541" y="8024"/>
                  <a:pt x="641" y="8526"/>
                  <a:pt x="641" y="5672"/>
                </a:cubicBezTo>
                <a:cubicBezTo>
                  <a:pt x="641" y="2818"/>
                  <a:pt x="173" y="3929"/>
                  <a:pt x="173" y="2283"/>
                </a:cubicBezTo>
                <a:cubicBezTo>
                  <a:pt x="173" y="1734"/>
                  <a:pt x="220" y="1314"/>
                  <a:pt x="346" y="1314"/>
                </a:cubicBezTo>
                <a:cubicBezTo>
                  <a:pt x="414" y="1314"/>
                  <a:pt x="493" y="1429"/>
                  <a:pt x="562" y="1868"/>
                </a:cubicBezTo>
                <a:lnTo>
                  <a:pt x="605" y="761"/>
                </a:lnTo>
                <a:cubicBezTo>
                  <a:pt x="537" y="322"/>
                  <a:pt x="563" y="69"/>
                  <a:pt x="346" y="69"/>
                </a:cubicBezTo>
                <a:close/>
                <a:moveTo>
                  <a:pt x="800" y="69"/>
                </a:moveTo>
                <a:lnTo>
                  <a:pt x="800" y="7817"/>
                </a:lnTo>
                <a:lnTo>
                  <a:pt x="1398" y="7817"/>
                </a:lnTo>
                <a:lnTo>
                  <a:pt x="1398" y="6571"/>
                </a:lnTo>
                <a:lnTo>
                  <a:pt x="951" y="6571"/>
                </a:lnTo>
                <a:lnTo>
                  <a:pt x="951" y="4496"/>
                </a:lnTo>
                <a:lnTo>
                  <a:pt x="1340" y="4496"/>
                </a:lnTo>
                <a:lnTo>
                  <a:pt x="1340" y="3251"/>
                </a:lnTo>
                <a:lnTo>
                  <a:pt x="951" y="3251"/>
                </a:lnTo>
                <a:lnTo>
                  <a:pt x="951" y="1314"/>
                </a:lnTo>
                <a:lnTo>
                  <a:pt x="1383" y="1314"/>
                </a:lnTo>
                <a:lnTo>
                  <a:pt x="1383" y="69"/>
                </a:lnTo>
                <a:lnTo>
                  <a:pt x="800" y="69"/>
                </a:lnTo>
                <a:close/>
                <a:moveTo>
                  <a:pt x="1578" y="69"/>
                </a:moveTo>
                <a:lnTo>
                  <a:pt x="1578" y="7817"/>
                </a:lnTo>
                <a:lnTo>
                  <a:pt x="1729" y="7817"/>
                </a:lnTo>
                <a:lnTo>
                  <a:pt x="1729" y="5603"/>
                </a:lnTo>
                <a:lnTo>
                  <a:pt x="1909" y="5603"/>
                </a:lnTo>
                <a:cubicBezTo>
                  <a:pt x="1921" y="5603"/>
                  <a:pt x="1945" y="5603"/>
                  <a:pt x="1945" y="5603"/>
                </a:cubicBezTo>
                <a:lnTo>
                  <a:pt x="2104" y="7817"/>
                </a:lnTo>
                <a:lnTo>
                  <a:pt x="2262" y="7817"/>
                </a:lnTo>
                <a:lnTo>
                  <a:pt x="2082" y="5257"/>
                </a:lnTo>
                <a:cubicBezTo>
                  <a:pt x="2197" y="4818"/>
                  <a:pt x="2255" y="4592"/>
                  <a:pt x="2255" y="2836"/>
                </a:cubicBezTo>
                <a:cubicBezTo>
                  <a:pt x="2255" y="1080"/>
                  <a:pt x="2115" y="69"/>
                  <a:pt x="1909" y="69"/>
                </a:cubicBezTo>
                <a:lnTo>
                  <a:pt x="1578" y="69"/>
                </a:lnTo>
                <a:close/>
                <a:moveTo>
                  <a:pt x="2255" y="69"/>
                </a:moveTo>
                <a:lnTo>
                  <a:pt x="2608" y="7817"/>
                </a:lnTo>
                <a:lnTo>
                  <a:pt x="2759" y="7817"/>
                </a:lnTo>
                <a:lnTo>
                  <a:pt x="3098" y="69"/>
                </a:lnTo>
                <a:lnTo>
                  <a:pt x="3091" y="69"/>
                </a:lnTo>
                <a:lnTo>
                  <a:pt x="2940" y="69"/>
                </a:lnTo>
                <a:lnTo>
                  <a:pt x="2680" y="6018"/>
                </a:lnTo>
                <a:lnTo>
                  <a:pt x="2414" y="69"/>
                </a:lnTo>
                <a:lnTo>
                  <a:pt x="2255" y="69"/>
                </a:lnTo>
                <a:close/>
                <a:moveTo>
                  <a:pt x="3213" y="69"/>
                </a:moveTo>
                <a:lnTo>
                  <a:pt x="3213" y="7817"/>
                </a:lnTo>
                <a:lnTo>
                  <a:pt x="3365" y="7817"/>
                </a:lnTo>
                <a:lnTo>
                  <a:pt x="3365" y="69"/>
                </a:lnTo>
                <a:lnTo>
                  <a:pt x="3213" y="69"/>
                </a:lnTo>
                <a:close/>
                <a:moveTo>
                  <a:pt x="4424" y="69"/>
                </a:moveTo>
                <a:lnTo>
                  <a:pt x="4424" y="7817"/>
                </a:lnTo>
                <a:lnTo>
                  <a:pt x="5022" y="7817"/>
                </a:lnTo>
                <a:lnTo>
                  <a:pt x="5022" y="6571"/>
                </a:lnTo>
                <a:lnTo>
                  <a:pt x="4575" y="6571"/>
                </a:lnTo>
                <a:lnTo>
                  <a:pt x="4575" y="4496"/>
                </a:lnTo>
                <a:lnTo>
                  <a:pt x="4964" y="4496"/>
                </a:lnTo>
                <a:lnTo>
                  <a:pt x="4964" y="3251"/>
                </a:lnTo>
                <a:lnTo>
                  <a:pt x="4575" y="3251"/>
                </a:lnTo>
                <a:lnTo>
                  <a:pt x="4575" y="1314"/>
                </a:lnTo>
                <a:lnTo>
                  <a:pt x="5007" y="1314"/>
                </a:lnTo>
                <a:lnTo>
                  <a:pt x="5007" y="69"/>
                </a:lnTo>
                <a:lnTo>
                  <a:pt x="4424" y="69"/>
                </a:lnTo>
                <a:close/>
                <a:moveTo>
                  <a:pt x="5454" y="69"/>
                </a:moveTo>
                <a:cubicBezTo>
                  <a:pt x="5237" y="69"/>
                  <a:pt x="5137" y="-433"/>
                  <a:pt x="5137" y="2421"/>
                </a:cubicBezTo>
                <a:cubicBezTo>
                  <a:pt x="5137" y="5275"/>
                  <a:pt x="5613" y="4164"/>
                  <a:pt x="5613" y="5810"/>
                </a:cubicBezTo>
                <a:cubicBezTo>
                  <a:pt x="5613" y="6359"/>
                  <a:pt x="5550" y="6779"/>
                  <a:pt x="5447" y="6779"/>
                </a:cubicBezTo>
                <a:cubicBezTo>
                  <a:pt x="5344" y="6779"/>
                  <a:pt x="5249" y="6498"/>
                  <a:pt x="5180" y="5949"/>
                </a:cubicBezTo>
                <a:lnTo>
                  <a:pt x="5123" y="6986"/>
                </a:lnTo>
                <a:lnTo>
                  <a:pt x="5115" y="7125"/>
                </a:lnTo>
                <a:cubicBezTo>
                  <a:pt x="5184" y="7674"/>
                  <a:pt x="5215" y="8024"/>
                  <a:pt x="5432" y="8024"/>
                </a:cubicBezTo>
                <a:cubicBezTo>
                  <a:pt x="5650" y="8024"/>
                  <a:pt x="5749" y="8526"/>
                  <a:pt x="5749" y="5672"/>
                </a:cubicBezTo>
                <a:cubicBezTo>
                  <a:pt x="5749" y="2818"/>
                  <a:pt x="5281" y="3929"/>
                  <a:pt x="5281" y="2283"/>
                </a:cubicBezTo>
                <a:cubicBezTo>
                  <a:pt x="5281" y="1734"/>
                  <a:pt x="5328" y="1314"/>
                  <a:pt x="5454" y="1314"/>
                </a:cubicBezTo>
                <a:cubicBezTo>
                  <a:pt x="5523" y="1314"/>
                  <a:pt x="5602" y="1429"/>
                  <a:pt x="5670" y="1868"/>
                </a:cubicBezTo>
                <a:lnTo>
                  <a:pt x="5721" y="761"/>
                </a:lnTo>
                <a:cubicBezTo>
                  <a:pt x="5652" y="322"/>
                  <a:pt x="5671" y="69"/>
                  <a:pt x="5454" y="69"/>
                </a:cubicBezTo>
                <a:close/>
                <a:moveTo>
                  <a:pt x="6506" y="69"/>
                </a:moveTo>
                <a:cubicBezTo>
                  <a:pt x="6289" y="69"/>
                  <a:pt x="6189" y="-433"/>
                  <a:pt x="6189" y="2421"/>
                </a:cubicBezTo>
                <a:cubicBezTo>
                  <a:pt x="6189" y="5275"/>
                  <a:pt x="6664" y="4164"/>
                  <a:pt x="6664" y="5810"/>
                </a:cubicBezTo>
                <a:cubicBezTo>
                  <a:pt x="6664" y="6359"/>
                  <a:pt x="6602" y="6779"/>
                  <a:pt x="6499" y="6779"/>
                </a:cubicBezTo>
                <a:cubicBezTo>
                  <a:pt x="6396" y="6779"/>
                  <a:pt x="6301" y="6498"/>
                  <a:pt x="6232" y="5949"/>
                </a:cubicBezTo>
                <a:lnTo>
                  <a:pt x="6175" y="6986"/>
                </a:lnTo>
                <a:lnTo>
                  <a:pt x="6167" y="7125"/>
                </a:lnTo>
                <a:cubicBezTo>
                  <a:pt x="6236" y="7674"/>
                  <a:pt x="6267" y="8024"/>
                  <a:pt x="6484" y="8024"/>
                </a:cubicBezTo>
                <a:cubicBezTo>
                  <a:pt x="6702" y="8024"/>
                  <a:pt x="6801" y="8526"/>
                  <a:pt x="6801" y="5672"/>
                </a:cubicBezTo>
                <a:cubicBezTo>
                  <a:pt x="6801" y="2818"/>
                  <a:pt x="6333" y="3929"/>
                  <a:pt x="6333" y="2283"/>
                </a:cubicBezTo>
                <a:cubicBezTo>
                  <a:pt x="6333" y="1734"/>
                  <a:pt x="6380" y="1314"/>
                  <a:pt x="6506" y="1314"/>
                </a:cubicBezTo>
                <a:cubicBezTo>
                  <a:pt x="6575" y="1314"/>
                  <a:pt x="6653" y="1429"/>
                  <a:pt x="6722" y="1868"/>
                </a:cubicBezTo>
                <a:lnTo>
                  <a:pt x="6773" y="761"/>
                </a:lnTo>
                <a:cubicBezTo>
                  <a:pt x="6704" y="322"/>
                  <a:pt x="6723" y="69"/>
                  <a:pt x="6506" y="69"/>
                </a:cubicBezTo>
                <a:close/>
                <a:moveTo>
                  <a:pt x="6967" y="69"/>
                </a:moveTo>
                <a:lnTo>
                  <a:pt x="6967" y="7817"/>
                </a:lnTo>
                <a:lnTo>
                  <a:pt x="7558" y="7817"/>
                </a:lnTo>
                <a:lnTo>
                  <a:pt x="7558" y="6571"/>
                </a:lnTo>
                <a:lnTo>
                  <a:pt x="7111" y="6571"/>
                </a:lnTo>
                <a:lnTo>
                  <a:pt x="7111" y="4496"/>
                </a:lnTo>
                <a:lnTo>
                  <a:pt x="7500" y="4496"/>
                </a:lnTo>
                <a:lnTo>
                  <a:pt x="7500" y="3251"/>
                </a:lnTo>
                <a:lnTo>
                  <a:pt x="7111" y="3251"/>
                </a:lnTo>
                <a:lnTo>
                  <a:pt x="7111" y="1314"/>
                </a:lnTo>
                <a:lnTo>
                  <a:pt x="7551" y="1314"/>
                </a:lnTo>
                <a:lnTo>
                  <a:pt x="7551" y="69"/>
                </a:lnTo>
                <a:lnTo>
                  <a:pt x="6967" y="69"/>
                </a:lnTo>
                <a:close/>
                <a:moveTo>
                  <a:pt x="8473" y="69"/>
                </a:moveTo>
                <a:lnTo>
                  <a:pt x="8473" y="1314"/>
                </a:lnTo>
                <a:lnTo>
                  <a:pt x="8739" y="1314"/>
                </a:lnTo>
                <a:lnTo>
                  <a:pt x="8739" y="7817"/>
                </a:lnTo>
                <a:lnTo>
                  <a:pt x="8884" y="7817"/>
                </a:lnTo>
                <a:lnTo>
                  <a:pt x="8884" y="1314"/>
                </a:lnTo>
                <a:lnTo>
                  <a:pt x="9150" y="1314"/>
                </a:lnTo>
                <a:lnTo>
                  <a:pt x="9150" y="69"/>
                </a:lnTo>
                <a:lnTo>
                  <a:pt x="8473" y="69"/>
                </a:lnTo>
                <a:close/>
                <a:moveTo>
                  <a:pt x="10224" y="69"/>
                </a:moveTo>
                <a:lnTo>
                  <a:pt x="10224" y="7817"/>
                </a:lnTo>
                <a:lnTo>
                  <a:pt x="10375" y="7817"/>
                </a:lnTo>
                <a:lnTo>
                  <a:pt x="10375" y="5603"/>
                </a:lnTo>
                <a:lnTo>
                  <a:pt x="10555" y="5603"/>
                </a:lnTo>
                <a:cubicBezTo>
                  <a:pt x="10566" y="5603"/>
                  <a:pt x="10591" y="5603"/>
                  <a:pt x="10591" y="5603"/>
                </a:cubicBezTo>
                <a:lnTo>
                  <a:pt x="10750" y="7817"/>
                </a:lnTo>
                <a:lnTo>
                  <a:pt x="10908" y="7817"/>
                </a:lnTo>
                <a:lnTo>
                  <a:pt x="10728" y="5257"/>
                </a:lnTo>
                <a:cubicBezTo>
                  <a:pt x="10842" y="4818"/>
                  <a:pt x="10901" y="4592"/>
                  <a:pt x="10901" y="2836"/>
                </a:cubicBezTo>
                <a:cubicBezTo>
                  <a:pt x="10901" y="1080"/>
                  <a:pt x="10761" y="69"/>
                  <a:pt x="10555" y="69"/>
                </a:cubicBezTo>
                <a:lnTo>
                  <a:pt x="10224" y="69"/>
                </a:lnTo>
                <a:close/>
                <a:moveTo>
                  <a:pt x="11398" y="69"/>
                </a:moveTo>
                <a:lnTo>
                  <a:pt x="11398" y="7817"/>
                </a:lnTo>
                <a:lnTo>
                  <a:pt x="11996" y="7817"/>
                </a:lnTo>
                <a:lnTo>
                  <a:pt x="11996" y="6571"/>
                </a:lnTo>
                <a:lnTo>
                  <a:pt x="11549" y="6571"/>
                </a:lnTo>
                <a:lnTo>
                  <a:pt x="11549" y="4496"/>
                </a:lnTo>
                <a:lnTo>
                  <a:pt x="11938" y="4496"/>
                </a:lnTo>
                <a:lnTo>
                  <a:pt x="11938" y="3251"/>
                </a:lnTo>
                <a:lnTo>
                  <a:pt x="11549" y="3251"/>
                </a:lnTo>
                <a:lnTo>
                  <a:pt x="11549" y="1314"/>
                </a:lnTo>
                <a:lnTo>
                  <a:pt x="11982" y="1314"/>
                </a:lnTo>
                <a:lnTo>
                  <a:pt x="11982" y="69"/>
                </a:lnTo>
                <a:lnTo>
                  <a:pt x="11398" y="69"/>
                </a:lnTo>
                <a:close/>
                <a:moveTo>
                  <a:pt x="12169" y="69"/>
                </a:moveTo>
                <a:lnTo>
                  <a:pt x="12169" y="7817"/>
                </a:lnTo>
                <a:lnTo>
                  <a:pt x="12522" y="7817"/>
                </a:lnTo>
                <a:cubicBezTo>
                  <a:pt x="12785" y="7817"/>
                  <a:pt x="12954" y="6248"/>
                  <a:pt x="12954" y="3943"/>
                </a:cubicBezTo>
                <a:cubicBezTo>
                  <a:pt x="12954" y="1638"/>
                  <a:pt x="12785" y="69"/>
                  <a:pt x="12522" y="69"/>
                </a:cubicBezTo>
                <a:lnTo>
                  <a:pt x="12169" y="69"/>
                </a:lnTo>
                <a:close/>
                <a:moveTo>
                  <a:pt x="15116" y="69"/>
                </a:moveTo>
                <a:lnTo>
                  <a:pt x="14763" y="7817"/>
                </a:lnTo>
                <a:lnTo>
                  <a:pt x="14914" y="7817"/>
                </a:lnTo>
                <a:lnTo>
                  <a:pt x="14993" y="6018"/>
                </a:lnTo>
                <a:lnTo>
                  <a:pt x="15389" y="6018"/>
                </a:lnTo>
                <a:lnTo>
                  <a:pt x="15469" y="7817"/>
                </a:lnTo>
                <a:lnTo>
                  <a:pt x="15634" y="7817"/>
                </a:lnTo>
                <a:lnTo>
                  <a:pt x="15267" y="69"/>
                </a:lnTo>
                <a:lnTo>
                  <a:pt x="15116" y="69"/>
                </a:lnTo>
                <a:close/>
                <a:moveTo>
                  <a:pt x="15562" y="69"/>
                </a:moveTo>
                <a:lnTo>
                  <a:pt x="15562" y="1314"/>
                </a:lnTo>
                <a:lnTo>
                  <a:pt x="15829" y="1314"/>
                </a:lnTo>
                <a:lnTo>
                  <a:pt x="15829" y="7817"/>
                </a:lnTo>
                <a:lnTo>
                  <a:pt x="15973" y="7817"/>
                </a:lnTo>
                <a:lnTo>
                  <a:pt x="15973" y="1314"/>
                </a:lnTo>
                <a:lnTo>
                  <a:pt x="16240" y="1314"/>
                </a:lnTo>
                <a:lnTo>
                  <a:pt x="16240" y="69"/>
                </a:lnTo>
                <a:lnTo>
                  <a:pt x="15562" y="69"/>
                </a:lnTo>
                <a:close/>
                <a:moveTo>
                  <a:pt x="16362" y="69"/>
                </a:moveTo>
                <a:lnTo>
                  <a:pt x="16362" y="7817"/>
                </a:lnTo>
                <a:lnTo>
                  <a:pt x="16513" y="7817"/>
                </a:lnTo>
                <a:lnTo>
                  <a:pt x="16513" y="69"/>
                </a:lnTo>
                <a:lnTo>
                  <a:pt x="16362" y="69"/>
                </a:lnTo>
                <a:close/>
                <a:moveTo>
                  <a:pt x="17681" y="69"/>
                </a:moveTo>
                <a:lnTo>
                  <a:pt x="17681" y="7817"/>
                </a:lnTo>
                <a:lnTo>
                  <a:pt x="17825" y="7817"/>
                </a:lnTo>
                <a:lnTo>
                  <a:pt x="17825" y="2629"/>
                </a:lnTo>
                <a:lnTo>
                  <a:pt x="18271" y="7817"/>
                </a:lnTo>
                <a:lnTo>
                  <a:pt x="18401" y="7817"/>
                </a:lnTo>
                <a:lnTo>
                  <a:pt x="18401" y="69"/>
                </a:lnTo>
                <a:lnTo>
                  <a:pt x="18250" y="69"/>
                </a:lnTo>
                <a:lnTo>
                  <a:pt x="18250" y="5257"/>
                </a:lnTo>
                <a:lnTo>
                  <a:pt x="17803" y="69"/>
                </a:lnTo>
                <a:lnTo>
                  <a:pt x="17681" y="69"/>
                </a:lnTo>
                <a:close/>
                <a:moveTo>
                  <a:pt x="19186" y="69"/>
                </a:moveTo>
                <a:lnTo>
                  <a:pt x="18833" y="7817"/>
                </a:lnTo>
                <a:lnTo>
                  <a:pt x="18977" y="7817"/>
                </a:lnTo>
                <a:lnTo>
                  <a:pt x="19064" y="6018"/>
                </a:lnTo>
                <a:lnTo>
                  <a:pt x="19460" y="6018"/>
                </a:lnTo>
                <a:lnTo>
                  <a:pt x="19539" y="7817"/>
                </a:lnTo>
                <a:lnTo>
                  <a:pt x="19698" y="7817"/>
                </a:lnTo>
                <a:lnTo>
                  <a:pt x="19338" y="69"/>
                </a:lnTo>
                <a:lnTo>
                  <a:pt x="19186" y="69"/>
                </a:lnTo>
                <a:close/>
                <a:moveTo>
                  <a:pt x="19806" y="69"/>
                </a:moveTo>
                <a:lnTo>
                  <a:pt x="19806" y="7817"/>
                </a:lnTo>
                <a:lnTo>
                  <a:pt x="19950" y="7817"/>
                </a:lnTo>
                <a:lnTo>
                  <a:pt x="19950" y="2629"/>
                </a:lnTo>
                <a:lnTo>
                  <a:pt x="20397" y="7817"/>
                </a:lnTo>
                <a:lnTo>
                  <a:pt x="20526" y="7817"/>
                </a:lnTo>
                <a:lnTo>
                  <a:pt x="20526" y="69"/>
                </a:lnTo>
                <a:lnTo>
                  <a:pt x="20375" y="69"/>
                </a:lnTo>
                <a:lnTo>
                  <a:pt x="20375" y="5257"/>
                </a:lnTo>
                <a:lnTo>
                  <a:pt x="19928" y="69"/>
                </a:lnTo>
                <a:lnTo>
                  <a:pt x="19806" y="69"/>
                </a:lnTo>
                <a:close/>
                <a:moveTo>
                  <a:pt x="20750" y="69"/>
                </a:moveTo>
                <a:lnTo>
                  <a:pt x="20750" y="7817"/>
                </a:lnTo>
                <a:lnTo>
                  <a:pt x="21110" y="7817"/>
                </a:lnTo>
                <a:cubicBezTo>
                  <a:pt x="21373" y="7817"/>
                  <a:pt x="21542" y="6248"/>
                  <a:pt x="21542" y="3943"/>
                </a:cubicBezTo>
                <a:cubicBezTo>
                  <a:pt x="21542" y="1638"/>
                  <a:pt x="21373" y="69"/>
                  <a:pt x="21110" y="69"/>
                </a:cubicBezTo>
                <a:lnTo>
                  <a:pt x="20750" y="69"/>
                </a:lnTo>
                <a:close/>
                <a:moveTo>
                  <a:pt x="13106" y="207"/>
                </a:moveTo>
                <a:lnTo>
                  <a:pt x="13106" y="4496"/>
                </a:lnTo>
                <a:cubicBezTo>
                  <a:pt x="13106" y="6692"/>
                  <a:pt x="13230" y="7886"/>
                  <a:pt x="13459" y="7886"/>
                </a:cubicBezTo>
                <a:cubicBezTo>
                  <a:pt x="13687" y="7886"/>
                  <a:pt x="13812" y="6692"/>
                  <a:pt x="13812" y="4496"/>
                </a:cubicBezTo>
                <a:lnTo>
                  <a:pt x="13812" y="207"/>
                </a:lnTo>
                <a:lnTo>
                  <a:pt x="13668" y="207"/>
                </a:lnTo>
                <a:lnTo>
                  <a:pt x="13668" y="4496"/>
                </a:lnTo>
                <a:cubicBezTo>
                  <a:pt x="13668" y="6143"/>
                  <a:pt x="13596" y="6779"/>
                  <a:pt x="13459" y="6779"/>
                </a:cubicBezTo>
                <a:cubicBezTo>
                  <a:pt x="13321" y="6779"/>
                  <a:pt x="13250" y="6033"/>
                  <a:pt x="13250" y="4496"/>
                </a:cubicBezTo>
                <a:lnTo>
                  <a:pt x="13250" y="207"/>
                </a:lnTo>
                <a:lnTo>
                  <a:pt x="13106" y="207"/>
                </a:lnTo>
                <a:close/>
                <a:moveTo>
                  <a:pt x="9640" y="1176"/>
                </a:moveTo>
                <a:cubicBezTo>
                  <a:pt x="9800" y="1176"/>
                  <a:pt x="9928" y="2406"/>
                  <a:pt x="9928" y="3943"/>
                </a:cubicBezTo>
                <a:cubicBezTo>
                  <a:pt x="9928" y="5589"/>
                  <a:pt x="9812" y="6710"/>
                  <a:pt x="9640" y="6710"/>
                </a:cubicBezTo>
                <a:cubicBezTo>
                  <a:pt x="9469" y="6710"/>
                  <a:pt x="9352" y="5589"/>
                  <a:pt x="9352" y="3943"/>
                </a:cubicBezTo>
                <a:cubicBezTo>
                  <a:pt x="9352" y="2296"/>
                  <a:pt x="9480" y="1176"/>
                  <a:pt x="9640" y="1176"/>
                </a:cubicBezTo>
                <a:close/>
                <a:moveTo>
                  <a:pt x="17097" y="1176"/>
                </a:moveTo>
                <a:cubicBezTo>
                  <a:pt x="17269" y="1176"/>
                  <a:pt x="17378" y="2406"/>
                  <a:pt x="17378" y="3943"/>
                </a:cubicBezTo>
                <a:cubicBezTo>
                  <a:pt x="17378" y="5589"/>
                  <a:pt x="17268" y="6710"/>
                  <a:pt x="17097" y="6710"/>
                </a:cubicBezTo>
                <a:cubicBezTo>
                  <a:pt x="16925" y="6710"/>
                  <a:pt x="16809" y="5589"/>
                  <a:pt x="16809" y="3943"/>
                </a:cubicBezTo>
                <a:cubicBezTo>
                  <a:pt x="16809" y="2296"/>
                  <a:pt x="16926" y="1176"/>
                  <a:pt x="17097" y="1176"/>
                </a:cubicBezTo>
                <a:close/>
                <a:moveTo>
                  <a:pt x="1729" y="1314"/>
                </a:moveTo>
                <a:lnTo>
                  <a:pt x="1902" y="1314"/>
                </a:lnTo>
                <a:cubicBezTo>
                  <a:pt x="2028" y="1314"/>
                  <a:pt x="2097" y="1848"/>
                  <a:pt x="2097" y="2836"/>
                </a:cubicBezTo>
                <a:cubicBezTo>
                  <a:pt x="2097" y="3824"/>
                  <a:pt x="2028" y="4358"/>
                  <a:pt x="1902" y="4358"/>
                </a:cubicBezTo>
                <a:lnTo>
                  <a:pt x="1729" y="4358"/>
                </a:lnTo>
                <a:lnTo>
                  <a:pt x="1729" y="1314"/>
                </a:lnTo>
                <a:close/>
                <a:moveTo>
                  <a:pt x="10382" y="1314"/>
                </a:moveTo>
                <a:lnTo>
                  <a:pt x="10555" y="1314"/>
                </a:lnTo>
                <a:cubicBezTo>
                  <a:pt x="10681" y="1314"/>
                  <a:pt x="10750" y="1848"/>
                  <a:pt x="10750" y="2836"/>
                </a:cubicBezTo>
                <a:cubicBezTo>
                  <a:pt x="10750" y="3824"/>
                  <a:pt x="10681" y="4358"/>
                  <a:pt x="10555" y="4358"/>
                </a:cubicBezTo>
                <a:lnTo>
                  <a:pt x="10382" y="4358"/>
                </a:lnTo>
                <a:lnTo>
                  <a:pt x="10382" y="1314"/>
                </a:lnTo>
                <a:close/>
                <a:moveTo>
                  <a:pt x="12313" y="1314"/>
                </a:moveTo>
                <a:lnTo>
                  <a:pt x="12508" y="1314"/>
                </a:lnTo>
                <a:cubicBezTo>
                  <a:pt x="12690" y="1314"/>
                  <a:pt x="12810" y="2296"/>
                  <a:pt x="12810" y="3943"/>
                </a:cubicBezTo>
                <a:cubicBezTo>
                  <a:pt x="12810" y="5589"/>
                  <a:pt x="12690" y="6571"/>
                  <a:pt x="12508" y="6571"/>
                </a:cubicBezTo>
                <a:lnTo>
                  <a:pt x="12313" y="6571"/>
                </a:lnTo>
                <a:lnTo>
                  <a:pt x="12313" y="1314"/>
                </a:lnTo>
                <a:close/>
                <a:moveTo>
                  <a:pt x="20901" y="1314"/>
                </a:moveTo>
                <a:lnTo>
                  <a:pt x="21096" y="1314"/>
                </a:lnTo>
                <a:cubicBezTo>
                  <a:pt x="21279" y="1314"/>
                  <a:pt x="21391" y="2296"/>
                  <a:pt x="21391" y="3943"/>
                </a:cubicBezTo>
                <a:cubicBezTo>
                  <a:pt x="21391" y="5589"/>
                  <a:pt x="21279" y="6571"/>
                  <a:pt x="21096" y="6571"/>
                </a:cubicBezTo>
                <a:lnTo>
                  <a:pt x="20901" y="6571"/>
                </a:lnTo>
                <a:lnTo>
                  <a:pt x="20901" y="1314"/>
                </a:lnTo>
                <a:close/>
                <a:moveTo>
                  <a:pt x="15195" y="1522"/>
                </a:moveTo>
                <a:lnTo>
                  <a:pt x="15346" y="4911"/>
                </a:lnTo>
                <a:lnTo>
                  <a:pt x="15051" y="4911"/>
                </a:lnTo>
                <a:lnTo>
                  <a:pt x="15195" y="1522"/>
                </a:lnTo>
                <a:close/>
                <a:moveTo>
                  <a:pt x="19266" y="1522"/>
                </a:moveTo>
                <a:lnTo>
                  <a:pt x="19417" y="4911"/>
                </a:lnTo>
                <a:lnTo>
                  <a:pt x="19122" y="4911"/>
                </a:lnTo>
                <a:lnTo>
                  <a:pt x="19266" y="1522"/>
                </a:lnTo>
                <a:close/>
                <a:moveTo>
                  <a:pt x="18401" y="13143"/>
                </a:moveTo>
                <a:cubicBezTo>
                  <a:pt x="18150" y="13143"/>
                  <a:pt x="17962" y="14781"/>
                  <a:pt x="17962" y="17086"/>
                </a:cubicBezTo>
                <a:cubicBezTo>
                  <a:pt x="17962" y="19391"/>
                  <a:pt x="18150" y="21098"/>
                  <a:pt x="18401" y="21098"/>
                </a:cubicBezTo>
                <a:cubicBezTo>
                  <a:pt x="18653" y="21098"/>
                  <a:pt x="18833" y="19391"/>
                  <a:pt x="18833" y="17086"/>
                </a:cubicBezTo>
                <a:cubicBezTo>
                  <a:pt x="18833" y="14781"/>
                  <a:pt x="18653" y="13143"/>
                  <a:pt x="18401" y="13143"/>
                </a:cubicBezTo>
                <a:close/>
                <a:moveTo>
                  <a:pt x="8329" y="13281"/>
                </a:moveTo>
                <a:lnTo>
                  <a:pt x="8329" y="14457"/>
                </a:lnTo>
                <a:lnTo>
                  <a:pt x="8588" y="14457"/>
                </a:lnTo>
                <a:lnTo>
                  <a:pt x="8588" y="20959"/>
                </a:lnTo>
                <a:lnTo>
                  <a:pt x="8739" y="20959"/>
                </a:lnTo>
                <a:lnTo>
                  <a:pt x="8739" y="14457"/>
                </a:lnTo>
                <a:lnTo>
                  <a:pt x="8999" y="14457"/>
                </a:lnTo>
                <a:lnTo>
                  <a:pt x="8999" y="13281"/>
                </a:lnTo>
                <a:lnTo>
                  <a:pt x="8329" y="13281"/>
                </a:lnTo>
                <a:close/>
                <a:moveTo>
                  <a:pt x="9128" y="13281"/>
                </a:moveTo>
                <a:lnTo>
                  <a:pt x="9128" y="20959"/>
                </a:lnTo>
                <a:lnTo>
                  <a:pt x="9273" y="20959"/>
                </a:lnTo>
                <a:lnTo>
                  <a:pt x="9273" y="18746"/>
                </a:lnTo>
                <a:lnTo>
                  <a:pt x="9460" y="18746"/>
                </a:lnTo>
                <a:cubicBezTo>
                  <a:pt x="9471" y="18746"/>
                  <a:pt x="9489" y="18746"/>
                  <a:pt x="9489" y="18746"/>
                </a:cubicBezTo>
                <a:lnTo>
                  <a:pt x="9654" y="20959"/>
                </a:lnTo>
                <a:lnTo>
                  <a:pt x="9813" y="20959"/>
                </a:lnTo>
                <a:lnTo>
                  <a:pt x="9626" y="18400"/>
                </a:lnTo>
                <a:cubicBezTo>
                  <a:pt x="9740" y="17961"/>
                  <a:pt x="9799" y="17804"/>
                  <a:pt x="9799" y="16048"/>
                </a:cubicBezTo>
                <a:cubicBezTo>
                  <a:pt x="9799" y="14292"/>
                  <a:pt x="9666" y="13281"/>
                  <a:pt x="9460" y="13281"/>
                </a:cubicBezTo>
                <a:lnTo>
                  <a:pt x="9128" y="13281"/>
                </a:lnTo>
                <a:close/>
                <a:moveTo>
                  <a:pt x="10224" y="13281"/>
                </a:moveTo>
                <a:lnTo>
                  <a:pt x="9871" y="20959"/>
                </a:lnTo>
                <a:lnTo>
                  <a:pt x="10015" y="20959"/>
                </a:lnTo>
                <a:lnTo>
                  <a:pt x="10094" y="19230"/>
                </a:lnTo>
                <a:lnTo>
                  <a:pt x="10497" y="19230"/>
                </a:lnTo>
                <a:lnTo>
                  <a:pt x="10577" y="20959"/>
                </a:lnTo>
                <a:lnTo>
                  <a:pt x="10735" y="20959"/>
                </a:lnTo>
                <a:lnTo>
                  <a:pt x="10375" y="13281"/>
                </a:lnTo>
                <a:lnTo>
                  <a:pt x="10224" y="13281"/>
                </a:lnTo>
                <a:close/>
                <a:moveTo>
                  <a:pt x="10850" y="13281"/>
                </a:moveTo>
                <a:lnTo>
                  <a:pt x="10850" y="20959"/>
                </a:lnTo>
                <a:lnTo>
                  <a:pt x="11002" y="20959"/>
                </a:lnTo>
                <a:lnTo>
                  <a:pt x="11002" y="13281"/>
                </a:lnTo>
                <a:lnTo>
                  <a:pt x="10850" y="13281"/>
                </a:lnTo>
                <a:close/>
                <a:moveTo>
                  <a:pt x="11218" y="13281"/>
                </a:moveTo>
                <a:lnTo>
                  <a:pt x="11218" y="20959"/>
                </a:lnTo>
                <a:lnTo>
                  <a:pt x="11369" y="20959"/>
                </a:lnTo>
                <a:lnTo>
                  <a:pt x="11369" y="15771"/>
                </a:lnTo>
                <a:lnTo>
                  <a:pt x="11816" y="20959"/>
                </a:lnTo>
                <a:lnTo>
                  <a:pt x="11938" y="20959"/>
                </a:lnTo>
                <a:lnTo>
                  <a:pt x="11938" y="13281"/>
                </a:lnTo>
                <a:lnTo>
                  <a:pt x="11787" y="13281"/>
                </a:lnTo>
                <a:lnTo>
                  <a:pt x="11787" y="18400"/>
                </a:lnTo>
                <a:lnTo>
                  <a:pt x="11340" y="13281"/>
                </a:lnTo>
                <a:lnTo>
                  <a:pt x="11218" y="13281"/>
                </a:lnTo>
                <a:close/>
                <a:moveTo>
                  <a:pt x="12155" y="13281"/>
                </a:moveTo>
                <a:lnTo>
                  <a:pt x="12155" y="20959"/>
                </a:lnTo>
                <a:lnTo>
                  <a:pt x="12306" y="20959"/>
                </a:lnTo>
                <a:lnTo>
                  <a:pt x="12306" y="13281"/>
                </a:lnTo>
                <a:lnTo>
                  <a:pt x="12155" y="13281"/>
                </a:lnTo>
                <a:close/>
                <a:moveTo>
                  <a:pt x="12529" y="13281"/>
                </a:moveTo>
                <a:lnTo>
                  <a:pt x="12529" y="20959"/>
                </a:lnTo>
                <a:lnTo>
                  <a:pt x="12680" y="20959"/>
                </a:lnTo>
                <a:lnTo>
                  <a:pt x="12680" y="15771"/>
                </a:lnTo>
                <a:lnTo>
                  <a:pt x="13127" y="20959"/>
                </a:lnTo>
                <a:lnTo>
                  <a:pt x="13250" y="20959"/>
                </a:lnTo>
                <a:lnTo>
                  <a:pt x="13250" y="13281"/>
                </a:lnTo>
                <a:lnTo>
                  <a:pt x="13106" y="13281"/>
                </a:lnTo>
                <a:lnTo>
                  <a:pt x="13106" y="18400"/>
                </a:lnTo>
                <a:lnTo>
                  <a:pt x="12659" y="13281"/>
                </a:lnTo>
                <a:lnTo>
                  <a:pt x="12529" y="13281"/>
                </a:lnTo>
                <a:close/>
                <a:moveTo>
                  <a:pt x="13848" y="13281"/>
                </a:moveTo>
                <a:cubicBezTo>
                  <a:pt x="13596" y="13281"/>
                  <a:pt x="13415" y="14919"/>
                  <a:pt x="13415" y="17224"/>
                </a:cubicBezTo>
                <a:cubicBezTo>
                  <a:pt x="13415" y="19529"/>
                  <a:pt x="13596" y="21167"/>
                  <a:pt x="13848" y="21167"/>
                </a:cubicBezTo>
                <a:cubicBezTo>
                  <a:pt x="13962" y="21167"/>
                  <a:pt x="14077" y="20857"/>
                  <a:pt x="14157" y="20199"/>
                </a:cubicBezTo>
                <a:lnTo>
                  <a:pt x="14157" y="17086"/>
                </a:lnTo>
                <a:lnTo>
                  <a:pt x="14021" y="17086"/>
                </a:lnTo>
                <a:lnTo>
                  <a:pt x="14021" y="19507"/>
                </a:lnTo>
                <a:cubicBezTo>
                  <a:pt x="13975" y="19836"/>
                  <a:pt x="14034" y="19991"/>
                  <a:pt x="13862" y="19991"/>
                </a:cubicBezTo>
                <a:cubicBezTo>
                  <a:pt x="13691" y="19991"/>
                  <a:pt x="13574" y="18871"/>
                  <a:pt x="13574" y="17224"/>
                </a:cubicBezTo>
                <a:cubicBezTo>
                  <a:pt x="13574" y="15577"/>
                  <a:pt x="13691" y="14457"/>
                  <a:pt x="13862" y="14457"/>
                </a:cubicBezTo>
                <a:cubicBezTo>
                  <a:pt x="13942" y="14457"/>
                  <a:pt x="14021" y="14808"/>
                  <a:pt x="14078" y="15356"/>
                </a:cubicBezTo>
                <a:lnTo>
                  <a:pt x="14165" y="14457"/>
                </a:lnTo>
                <a:cubicBezTo>
                  <a:pt x="14085" y="13689"/>
                  <a:pt x="14099" y="13281"/>
                  <a:pt x="13848" y="13281"/>
                </a:cubicBezTo>
                <a:close/>
                <a:moveTo>
                  <a:pt x="14921" y="13281"/>
                </a:moveTo>
                <a:lnTo>
                  <a:pt x="14568" y="20959"/>
                </a:lnTo>
                <a:lnTo>
                  <a:pt x="14719" y="20959"/>
                </a:lnTo>
                <a:lnTo>
                  <a:pt x="14799" y="19230"/>
                </a:lnTo>
                <a:lnTo>
                  <a:pt x="15195" y="19230"/>
                </a:lnTo>
                <a:lnTo>
                  <a:pt x="15274" y="20959"/>
                </a:lnTo>
                <a:lnTo>
                  <a:pt x="15440" y="20959"/>
                </a:lnTo>
                <a:lnTo>
                  <a:pt x="15072" y="13281"/>
                </a:lnTo>
                <a:lnTo>
                  <a:pt x="14921" y="13281"/>
                </a:lnTo>
                <a:close/>
                <a:moveTo>
                  <a:pt x="16297" y="13281"/>
                </a:moveTo>
                <a:lnTo>
                  <a:pt x="16297" y="14457"/>
                </a:lnTo>
                <a:lnTo>
                  <a:pt x="16557" y="14457"/>
                </a:lnTo>
                <a:lnTo>
                  <a:pt x="16557" y="20959"/>
                </a:lnTo>
                <a:lnTo>
                  <a:pt x="16708" y="20959"/>
                </a:lnTo>
                <a:lnTo>
                  <a:pt x="16708" y="14457"/>
                </a:lnTo>
                <a:lnTo>
                  <a:pt x="16967" y="14457"/>
                </a:lnTo>
                <a:lnTo>
                  <a:pt x="16967" y="13281"/>
                </a:lnTo>
                <a:lnTo>
                  <a:pt x="16297" y="13281"/>
                </a:lnTo>
                <a:close/>
                <a:moveTo>
                  <a:pt x="17097" y="13281"/>
                </a:moveTo>
                <a:lnTo>
                  <a:pt x="17097" y="20959"/>
                </a:lnTo>
                <a:lnTo>
                  <a:pt x="17241" y="20959"/>
                </a:lnTo>
                <a:lnTo>
                  <a:pt x="17241" y="17639"/>
                </a:lnTo>
                <a:lnTo>
                  <a:pt x="17652" y="17639"/>
                </a:lnTo>
                <a:lnTo>
                  <a:pt x="17652" y="20959"/>
                </a:lnTo>
                <a:lnTo>
                  <a:pt x="17803" y="20959"/>
                </a:lnTo>
                <a:lnTo>
                  <a:pt x="17803" y="13281"/>
                </a:lnTo>
                <a:lnTo>
                  <a:pt x="17652" y="13281"/>
                </a:lnTo>
                <a:lnTo>
                  <a:pt x="17652" y="16463"/>
                </a:lnTo>
                <a:lnTo>
                  <a:pt x="17241" y="16463"/>
                </a:lnTo>
                <a:lnTo>
                  <a:pt x="17241" y="13281"/>
                </a:lnTo>
                <a:lnTo>
                  <a:pt x="17097" y="13281"/>
                </a:lnTo>
                <a:close/>
                <a:moveTo>
                  <a:pt x="18977" y="13281"/>
                </a:moveTo>
                <a:lnTo>
                  <a:pt x="18977" y="20959"/>
                </a:lnTo>
                <a:lnTo>
                  <a:pt x="19129" y="20959"/>
                </a:lnTo>
                <a:lnTo>
                  <a:pt x="19129" y="18746"/>
                </a:lnTo>
                <a:lnTo>
                  <a:pt x="19316" y="18746"/>
                </a:lnTo>
                <a:cubicBezTo>
                  <a:pt x="19328" y="18746"/>
                  <a:pt x="19345" y="18746"/>
                  <a:pt x="19345" y="18746"/>
                </a:cubicBezTo>
                <a:lnTo>
                  <a:pt x="19503" y="20959"/>
                </a:lnTo>
                <a:lnTo>
                  <a:pt x="19669" y="20959"/>
                </a:lnTo>
                <a:lnTo>
                  <a:pt x="19482" y="18400"/>
                </a:lnTo>
                <a:cubicBezTo>
                  <a:pt x="19596" y="17961"/>
                  <a:pt x="19655" y="17804"/>
                  <a:pt x="19655" y="16048"/>
                </a:cubicBezTo>
                <a:cubicBezTo>
                  <a:pt x="19655" y="14292"/>
                  <a:pt x="19522" y="13281"/>
                  <a:pt x="19316" y="13281"/>
                </a:cubicBezTo>
                <a:lnTo>
                  <a:pt x="18977" y="13281"/>
                </a:lnTo>
                <a:close/>
                <a:moveTo>
                  <a:pt x="19828" y="13281"/>
                </a:moveTo>
                <a:lnTo>
                  <a:pt x="19828" y="20959"/>
                </a:lnTo>
                <a:lnTo>
                  <a:pt x="19979" y="20959"/>
                </a:lnTo>
                <a:lnTo>
                  <a:pt x="19979" y="13281"/>
                </a:lnTo>
                <a:lnTo>
                  <a:pt x="19828" y="13281"/>
                </a:lnTo>
                <a:close/>
                <a:moveTo>
                  <a:pt x="20101" y="13281"/>
                </a:moveTo>
                <a:lnTo>
                  <a:pt x="20101" y="14457"/>
                </a:lnTo>
                <a:lnTo>
                  <a:pt x="20361" y="14457"/>
                </a:lnTo>
                <a:lnTo>
                  <a:pt x="20361" y="20959"/>
                </a:lnTo>
                <a:lnTo>
                  <a:pt x="20512" y="20959"/>
                </a:lnTo>
                <a:lnTo>
                  <a:pt x="20512" y="14457"/>
                </a:lnTo>
                <a:lnTo>
                  <a:pt x="20779" y="14457"/>
                </a:lnTo>
                <a:lnTo>
                  <a:pt x="20779" y="13281"/>
                </a:lnTo>
                <a:lnTo>
                  <a:pt x="20101" y="13281"/>
                </a:lnTo>
                <a:close/>
                <a:moveTo>
                  <a:pt x="15469" y="13350"/>
                </a:moveTo>
                <a:lnTo>
                  <a:pt x="15469" y="17639"/>
                </a:lnTo>
                <a:cubicBezTo>
                  <a:pt x="15469" y="19835"/>
                  <a:pt x="15600" y="21098"/>
                  <a:pt x="15829" y="21098"/>
                </a:cubicBezTo>
                <a:cubicBezTo>
                  <a:pt x="16058" y="21098"/>
                  <a:pt x="16182" y="19834"/>
                  <a:pt x="16182" y="17639"/>
                </a:cubicBezTo>
                <a:lnTo>
                  <a:pt x="16182" y="13350"/>
                </a:lnTo>
                <a:lnTo>
                  <a:pt x="16031" y="13350"/>
                </a:lnTo>
                <a:lnTo>
                  <a:pt x="16031" y="17639"/>
                </a:lnTo>
                <a:cubicBezTo>
                  <a:pt x="16031" y="19286"/>
                  <a:pt x="15966" y="19991"/>
                  <a:pt x="15829" y="19991"/>
                </a:cubicBezTo>
                <a:cubicBezTo>
                  <a:pt x="15692" y="19991"/>
                  <a:pt x="15620" y="19176"/>
                  <a:pt x="15620" y="17639"/>
                </a:cubicBezTo>
                <a:lnTo>
                  <a:pt x="15620" y="13350"/>
                </a:lnTo>
                <a:lnTo>
                  <a:pt x="15469" y="13350"/>
                </a:lnTo>
                <a:close/>
                <a:moveTo>
                  <a:pt x="20822" y="13489"/>
                </a:moveTo>
                <a:lnTo>
                  <a:pt x="21132" y="18400"/>
                </a:lnTo>
                <a:lnTo>
                  <a:pt x="21132" y="21098"/>
                </a:lnTo>
                <a:lnTo>
                  <a:pt x="21276" y="21098"/>
                </a:lnTo>
                <a:lnTo>
                  <a:pt x="21276" y="18331"/>
                </a:lnTo>
                <a:lnTo>
                  <a:pt x="21290" y="18400"/>
                </a:lnTo>
                <a:lnTo>
                  <a:pt x="21600" y="13489"/>
                </a:lnTo>
                <a:lnTo>
                  <a:pt x="21449" y="13489"/>
                </a:lnTo>
                <a:lnTo>
                  <a:pt x="21211" y="17224"/>
                </a:lnTo>
                <a:lnTo>
                  <a:pt x="20980" y="13489"/>
                </a:lnTo>
                <a:lnTo>
                  <a:pt x="20822" y="13489"/>
                </a:lnTo>
                <a:close/>
                <a:moveTo>
                  <a:pt x="18387" y="14388"/>
                </a:moveTo>
                <a:cubicBezTo>
                  <a:pt x="18558" y="14388"/>
                  <a:pt x="18675" y="15549"/>
                  <a:pt x="18675" y="17086"/>
                </a:cubicBezTo>
                <a:cubicBezTo>
                  <a:pt x="18675" y="18732"/>
                  <a:pt x="18558" y="19853"/>
                  <a:pt x="18387" y="19853"/>
                </a:cubicBezTo>
                <a:cubicBezTo>
                  <a:pt x="18215" y="19853"/>
                  <a:pt x="18098" y="18732"/>
                  <a:pt x="18098" y="17086"/>
                </a:cubicBezTo>
                <a:cubicBezTo>
                  <a:pt x="18098" y="15439"/>
                  <a:pt x="18215" y="14388"/>
                  <a:pt x="18387" y="14388"/>
                </a:cubicBezTo>
                <a:close/>
                <a:moveTo>
                  <a:pt x="9287" y="14457"/>
                </a:moveTo>
                <a:lnTo>
                  <a:pt x="9460" y="14457"/>
                </a:lnTo>
                <a:cubicBezTo>
                  <a:pt x="9586" y="14457"/>
                  <a:pt x="9654" y="15060"/>
                  <a:pt x="9654" y="16048"/>
                </a:cubicBezTo>
                <a:cubicBezTo>
                  <a:pt x="9654" y="17036"/>
                  <a:pt x="9586" y="17570"/>
                  <a:pt x="9460" y="17570"/>
                </a:cubicBezTo>
                <a:lnTo>
                  <a:pt x="9287" y="17570"/>
                </a:lnTo>
                <a:lnTo>
                  <a:pt x="9287" y="14457"/>
                </a:lnTo>
                <a:close/>
                <a:moveTo>
                  <a:pt x="19129" y="14457"/>
                </a:moveTo>
                <a:lnTo>
                  <a:pt x="19302" y="14457"/>
                </a:lnTo>
                <a:cubicBezTo>
                  <a:pt x="19427" y="14457"/>
                  <a:pt x="19496" y="15060"/>
                  <a:pt x="19496" y="16048"/>
                </a:cubicBezTo>
                <a:cubicBezTo>
                  <a:pt x="19496" y="17036"/>
                  <a:pt x="19427" y="17570"/>
                  <a:pt x="19302" y="17570"/>
                </a:cubicBezTo>
                <a:lnTo>
                  <a:pt x="19129" y="17570"/>
                </a:lnTo>
                <a:lnTo>
                  <a:pt x="19129" y="14457"/>
                </a:lnTo>
                <a:close/>
                <a:moveTo>
                  <a:pt x="10303" y="14734"/>
                </a:moveTo>
                <a:lnTo>
                  <a:pt x="10454" y="18123"/>
                </a:lnTo>
                <a:lnTo>
                  <a:pt x="10152" y="18123"/>
                </a:lnTo>
                <a:lnTo>
                  <a:pt x="10303" y="14734"/>
                </a:lnTo>
                <a:close/>
                <a:moveTo>
                  <a:pt x="15000" y="14734"/>
                </a:moveTo>
                <a:lnTo>
                  <a:pt x="15152" y="18123"/>
                </a:lnTo>
                <a:lnTo>
                  <a:pt x="14856" y="18123"/>
                </a:lnTo>
                <a:lnTo>
                  <a:pt x="15000" y="14734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Shape"/>
          <p:cNvSpPr/>
          <p:nvPr/>
        </p:nvSpPr>
        <p:spPr>
          <a:xfrm>
            <a:off x="2461021" y="4711303"/>
            <a:ext cx="4984354" cy="63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6" y="0"/>
                </a:moveTo>
                <a:cubicBezTo>
                  <a:pt x="59" y="0"/>
                  <a:pt x="0" y="4696"/>
                  <a:pt x="0" y="10732"/>
                </a:cubicBezTo>
                <a:cubicBezTo>
                  <a:pt x="0" y="16768"/>
                  <a:pt x="59" y="21600"/>
                  <a:pt x="136" y="21600"/>
                </a:cubicBezTo>
                <a:lnTo>
                  <a:pt x="769" y="21600"/>
                </a:lnTo>
                <a:lnTo>
                  <a:pt x="1369" y="21600"/>
                </a:lnTo>
                <a:lnTo>
                  <a:pt x="21464" y="21600"/>
                </a:lnTo>
                <a:cubicBezTo>
                  <a:pt x="21541" y="21600"/>
                  <a:pt x="21600" y="16768"/>
                  <a:pt x="21600" y="10732"/>
                </a:cubicBezTo>
                <a:cubicBezTo>
                  <a:pt x="21600" y="4696"/>
                  <a:pt x="21541" y="0"/>
                  <a:pt x="21464" y="0"/>
                </a:cubicBezTo>
                <a:lnTo>
                  <a:pt x="1369" y="0"/>
                </a:lnTo>
                <a:lnTo>
                  <a:pt x="769" y="0"/>
                </a:lnTo>
                <a:lnTo>
                  <a:pt x="136" y="0"/>
                </a:lnTo>
                <a:close/>
              </a:path>
            </a:pathLst>
          </a:custGeom>
          <a:solidFill>
            <a:srgbClr val="CC6B37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Shape"/>
          <p:cNvSpPr/>
          <p:nvPr/>
        </p:nvSpPr>
        <p:spPr>
          <a:xfrm flipH="1">
            <a:off x="-129888" y="4711292"/>
            <a:ext cx="316156" cy="629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lnTo>
                  <a:pt x="2151" y="21600"/>
                </a:lnTo>
                <a:cubicBezTo>
                  <a:pt x="947" y="21600"/>
                  <a:pt x="0" y="16848"/>
                  <a:pt x="0" y="10800"/>
                </a:cubicBezTo>
                <a:cubicBezTo>
                  <a:pt x="0" y="4752"/>
                  <a:pt x="947" y="0"/>
                  <a:pt x="2151" y="0"/>
                </a:cubicBezTo>
                <a:lnTo>
                  <a:pt x="2160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CC6B37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2">
              <a:defRPr sz="1200" cap="none">
                <a:solidFill>
                  <a:srgbClr val="FFFFFF"/>
                </a:solidFill>
                <a:latin typeface="Montserrat Medium"/>
                <a:ea typeface="Montserrat Medium"/>
                <a:cs typeface="Montserrat Medium"/>
                <a:sym typeface="Montserrat Medium"/>
              </a:defRPr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672FF9C-CEA4-4073-A0F0-77BC5520D2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311" b="14197"/>
          <a:stretch/>
        </p:blipFill>
        <p:spPr>
          <a:xfrm>
            <a:off x="-132755" y="4688380"/>
            <a:ext cx="484923" cy="17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D264CBE-430F-4CC3-A51C-A5528DA5C72C}"/>
              </a:ext>
            </a:extLst>
          </p:cNvPr>
          <p:cNvSpPr txBox="1"/>
          <p:nvPr userDrawn="1"/>
        </p:nvSpPr>
        <p:spPr>
          <a:xfrm>
            <a:off x="407997" y="4618817"/>
            <a:ext cx="2242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Develop and Grow</a:t>
            </a:r>
            <a:endParaRPr lang="en-ZA" sz="1800" b="1" dirty="0">
              <a:solidFill>
                <a:schemeClr val="bg1"/>
              </a:solidFill>
            </a:endParaRP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18252CAE-6B6B-6F43-F103-2FA15D7AE56F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44115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Image"/>
          <p:cNvSpPr>
            <a:spLocks noGrp="1"/>
          </p:cNvSpPr>
          <p:nvPr>
            <p:ph type="pic" idx="21"/>
          </p:nvPr>
        </p:nvSpPr>
        <p:spPr>
          <a:xfrm>
            <a:off x="-2212" y="-107764"/>
            <a:ext cx="9148424" cy="608716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326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783599" y="414801"/>
            <a:ext cx="7907518" cy="238868"/>
          </a:xfrm>
          <a:prstGeom prst="rect">
            <a:avLst/>
          </a:prstGeom>
        </p:spPr>
        <p:txBody>
          <a:bodyPr lIns="17144" tIns="17144" rIns="17144" bIns="17144"/>
          <a:lstStyle>
            <a:lvl1pPr marL="0" indent="0" algn="r" defTabSz="309562">
              <a:spcBef>
                <a:spcPts val="0"/>
              </a:spcBef>
              <a:buSzTx/>
              <a:buNone/>
              <a:defRPr>
                <a:latin typeface="Montserrat Thin"/>
                <a:ea typeface="Montserrat Thin"/>
                <a:cs typeface="Montserrat Thin"/>
                <a:sym typeface="Montserrat Thin"/>
              </a:defRPr>
            </a:lvl1pPr>
          </a:lstStyle>
          <a:p>
            <a:r>
              <a:t>Author and Date</a:t>
            </a:r>
          </a:p>
        </p:txBody>
      </p:sp>
      <p:sp>
        <p:nvSpPr>
          <p:cNvPr id="327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783153" y="1693703"/>
            <a:ext cx="7908410" cy="175609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CB3577C8-2618-8FB2-0F12-8C7C5A705836}"/>
              </a:ext>
            </a:extLst>
          </p:cNvPr>
          <p:cNvSpPr txBox="1">
            <a:spLocks/>
          </p:cNvSpPr>
          <p:nvPr userDrawn="1"/>
        </p:nvSpPr>
        <p:spPr>
          <a:xfrm>
            <a:off x="4487904" y="4884267"/>
            <a:ext cx="163506" cy="161583"/>
          </a:xfrm>
          <a:prstGeom prst="rect">
            <a:avLst/>
          </a:prstGeom>
          <a:ln w="3175">
            <a:miter lim="400000"/>
          </a:ln>
        </p:spPr>
        <p:txBody>
          <a:bodyPr wrap="none" lIns="19050" tIns="19050" rIns="19050" bIns="1905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190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Montserrat Regular"/>
              </a:defRPr>
            </a:lvl1pPr>
            <a:lvl2pPr marL="0" marR="0" indent="457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2pPr>
            <a:lvl3pPr marL="0" marR="0" indent="914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3pPr>
            <a:lvl4pPr marL="0" marR="0" indent="1371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4pPr>
            <a:lvl5pPr marL="0" marR="0" indent="18288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5pPr>
            <a:lvl6pPr marL="0" marR="0" indent="22860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6pPr>
            <a:lvl7pPr marL="0" marR="0" indent="2743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7pPr>
            <a:lvl8pPr marL="0" marR="0" indent="3200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8pPr>
            <a:lvl9pPr marL="0" marR="0" indent="3657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9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348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7" y="927960"/>
            <a:ext cx="8239126" cy="350544"/>
          </a:xfrm>
          <a:prstGeom prst="rect">
            <a:avLst/>
          </a:prstGeom>
        </p:spPr>
        <p:txBody>
          <a:bodyPr lIns="17144" tIns="17144" rIns="17144" bIns="17144" anchor="ctr"/>
          <a:lstStyle>
            <a:lvl1pPr marL="0" indent="0" defTabSz="309562">
              <a:spcBef>
                <a:spcPts val="0"/>
              </a:spcBef>
              <a:buSzTx/>
              <a:buNone/>
              <a:defRPr sz="1200">
                <a:solidFill>
                  <a:srgbClr val="6E6F70"/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349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489193F0-7F29-C0F9-CC34-27EBB88085E5}"/>
              </a:ext>
            </a:extLst>
          </p:cNvPr>
          <p:cNvSpPr txBox="1">
            <a:spLocks/>
          </p:cNvSpPr>
          <p:nvPr userDrawn="1"/>
        </p:nvSpPr>
        <p:spPr>
          <a:xfrm>
            <a:off x="4487904" y="4884267"/>
            <a:ext cx="163506" cy="161583"/>
          </a:xfrm>
          <a:prstGeom prst="rect">
            <a:avLst/>
          </a:prstGeom>
          <a:ln w="3175">
            <a:miter lim="400000"/>
          </a:ln>
        </p:spPr>
        <p:txBody>
          <a:bodyPr wrap="none" lIns="19050" tIns="19050" rIns="19050" bIns="1905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190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Montserrat Regular"/>
              </a:defRPr>
            </a:lvl1pPr>
            <a:lvl2pPr marL="0" marR="0" indent="457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2pPr>
            <a:lvl3pPr marL="0" marR="0" indent="914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3pPr>
            <a:lvl4pPr marL="0" marR="0" indent="1371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4pPr>
            <a:lvl5pPr marL="0" marR="0" indent="18288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5pPr>
            <a:lvl6pPr marL="0" marR="0" indent="22860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6pPr>
            <a:lvl7pPr marL="0" marR="0" indent="2743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7pPr>
            <a:lvl8pPr marL="0" marR="0" indent="3200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8pPr>
            <a:lvl9pPr marL="0" marR="0" indent="3657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9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452437" y="889860"/>
            <a:ext cx="3667126" cy="350544"/>
          </a:xfrm>
          <a:prstGeom prst="rect">
            <a:avLst/>
          </a:prstGeom>
        </p:spPr>
        <p:txBody>
          <a:bodyPr lIns="17144" tIns="17144" rIns="17144" bIns="17144"/>
          <a:lstStyle>
            <a:lvl1pPr marL="0" indent="0" defTabSz="309562">
              <a:spcBef>
                <a:spcPts val="0"/>
              </a:spcBef>
              <a:buSzTx/>
              <a:buNone/>
              <a:defRPr sz="1200">
                <a:solidFill>
                  <a:srgbClr val="98A1AC"/>
                </a:solidFill>
              </a:defRPr>
            </a:lvl1pPr>
          </a:lstStyle>
          <a:p>
            <a:r>
              <a:t>Slide Subtitle</a:t>
            </a:r>
          </a:p>
        </p:txBody>
      </p:sp>
      <p:sp>
        <p:nvSpPr>
          <p:cNvPr id="359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452437" y="1593189"/>
            <a:ext cx="3667126" cy="30962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  <a:lvl2pPr>
              <a:defRPr>
                <a:solidFill>
                  <a:srgbClr val="5E5E5E"/>
                </a:solidFill>
              </a:defRPr>
            </a:lvl2pPr>
            <a:lvl3pPr>
              <a:defRPr>
                <a:solidFill>
                  <a:srgbClr val="5E5E5E"/>
                </a:solidFill>
              </a:defRPr>
            </a:lvl3pPr>
            <a:lvl4pPr>
              <a:defRPr>
                <a:solidFill>
                  <a:srgbClr val="5E5E5E"/>
                </a:solidFill>
              </a:defRPr>
            </a:lvl4pPr>
            <a:lvl5pPr>
              <a:defRPr>
                <a:solidFill>
                  <a:srgbClr val="5E5E5E"/>
                </a:solidFill>
              </a:defRPr>
            </a:lvl5pPr>
          </a:lstStyle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60" name="AdobeStock_231499990.jpeg"/>
          <p:cNvSpPr>
            <a:spLocks noGrp="1"/>
          </p:cNvSpPr>
          <p:nvPr>
            <p:ph type="pic" idx="22"/>
          </p:nvPr>
        </p:nvSpPr>
        <p:spPr>
          <a:xfrm flipH="1">
            <a:off x="2987626" y="-8299"/>
            <a:ext cx="7731620" cy="516001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3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52437" y="404812"/>
            <a:ext cx="3667126" cy="538163"/>
          </a:xfrm>
          <a:prstGeom prst="rect">
            <a:avLst/>
          </a:prstGeom>
        </p:spPr>
        <p:txBody>
          <a:bodyPr anchor="t"/>
          <a:lstStyle/>
          <a:p>
            <a:r>
              <a:t>Slide Title</a:t>
            </a:r>
          </a:p>
        </p:txBody>
      </p:sp>
      <p:sp>
        <p:nvSpPr>
          <p:cNvPr id="2" name="Services Sector Education And Training Authority (Services SETA)">
            <a:extLst>
              <a:ext uri="{FF2B5EF4-FFF2-40B4-BE49-F238E27FC236}">
                <a16:creationId xmlns:a16="http://schemas.microsoft.com/office/drawing/2014/main" id="{32198F1E-6898-1941-9EAF-367A2ACFD989}"/>
              </a:ext>
            </a:extLst>
          </p:cNvPr>
          <p:cNvSpPr txBox="1"/>
          <p:nvPr userDrawn="1"/>
        </p:nvSpPr>
        <p:spPr>
          <a:xfrm>
            <a:off x="452436" y="4888434"/>
            <a:ext cx="3552935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/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Services Sector Education And Training Authority</a:t>
            </a:r>
          </a:p>
        </p:txBody>
      </p:sp>
      <p:sp>
        <p:nvSpPr>
          <p:cNvPr id="3" name="ANNUAL REPORT 2023 | 2024">
            <a:extLst>
              <a:ext uri="{FF2B5EF4-FFF2-40B4-BE49-F238E27FC236}">
                <a16:creationId xmlns:a16="http://schemas.microsoft.com/office/drawing/2014/main" id="{4F22C455-4C32-4D3E-0811-7F2ECAE955EC}"/>
              </a:ext>
            </a:extLst>
          </p:cNvPr>
          <p:cNvSpPr txBox="1"/>
          <p:nvPr userDrawn="1"/>
        </p:nvSpPr>
        <p:spPr>
          <a:xfrm>
            <a:off x="5138628" y="4888434"/>
            <a:ext cx="3552936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>
            <a:lvl1pPr algn="r"/>
          </a:lstStyle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GENERAL MEETING </a:t>
            </a:r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2023 | 2024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2E003D74-3595-7264-12C5-5D6920379C2D}"/>
              </a:ext>
            </a:extLst>
          </p:cNvPr>
          <p:cNvSpPr/>
          <p:nvPr userDrawn="1"/>
        </p:nvSpPr>
        <p:spPr>
          <a:xfrm>
            <a:off x="-72325" y="4894045"/>
            <a:ext cx="452436" cy="134972"/>
          </a:xfrm>
          <a:prstGeom prst="roundRect">
            <a:avLst>
              <a:gd name="adj" fmla="val 50000"/>
            </a:avLst>
          </a:prstGeom>
          <a:solidFill>
            <a:srgbClr val="DF6626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2CA30A52-FB75-7F8C-0FC4-7442D4D379FF}"/>
              </a:ext>
            </a:extLst>
          </p:cNvPr>
          <p:cNvSpPr txBox="1">
            <a:spLocks/>
          </p:cNvSpPr>
          <p:nvPr userDrawn="1"/>
        </p:nvSpPr>
        <p:spPr>
          <a:xfrm>
            <a:off x="4487904" y="4884267"/>
            <a:ext cx="163506" cy="161583"/>
          </a:xfrm>
          <a:prstGeom prst="rect">
            <a:avLst/>
          </a:prstGeom>
          <a:ln w="3175">
            <a:miter lim="400000"/>
          </a:ln>
        </p:spPr>
        <p:txBody>
          <a:bodyPr wrap="none" lIns="19050" tIns="19050" rIns="19050" bIns="1905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190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Montserrat Regular"/>
              </a:defRPr>
            </a:lvl1pPr>
            <a:lvl2pPr marL="0" marR="0" indent="457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2pPr>
            <a:lvl3pPr marL="0" marR="0" indent="914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3pPr>
            <a:lvl4pPr marL="0" marR="0" indent="1371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4pPr>
            <a:lvl5pPr marL="0" marR="0" indent="18288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5pPr>
            <a:lvl6pPr marL="0" marR="0" indent="22860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6pPr>
            <a:lvl7pPr marL="0" marR="0" indent="27432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7pPr>
            <a:lvl8pPr marL="0" marR="0" indent="32004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8pPr>
            <a:lvl9pPr marL="0" marR="0" indent="3657600" algn="l" defTabSz="914377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600" b="0" i="0" u="none" strike="noStrike" cap="all" spc="0" normalizeH="0" baseline="0">
                <a:ln>
                  <a:noFill/>
                </a:ln>
                <a:solidFill>
                  <a:srgbClr val="98A1AC"/>
                </a:solidFill>
                <a:effectLst/>
                <a:uFillTx/>
                <a:latin typeface="+mn-lt"/>
                <a:ea typeface="+mn-ea"/>
                <a:cs typeface="+mn-cs"/>
                <a:sym typeface="Montserrat Regular"/>
              </a:defRPr>
            </a:lvl9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AdobeStock_772699202.jpeg"/>
          <p:cNvSpPr>
            <a:spLocks noGrp="1"/>
          </p:cNvSpPr>
          <p:nvPr>
            <p:ph type="pic" idx="21"/>
          </p:nvPr>
        </p:nvSpPr>
        <p:spPr>
          <a:xfrm>
            <a:off x="0" y="0"/>
            <a:ext cx="9144000" cy="609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r>
              <a:rPr lang="en-GB"/>
              <a:t>Click icon to add picture</a:t>
            </a:r>
            <a:endParaRPr/>
          </a:p>
        </p:txBody>
      </p:sp>
      <p:sp>
        <p:nvSpPr>
          <p:cNvPr id="441" name="Services Sector Education And Training Authority (Services SETA)"/>
          <p:cNvSpPr txBox="1"/>
          <p:nvPr/>
        </p:nvSpPr>
        <p:spPr>
          <a:xfrm>
            <a:off x="452436" y="4888434"/>
            <a:ext cx="3552935" cy="1397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>
            <a:spAutoFit/>
          </a:bodyPr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Services Sector Education And Training Authority (Services SETA)</a:t>
            </a:r>
          </a:p>
        </p:txBody>
      </p:sp>
      <p:sp>
        <p:nvSpPr>
          <p:cNvPr id="442" name="ANNUAL REPORT 2023 | 2024"/>
          <p:cNvSpPr txBox="1"/>
          <p:nvPr/>
        </p:nvSpPr>
        <p:spPr>
          <a:xfrm>
            <a:off x="5138628" y="4888434"/>
            <a:ext cx="3552936" cy="13970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>
            <a:spAutoFit/>
          </a:bodyPr>
          <a:lstStyle>
            <a:lvl1pPr algn="r">
              <a:defRPr>
                <a:solidFill>
                  <a:srgbClr val="FFFFFF"/>
                </a:solidFill>
              </a:defRPr>
            </a:lvl1pPr>
          </a:lstStyle>
          <a:p>
            <a:r>
              <a:t>ANNUAL REPORT 2023 | 2024</a:t>
            </a:r>
          </a:p>
        </p:txBody>
      </p:sp>
      <p:sp>
        <p:nvSpPr>
          <p:cNvPr id="2" name="Services Sector Education And Training Authority (Services SETA)">
            <a:extLst>
              <a:ext uri="{FF2B5EF4-FFF2-40B4-BE49-F238E27FC236}">
                <a16:creationId xmlns:a16="http://schemas.microsoft.com/office/drawing/2014/main" id="{CD9A648B-CADD-F310-7397-85ABCD6ACC87}"/>
              </a:ext>
            </a:extLst>
          </p:cNvPr>
          <p:cNvSpPr txBox="1"/>
          <p:nvPr userDrawn="1"/>
        </p:nvSpPr>
        <p:spPr>
          <a:xfrm>
            <a:off x="452436" y="4888434"/>
            <a:ext cx="3552935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/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Services Sector Education And Training Authority</a:t>
            </a:r>
          </a:p>
        </p:txBody>
      </p:sp>
      <p:sp>
        <p:nvSpPr>
          <p:cNvPr id="3" name="ANNUAL REPORT 2023 | 2024">
            <a:extLst>
              <a:ext uri="{FF2B5EF4-FFF2-40B4-BE49-F238E27FC236}">
                <a16:creationId xmlns:a16="http://schemas.microsoft.com/office/drawing/2014/main" id="{CB96129C-8C06-C99E-2409-3854BB7D0269}"/>
              </a:ext>
            </a:extLst>
          </p:cNvPr>
          <p:cNvSpPr txBox="1"/>
          <p:nvPr userDrawn="1"/>
        </p:nvSpPr>
        <p:spPr>
          <a:xfrm>
            <a:off x="5138628" y="4888434"/>
            <a:ext cx="3552936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>
            <a:lvl1pPr algn="r"/>
          </a:lstStyle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GENERAL MEETING </a:t>
            </a:r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2023 | 2024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773E5AE-2EFD-3731-329D-FDBAB84BFA94}"/>
              </a:ext>
            </a:extLst>
          </p:cNvPr>
          <p:cNvSpPr/>
          <p:nvPr userDrawn="1"/>
        </p:nvSpPr>
        <p:spPr>
          <a:xfrm>
            <a:off x="-72325" y="4894045"/>
            <a:ext cx="452436" cy="134972"/>
          </a:xfrm>
          <a:prstGeom prst="roundRect">
            <a:avLst>
              <a:gd name="adj" fmla="val 50000"/>
            </a:avLst>
          </a:prstGeom>
          <a:solidFill>
            <a:srgbClr val="DF6626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" name="Slide Number">
            <a:extLst>
              <a:ext uri="{FF2B5EF4-FFF2-40B4-BE49-F238E27FC236}">
                <a16:creationId xmlns:a16="http://schemas.microsoft.com/office/drawing/2014/main" id="{9FC14E63-0CE4-61D2-FACB-77A4D1CAE22B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" name="Services Sector Education And Training Authority (Services SETA)">
            <a:extLst>
              <a:ext uri="{FF2B5EF4-FFF2-40B4-BE49-F238E27FC236}">
                <a16:creationId xmlns:a16="http://schemas.microsoft.com/office/drawing/2014/main" id="{BF1871E8-F5DE-9F16-066A-1BD3FC84826B}"/>
              </a:ext>
            </a:extLst>
          </p:cNvPr>
          <p:cNvSpPr txBox="1"/>
          <p:nvPr userDrawn="1"/>
        </p:nvSpPr>
        <p:spPr>
          <a:xfrm>
            <a:off x="452436" y="4888434"/>
            <a:ext cx="3552935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/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Services Sector Education And Training Authority</a:t>
            </a:r>
          </a:p>
        </p:txBody>
      </p:sp>
      <p:sp>
        <p:nvSpPr>
          <p:cNvPr id="3" name="ANNUAL REPORT 2023 | 2024">
            <a:extLst>
              <a:ext uri="{FF2B5EF4-FFF2-40B4-BE49-F238E27FC236}">
                <a16:creationId xmlns:a16="http://schemas.microsoft.com/office/drawing/2014/main" id="{B1E9F864-F5ED-5FA2-F66E-744E9C7F6D62}"/>
              </a:ext>
            </a:extLst>
          </p:cNvPr>
          <p:cNvSpPr txBox="1"/>
          <p:nvPr userDrawn="1"/>
        </p:nvSpPr>
        <p:spPr>
          <a:xfrm>
            <a:off x="5138628" y="4888434"/>
            <a:ext cx="3552936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>
            <a:lvl1pPr algn="r"/>
          </a:lstStyle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GENERAL MEETING </a:t>
            </a:r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2023 | 2024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B4F69C1-05DC-79AE-E1CE-21F3395C8D0B}"/>
              </a:ext>
            </a:extLst>
          </p:cNvPr>
          <p:cNvSpPr/>
          <p:nvPr userDrawn="1"/>
        </p:nvSpPr>
        <p:spPr>
          <a:xfrm>
            <a:off x="-72325" y="4894045"/>
            <a:ext cx="452436" cy="134972"/>
          </a:xfrm>
          <a:prstGeom prst="roundRect">
            <a:avLst>
              <a:gd name="adj" fmla="val 50000"/>
            </a:avLst>
          </a:prstGeom>
          <a:solidFill>
            <a:srgbClr val="DF6626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lain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Single Corner Rounded 1">
            <a:extLst>
              <a:ext uri="{FF2B5EF4-FFF2-40B4-BE49-F238E27FC236}">
                <a16:creationId xmlns:a16="http://schemas.microsoft.com/office/drawing/2014/main" id="{B66271D7-2CFA-41FF-A853-A0C8B0D6C02E}"/>
              </a:ext>
            </a:extLst>
          </p:cNvPr>
          <p:cNvSpPr/>
          <p:nvPr userDrawn="1"/>
        </p:nvSpPr>
        <p:spPr>
          <a:xfrm rot="10800000" flipH="1">
            <a:off x="1" y="0"/>
            <a:ext cx="815993" cy="723551"/>
          </a:xfrm>
          <a:prstGeom prst="round1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/>
          </a:p>
        </p:txBody>
      </p:sp>
      <p:sp>
        <p:nvSpPr>
          <p:cNvPr id="6" name="Body Copy Holder">
            <a:extLst>
              <a:ext uri="{FF2B5EF4-FFF2-40B4-BE49-F238E27FC236}">
                <a16:creationId xmlns:a16="http://schemas.microsoft.com/office/drawing/2014/main" id="{F841E871-D4A8-4828-BE8C-D830AD2A2D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2023" y="1976515"/>
            <a:ext cx="3995059" cy="23879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25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7" name="Master Header">
            <a:extLst>
              <a:ext uri="{FF2B5EF4-FFF2-40B4-BE49-F238E27FC236}">
                <a16:creationId xmlns:a16="http://schemas.microsoft.com/office/drawing/2014/main" id="{9ED196E7-334B-4F27-98BC-E529FCAEDC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5498" y="795551"/>
            <a:ext cx="3687365" cy="529711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Corporate Profile</a:t>
            </a:r>
            <a:endParaRPr lang="en-ZA" dirty="0"/>
          </a:p>
        </p:txBody>
      </p:sp>
      <p:sp>
        <p:nvSpPr>
          <p:cNvPr id="9" name="Body Copy Holder">
            <a:extLst>
              <a:ext uri="{FF2B5EF4-FFF2-40B4-BE49-F238E27FC236}">
                <a16:creationId xmlns:a16="http://schemas.microsoft.com/office/drawing/2014/main" id="{01E5672E-6F40-4109-B911-D2B60A675E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697766" y="1970855"/>
            <a:ext cx="3995059" cy="240188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25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Body Copy</a:t>
            </a:r>
            <a:endParaRPr lang="en-ZA" dirty="0"/>
          </a:p>
        </p:txBody>
      </p:sp>
      <p:sp>
        <p:nvSpPr>
          <p:cNvPr id="3" name="Slide Number">
            <a:extLst>
              <a:ext uri="{FF2B5EF4-FFF2-40B4-BE49-F238E27FC236}">
                <a16:creationId xmlns:a16="http://schemas.microsoft.com/office/drawing/2014/main" id="{E4B86B5A-EBFB-903D-9E05-3D1CF1ADD022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558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w To Use the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5B5593-5B11-5F53-1C89-6AF301A4B27D}"/>
              </a:ext>
            </a:extLst>
          </p:cNvPr>
          <p:cNvSpPr txBox="1"/>
          <p:nvPr userDrawn="1"/>
        </p:nvSpPr>
        <p:spPr>
          <a:xfrm>
            <a:off x="3604260" y="1784889"/>
            <a:ext cx="44348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b="1" dirty="0">
                <a:solidFill>
                  <a:schemeClr val="bg1"/>
                </a:solidFill>
              </a:rPr>
              <a:t>ANNUAL</a:t>
            </a:r>
          </a:p>
          <a:p>
            <a:r>
              <a:rPr lang="en-US" sz="4500" b="1" dirty="0">
                <a:solidFill>
                  <a:schemeClr val="bg1"/>
                </a:solidFill>
              </a:rPr>
              <a:t>REPORT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EE7F43-4142-27BA-AD0D-63419AAA00DF}"/>
              </a:ext>
            </a:extLst>
          </p:cNvPr>
          <p:cNvSpPr txBox="1"/>
          <p:nvPr userDrawn="1"/>
        </p:nvSpPr>
        <p:spPr>
          <a:xfrm>
            <a:off x="3665220" y="3239133"/>
            <a:ext cx="1866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b="0" dirty="0">
                <a:solidFill>
                  <a:schemeClr val="bg1"/>
                </a:solidFill>
              </a:rPr>
              <a:t>PowerPoint Template</a:t>
            </a:r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73D62AA0-179A-3A66-2BFB-5B4EDC1395F3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61084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Graph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ACE53F79-9F20-4BC2-9FCF-6A5BB51AE5A0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075938" y="1365648"/>
            <a:ext cx="6992126" cy="3264694"/>
          </a:xfrm>
          <a:prstGeom prst="rect">
            <a:avLst/>
          </a:prstGeom>
        </p:spPr>
        <p:txBody>
          <a:bodyPr/>
          <a:lstStyle/>
          <a:p>
            <a:endParaRPr lang="en-ZA"/>
          </a:p>
        </p:txBody>
      </p:sp>
      <p:sp>
        <p:nvSpPr>
          <p:cNvPr id="12" name="Master Header">
            <a:extLst>
              <a:ext uri="{FF2B5EF4-FFF2-40B4-BE49-F238E27FC236}">
                <a16:creationId xmlns:a16="http://schemas.microsoft.com/office/drawing/2014/main" id="{504485A4-22BE-4F73-ADE9-A574E9FFEE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5938" y="861031"/>
            <a:ext cx="6992126" cy="431552"/>
          </a:xfrm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r>
              <a:rPr lang="en-US" dirty="0"/>
              <a:t>Master Title</a:t>
            </a:r>
            <a:endParaRPr lang="en-ZA" dirty="0"/>
          </a:p>
        </p:txBody>
      </p:sp>
      <p:sp>
        <p:nvSpPr>
          <p:cNvPr id="2" name="Slide Number">
            <a:extLst>
              <a:ext uri="{FF2B5EF4-FFF2-40B4-BE49-F238E27FC236}">
                <a16:creationId xmlns:a16="http://schemas.microsoft.com/office/drawing/2014/main" id="{9BE71EC1-E346-EFB9-3A8A-A6E0A7E69D4B}"/>
              </a:ext>
            </a:extLst>
          </p:cNvPr>
          <p:cNvSpPr txBox="1">
            <a:spLocks noGrp="1"/>
          </p:cNvSpPr>
          <p:nvPr>
            <p:ph type="sldNum" sz="quarter" idx="2"/>
          </p:nvPr>
        </p:nvSpPr>
        <p:spPr>
          <a:xfrm>
            <a:off x="4487904" y="4884267"/>
            <a:ext cx="163506" cy="16158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4880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452437" y="260787"/>
            <a:ext cx="8239126" cy="681462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452437" y="1593189"/>
            <a:ext cx="8239126" cy="3096005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233904" y="4884267"/>
            <a:ext cx="163506" cy="161583"/>
          </a:xfrm>
          <a:prstGeom prst="rect">
            <a:avLst/>
          </a:prstGeom>
          <a:ln w="3175">
            <a:miter lim="400000"/>
          </a:ln>
        </p:spPr>
        <p:txBody>
          <a:bodyPr wrap="none" lIns="19050" tIns="19050" rIns="19050" bIns="19050" anchor="b">
            <a:spAutoFit/>
          </a:bodyPr>
          <a:lstStyle>
            <a:lvl1pPr algn="ctr" defTabSz="219075">
              <a:defRPr sz="800" cap="none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6CB4B4D-7CA3-9044-876B-883B54F8677D}" type="slidenum">
              <a:rPr lang="en-ZA" smtClean="0"/>
              <a:pPr/>
              <a:t>‹#›</a:t>
            </a:fld>
            <a:endParaRPr lang="en-ZA"/>
          </a:p>
        </p:txBody>
      </p:sp>
      <p:grpSp>
        <p:nvGrpSpPr>
          <p:cNvPr id="9" name="Group"/>
          <p:cNvGrpSpPr/>
          <p:nvPr/>
        </p:nvGrpSpPr>
        <p:grpSpPr>
          <a:xfrm>
            <a:off x="7943407" y="157017"/>
            <a:ext cx="748727" cy="889001"/>
            <a:chOff x="0" y="0"/>
            <a:chExt cx="748725" cy="889000"/>
          </a:xfrm>
        </p:grpSpPr>
        <p:sp>
          <p:nvSpPr>
            <p:cNvPr id="7" name="Shape"/>
            <p:cNvSpPr/>
            <p:nvPr/>
          </p:nvSpPr>
          <p:spPr>
            <a:xfrm>
              <a:off x="108989" y="330868"/>
              <a:ext cx="527413" cy="18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35" y="12336"/>
                  </a:moveTo>
                  <a:lnTo>
                    <a:pt x="13485" y="12336"/>
                  </a:lnTo>
                  <a:lnTo>
                    <a:pt x="13485" y="13938"/>
                  </a:lnTo>
                  <a:lnTo>
                    <a:pt x="12629" y="13938"/>
                  </a:lnTo>
                  <a:lnTo>
                    <a:pt x="12629" y="21530"/>
                  </a:lnTo>
                  <a:lnTo>
                    <a:pt x="11990" y="21530"/>
                  </a:lnTo>
                  <a:lnTo>
                    <a:pt x="11990" y="13938"/>
                  </a:lnTo>
                  <a:lnTo>
                    <a:pt x="11133" y="13938"/>
                  </a:lnTo>
                  <a:lnTo>
                    <a:pt x="11133" y="12336"/>
                  </a:lnTo>
                  <a:close/>
                  <a:moveTo>
                    <a:pt x="10616" y="13938"/>
                  </a:moveTo>
                  <a:lnTo>
                    <a:pt x="10616" y="12336"/>
                  </a:lnTo>
                  <a:lnTo>
                    <a:pt x="8457" y="12336"/>
                  </a:lnTo>
                  <a:lnTo>
                    <a:pt x="8457" y="21525"/>
                  </a:lnTo>
                  <a:lnTo>
                    <a:pt x="10616" y="21525"/>
                  </a:lnTo>
                  <a:lnTo>
                    <a:pt x="10616" y="19924"/>
                  </a:lnTo>
                  <a:lnTo>
                    <a:pt x="9097" y="19924"/>
                  </a:lnTo>
                  <a:lnTo>
                    <a:pt x="9097" y="17689"/>
                  </a:lnTo>
                  <a:lnTo>
                    <a:pt x="10390" y="17689"/>
                  </a:lnTo>
                  <a:lnTo>
                    <a:pt x="10390" y="16088"/>
                  </a:lnTo>
                  <a:lnTo>
                    <a:pt x="9097" y="16088"/>
                  </a:lnTo>
                  <a:lnTo>
                    <a:pt x="9097" y="13933"/>
                  </a:lnTo>
                  <a:lnTo>
                    <a:pt x="10616" y="13933"/>
                  </a:lnTo>
                  <a:close/>
                  <a:moveTo>
                    <a:pt x="14466" y="19904"/>
                  </a:moveTo>
                  <a:lnTo>
                    <a:pt x="14269" y="21530"/>
                  </a:lnTo>
                  <a:lnTo>
                    <a:pt x="13602" y="21530"/>
                  </a:lnTo>
                  <a:lnTo>
                    <a:pt x="14794" y="12341"/>
                  </a:lnTo>
                  <a:lnTo>
                    <a:pt x="15296" y="12341"/>
                  </a:lnTo>
                  <a:lnTo>
                    <a:pt x="16492" y="21530"/>
                  </a:lnTo>
                  <a:lnTo>
                    <a:pt x="15825" y="21530"/>
                  </a:lnTo>
                  <a:lnTo>
                    <a:pt x="15632" y="19904"/>
                  </a:lnTo>
                  <a:lnTo>
                    <a:pt x="14468" y="19904"/>
                  </a:lnTo>
                  <a:close/>
                  <a:moveTo>
                    <a:pt x="14647" y="18392"/>
                  </a:moveTo>
                  <a:lnTo>
                    <a:pt x="15461" y="18392"/>
                  </a:lnTo>
                  <a:lnTo>
                    <a:pt x="15062" y="15050"/>
                  </a:lnTo>
                  <a:lnTo>
                    <a:pt x="14647" y="18392"/>
                  </a:lnTo>
                  <a:close/>
                  <a:moveTo>
                    <a:pt x="6944" y="19714"/>
                  </a:moveTo>
                  <a:cubicBezTo>
                    <a:pt x="6846" y="19909"/>
                    <a:pt x="6701" y="20004"/>
                    <a:pt x="6511" y="20004"/>
                  </a:cubicBezTo>
                  <a:cubicBezTo>
                    <a:pt x="6357" y="20004"/>
                    <a:pt x="6213" y="19949"/>
                    <a:pt x="6078" y="19834"/>
                  </a:cubicBezTo>
                  <a:cubicBezTo>
                    <a:pt x="5944" y="19724"/>
                    <a:pt x="5823" y="19520"/>
                    <a:pt x="5718" y="19225"/>
                  </a:cubicBezTo>
                  <a:lnTo>
                    <a:pt x="5305" y="20388"/>
                  </a:lnTo>
                  <a:cubicBezTo>
                    <a:pt x="5465" y="20842"/>
                    <a:pt x="5642" y="21161"/>
                    <a:pt x="5837" y="21336"/>
                  </a:cubicBezTo>
                  <a:cubicBezTo>
                    <a:pt x="6032" y="21515"/>
                    <a:pt x="6254" y="21600"/>
                    <a:pt x="6502" y="21600"/>
                  </a:cubicBezTo>
                  <a:cubicBezTo>
                    <a:pt x="6674" y="21600"/>
                    <a:pt x="6834" y="21535"/>
                    <a:pt x="6981" y="21410"/>
                  </a:cubicBezTo>
                  <a:cubicBezTo>
                    <a:pt x="7128" y="21286"/>
                    <a:pt x="7256" y="21106"/>
                    <a:pt x="7366" y="20867"/>
                  </a:cubicBezTo>
                  <a:cubicBezTo>
                    <a:pt x="7474" y="20632"/>
                    <a:pt x="7561" y="20343"/>
                    <a:pt x="7623" y="19994"/>
                  </a:cubicBezTo>
                  <a:cubicBezTo>
                    <a:pt x="7685" y="19650"/>
                    <a:pt x="7717" y="19255"/>
                    <a:pt x="7717" y="18806"/>
                  </a:cubicBezTo>
                  <a:cubicBezTo>
                    <a:pt x="7717" y="18392"/>
                    <a:pt x="7698" y="18023"/>
                    <a:pt x="7657" y="17694"/>
                  </a:cubicBezTo>
                  <a:cubicBezTo>
                    <a:pt x="7616" y="17370"/>
                    <a:pt x="7552" y="17090"/>
                    <a:pt x="7464" y="16856"/>
                  </a:cubicBezTo>
                  <a:cubicBezTo>
                    <a:pt x="7393" y="16676"/>
                    <a:pt x="7309" y="16527"/>
                    <a:pt x="7210" y="16412"/>
                  </a:cubicBezTo>
                  <a:cubicBezTo>
                    <a:pt x="7112" y="16297"/>
                    <a:pt x="6988" y="16207"/>
                    <a:pt x="6838" y="16148"/>
                  </a:cubicBezTo>
                  <a:lnTo>
                    <a:pt x="6451" y="15993"/>
                  </a:lnTo>
                  <a:cubicBezTo>
                    <a:pt x="6384" y="15968"/>
                    <a:pt x="6325" y="15923"/>
                    <a:pt x="6274" y="15858"/>
                  </a:cubicBezTo>
                  <a:cubicBezTo>
                    <a:pt x="6222" y="15793"/>
                    <a:pt x="6181" y="15719"/>
                    <a:pt x="6148" y="15629"/>
                  </a:cubicBezTo>
                  <a:cubicBezTo>
                    <a:pt x="6114" y="15534"/>
                    <a:pt x="6089" y="15429"/>
                    <a:pt x="6073" y="15320"/>
                  </a:cubicBezTo>
                  <a:cubicBezTo>
                    <a:pt x="6059" y="15205"/>
                    <a:pt x="6050" y="15090"/>
                    <a:pt x="6050" y="14970"/>
                  </a:cubicBezTo>
                  <a:cubicBezTo>
                    <a:pt x="6050" y="14651"/>
                    <a:pt x="6091" y="14377"/>
                    <a:pt x="6174" y="14152"/>
                  </a:cubicBezTo>
                  <a:cubicBezTo>
                    <a:pt x="6258" y="13923"/>
                    <a:pt x="6385" y="13808"/>
                    <a:pt x="6556" y="13808"/>
                  </a:cubicBezTo>
                  <a:cubicBezTo>
                    <a:pt x="6662" y="13808"/>
                    <a:pt x="6775" y="13848"/>
                    <a:pt x="6893" y="13918"/>
                  </a:cubicBezTo>
                  <a:cubicBezTo>
                    <a:pt x="7010" y="13993"/>
                    <a:pt x="7121" y="14167"/>
                    <a:pt x="7226" y="14442"/>
                  </a:cubicBezTo>
                  <a:lnTo>
                    <a:pt x="7630" y="13319"/>
                  </a:lnTo>
                  <a:cubicBezTo>
                    <a:pt x="7489" y="12930"/>
                    <a:pt x="7334" y="12656"/>
                    <a:pt x="7166" y="12491"/>
                  </a:cubicBezTo>
                  <a:cubicBezTo>
                    <a:pt x="6997" y="12326"/>
                    <a:pt x="6799" y="12247"/>
                    <a:pt x="6572" y="12247"/>
                  </a:cubicBezTo>
                  <a:cubicBezTo>
                    <a:pt x="6394" y="12247"/>
                    <a:pt x="6235" y="12316"/>
                    <a:pt x="6093" y="12456"/>
                  </a:cubicBezTo>
                  <a:cubicBezTo>
                    <a:pt x="5953" y="12591"/>
                    <a:pt x="5832" y="12785"/>
                    <a:pt x="5734" y="13030"/>
                  </a:cubicBezTo>
                  <a:cubicBezTo>
                    <a:pt x="5635" y="13274"/>
                    <a:pt x="5561" y="13569"/>
                    <a:pt x="5509" y="13908"/>
                  </a:cubicBezTo>
                  <a:cubicBezTo>
                    <a:pt x="5456" y="14247"/>
                    <a:pt x="5431" y="14626"/>
                    <a:pt x="5431" y="15040"/>
                  </a:cubicBezTo>
                  <a:cubicBezTo>
                    <a:pt x="5431" y="15803"/>
                    <a:pt x="5509" y="16407"/>
                    <a:pt x="5665" y="16846"/>
                  </a:cubicBezTo>
                  <a:cubicBezTo>
                    <a:pt x="5809" y="17240"/>
                    <a:pt x="6022" y="17495"/>
                    <a:pt x="6300" y="17609"/>
                  </a:cubicBezTo>
                  <a:lnTo>
                    <a:pt x="6696" y="17764"/>
                  </a:lnTo>
                  <a:cubicBezTo>
                    <a:pt x="6772" y="17799"/>
                    <a:pt x="6830" y="17839"/>
                    <a:pt x="6873" y="17889"/>
                  </a:cubicBezTo>
                  <a:cubicBezTo>
                    <a:pt x="6914" y="17933"/>
                    <a:pt x="6953" y="18003"/>
                    <a:pt x="6987" y="18088"/>
                  </a:cubicBezTo>
                  <a:cubicBezTo>
                    <a:pt x="7054" y="18268"/>
                    <a:pt x="7088" y="18527"/>
                    <a:pt x="7088" y="18861"/>
                  </a:cubicBezTo>
                  <a:cubicBezTo>
                    <a:pt x="7088" y="19230"/>
                    <a:pt x="7038" y="19510"/>
                    <a:pt x="6940" y="19704"/>
                  </a:cubicBezTo>
                  <a:moveTo>
                    <a:pt x="3152" y="9264"/>
                  </a:moveTo>
                  <a:lnTo>
                    <a:pt x="5310" y="9264"/>
                  </a:lnTo>
                  <a:lnTo>
                    <a:pt x="5310" y="7662"/>
                  </a:lnTo>
                  <a:lnTo>
                    <a:pt x="3792" y="7662"/>
                  </a:lnTo>
                  <a:lnTo>
                    <a:pt x="3792" y="5427"/>
                  </a:lnTo>
                  <a:lnTo>
                    <a:pt x="5085" y="5427"/>
                  </a:lnTo>
                  <a:lnTo>
                    <a:pt x="5085" y="3826"/>
                  </a:lnTo>
                  <a:lnTo>
                    <a:pt x="3792" y="3826"/>
                  </a:lnTo>
                  <a:lnTo>
                    <a:pt x="3792" y="1671"/>
                  </a:lnTo>
                  <a:lnTo>
                    <a:pt x="5310" y="1671"/>
                  </a:lnTo>
                  <a:lnTo>
                    <a:pt x="5310" y="70"/>
                  </a:lnTo>
                  <a:lnTo>
                    <a:pt x="3152" y="70"/>
                  </a:lnTo>
                  <a:lnTo>
                    <a:pt x="3152" y="9259"/>
                  </a:lnTo>
                  <a:close/>
                  <a:moveTo>
                    <a:pt x="1639" y="7453"/>
                  </a:moveTo>
                  <a:cubicBezTo>
                    <a:pt x="1541" y="7647"/>
                    <a:pt x="1396" y="7742"/>
                    <a:pt x="1206" y="7742"/>
                  </a:cubicBezTo>
                  <a:cubicBezTo>
                    <a:pt x="1052" y="7742"/>
                    <a:pt x="908" y="7687"/>
                    <a:pt x="773" y="7572"/>
                  </a:cubicBezTo>
                  <a:cubicBezTo>
                    <a:pt x="639" y="7463"/>
                    <a:pt x="518" y="7258"/>
                    <a:pt x="415" y="6969"/>
                  </a:cubicBezTo>
                  <a:lnTo>
                    <a:pt x="0" y="8131"/>
                  </a:lnTo>
                  <a:cubicBezTo>
                    <a:pt x="160" y="8585"/>
                    <a:pt x="337" y="8904"/>
                    <a:pt x="532" y="9079"/>
                  </a:cubicBezTo>
                  <a:cubicBezTo>
                    <a:pt x="727" y="9259"/>
                    <a:pt x="949" y="9343"/>
                    <a:pt x="1197" y="9343"/>
                  </a:cubicBezTo>
                  <a:cubicBezTo>
                    <a:pt x="1369" y="9343"/>
                    <a:pt x="1529" y="9284"/>
                    <a:pt x="1676" y="9159"/>
                  </a:cubicBezTo>
                  <a:cubicBezTo>
                    <a:pt x="1823" y="9034"/>
                    <a:pt x="1951" y="8855"/>
                    <a:pt x="2061" y="8615"/>
                  </a:cubicBezTo>
                  <a:cubicBezTo>
                    <a:pt x="2169" y="8381"/>
                    <a:pt x="2256" y="8091"/>
                    <a:pt x="2318" y="7742"/>
                  </a:cubicBezTo>
                  <a:cubicBezTo>
                    <a:pt x="2380" y="7398"/>
                    <a:pt x="2412" y="7004"/>
                    <a:pt x="2412" y="6555"/>
                  </a:cubicBezTo>
                  <a:cubicBezTo>
                    <a:pt x="2412" y="6141"/>
                    <a:pt x="2393" y="5772"/>
                    <a:pt x="2352" y="5442"/>
                  </a:cubicBezTo>
                  <a:cubicBezTo>
                    <a:pt x="2311" y="5118"/>
                    <a:pt x="2247" y="4834"/>
                    <a:pt x="2159" y="4604"/>
                  </a:cubicBezTo>
                  <a:cubicBezTo>
                    <a:pt x="2088" y="4425"/>
                    <a:pt x="2004" y="4275"/>
                    <a:pt x="1905" y="4160"/>
                  </a:cubicBezTo>
                  <a:cubicBezTo>
                    <a:pt x="1807" y="4046"/>
                    <a:pt x="1681" y="3956"/>
                    <a:pt x="1532" y="3896"/>
                  </a:cubicBezTo>
                  <a:lnTo>
                    <a:pt x="1146" y="3741"/>
                  </a:lnTo>
                  <a:cubicBezTo>
                    <a:pt x="1078" y="3716"/>
                    <a:pt x="1020" y="3672"/>
                    <a:pt x="968" y="3607"/>
                  </a:cubicBezTo>
                  <a:cubicBezTo>
                    <a:pt x="917" y="3542"/>
                    <a:pt x="876" y="3467"/>
                    <a:pt x="843" y="3382"/>
                  </a:cubicBezTo>
                  <a:cubicBezTo>
                    <a:pt x="809" y="3287"/>
                    <a:pt x="784" y="3183"/>
                    <a:pt x="770" y="3073"/>
                  </a:cubicBezTo>
                  <a:cubicBezTo>
                    <a:pt x="756" y="2958"/>
                    <a:pt x="747" y="2843"/>
                    <a:pt x="747" y="2724"/>
                  </a:cubicBezTo>
                  <a:cubicBezTo>
                    <a:pt x="747" y="2404"/>
                    <a:pt x="788" y="2130"/>
                    <a:pt x="871" y="1906"/>
                  </a:cubicBezTo>
                  <a:cubicBezTo>
                    <a:pt x="952" y="1676"/>
                    <a:pt x="1080" y="1561"/>
                    <a:pt x="1252" y="1561"/>
                  </a:cubicBezTo>
                  <a:cubicBezTo>
                    <a:pt x="1359" y="1561"/>
                    <a:pt x="1472" y="1601"/>
                    <a:pt x="1589" y="1671"/>
                  </a:cubicBezTo>
                  <a:cubicBezTo>
                    <a:pt x="1706" y="1746"/>
                    <a:pt x="1818" y="1921"/>
                    <a:pt x="1923" y="2195"/>
                  </a:cubicBezTo>
                  <a:lnTo>
                    <a:pt x="2329" y="1073"/>
                  </a:lnTo>
                  <a:cubicBezTo>
                    <a:pt x="2187" y="683"/>
                    <a:pt x="2033" y="409"/>
                    <a:pt x="1864" y="244"/>
                  </a:cubicBezTo>
                  <a:cubicBezTo>
                    <a:pt x="1696" y="80"/>
                    <a:pt x="1499" y="0"/>
                    <a:pt x="1270" y="0"/>
                  </a:cubicBezTo>
                  <a:cubicBezTo>
                    <a:pt x="1093" y="0"/>
                    <a:pt x="933" y="70"/>
                    <a:pt x="791" y="210"/>
                  </a:cubicBezTo>
                  <a:cubicBezTo>
                    <a:pt x="651" y="344"/>
                    <a:pt x="530" y="539"/>
                    <a:pt x="433" y="783"/>
                  </a:cubicBezTo>
                  <a:cubicBezTo>
                    <a:pt x="335" y="1028"/>
                    <a:pt x="259" y="1322"/>
                    <a:pt x="208" y="1661"/>
                  </a:cubicBezTo>
                  <a:cubicBezTo>
                    <a:pt x="154" y="2000"/>
                    <a:pt x="129" y="2379"/>
                    <a:pt x="129" y="2794"/>
                  </a:cubicBezTo>
                  <a:cubicBezTo>
                    <a:pt x="129" y="3557"/>
                    <a:pt x="208" y="4160"/>
                    <a:pt x="364" y="4599"/>
                  </a:cubicBezTo>
                  <a:cubicBezTo>
                    <a:pt x="507" y="4993"/>
                    <a:pt x="720" y="5248"/>
                    <a:pt x="999" y="5363"/>
                  </a:cubicBezTo>
                  <a:lnTo>
                    <a:pt x="1394" y="5517"/>
                  </a:lnTo>
                  <a:cubicBezTo>
                    <a:pt x="1470" y="5552"/>
                    <a:pt x="1529" y="5592"/>
                    <a:pt x="1571" y="5642"/>
                  </a:cubicBezTo>
                  <a:cubicBezTo>
                    <a:pt x="1612" y="5687"/>
                    <a:pt x="1651" y="5757"/>
                    <a:pt x="1685" y="5841"/>
                  </a:cubicBezTo>
                  <a:cubicBezTo>
                    <a:pt x="1752" y="6021"/>
                    <a:pt x="1786" y="6280"/>
                    <a:pt x="1786" y="6615"/>
                  </a:cubicBezTo>
                  <a:cubicBezTo>
                    <a:pt x="1786" y="6984"/>
                    <a:pt x="1736" y="7263"/>
                    <a:pt x="1639" y="7458"/>
                  </a:cubicBezTo>
                  <a:moveTo>
                    <a:pt x="8239" y="4455"/>
                  </a:moveTo>
                  <a:cubicBezTo>
                    <a:pt x="8184" y="4654"/>
                    <a:pt x="8120" y="4829"/>
                    <a:pt x="8047" y="4973"/>
                  </a:cubicBezTo>
                  <a:cubicBezTo>
                    <a:pt x="7976" y="5113"/>
                    <a:pt x="7900" y="5223"/>
                    <a:pt x="7820" y="5303"/>
                  </a:cubicBezTo>
                  <a:lnTo>
                    <a:pt x="8551" y="9269"/>
                  </a:lnTo>
                  <a:lnTo>
                    <a:pt x="7810" y="9269"/>
                  </a:lnTo>
                  <a:lnTo>
                    <a:pt x="7169" y="5602"/>
                  </a:lnTo>
                  <a:lnTo>
                    <a:pt x="6708" y="5602"/>
                  </a:lnTo>
                  <a:lnTo>
                    <a:pt x="6708" y="9269"/>
                  </a:lnTo>
                  <a:lnTo>
                    <a:pt x="6070" y="9269"/>
                  </a:lnTo>
                  <a:lnTo>
                    <a:pt x="6070" y="80"/>
                  </a:lnTo>
                  <a:lnTo>
                    <a:pt x="7354" y="80"/>
                  </a:lnTo>
                  <a:cubicBezTo>
                    <a:pt x="7519" y="80"/>
                    <a:pt x="7668" y="155"/>
                    <a:pt x="7801" y="304"/>
                  </a:cubicBezTo>
                  <a:cubicBezTo>
                    <a:pt x="7932" y="454"/>
                    <a:pt x="8045" y="658"/>
                    <a:pt x="8136" y="913"/>
                  </a:cubicBezTo>
                  <a:cubicBezTo>
                    <a:pt x="8228" y="1167"/>
                    <a:pt x="8297" y="1462"/>
                    <a:pt x="8345" y="1801"/>
                  </a:cubicBezTo>
                  <a:cubicBezTo>
                    <a:pt x="8393" y="2140"/>
                    <a:pt x="8416" y="2504"/>
                    <a:pt x="8416" y="2893"/>
                  </a:cubicBezTo>
                  <a:cubicBezTo>
                    <a:pt x="8416" y="3223"/>
                    <a:pt x="8400" y="3512"/>
                    <a:pt x="8368" y="3771"/>
                  </a:cubicBezTo>
                  <a:cubicBezTo>
                    <a:pt x="8336" y="4031"/>
                    <a:pt x="8292" y="4260"/>
                    <a:pt x="8237" y="4460"/>
                  </a:cubicBezTo>
                  <a:moveTo>
                    <a:pt x="7653" y="3756"/>
                  </a:moveTo>
                  <a:cubicBezTo>
                    <a:pt x="7739" y="3532"/>
                    <a:pt x="7781" y="3242"/>
                    <a:pt x="7781" y="2883"/>
                  </a:cubicBezTo>
                  <a:cubicBezTo>
                    <a:pt x="7781" y="2524"/>
                    <a:pt x="7739" y="2235"/>
                    <a:pt x="7653" y="2010"/>
                  </a:cubicBezTo>
                  <a:cubicBezTo>
                    <a:pt x="7570" y="1791"/>
                    <a:pt x="7457" y="1676"/>
                    <a:pt x="7315" y="1676"/>
                  </a:cubicBezTo>
                  <a:lnTo>
                    <a:pt x="6712" y="1676"/>
                  </a:lnTo>
                  <a:lnTo>
                    <a:pt x="6712" y="4091"/>
                  </a:lnTo>
                  <a:lnTo>
                    <a:pt x="7315" y="4091"/>
                  </a:lnTo>
                  <a:cubicBezTo>
                    <a:pt x="7457" y="4091"/>
                    <a:pt x="7568" y="3981"/>
                    <a:pt x="7653" y="3756"/>
                  </a:cubicBezTo>
                  <a:moveTo>
                    <a:pt x="12031" y="9264"/>
                  </a:moveTo>
                  <a:lnTo>
                    <a:pt x="12671" y="9264"/>
                  </a:lnTo>
                  <a:lnTo>
                    <a:pt x="12671" y="75"/>
                  </a:lnTo>
                  <a:lnTo>
                    <a:pt x="12031" y="75"/>
                  </a:lnTo>
                  <a:lnTo>
                    <a:pt x="12031" y="9264"/>
                  </a:lnTo>
                  <a:close/>
                  <a:moveTo>
                    <a:pt x="14133" y="2848"/>
                  </a:moveTo>
                  <a:cubicBezTo>
                    <a:pt x="14145" y="2659"/>
                    <a:pt x="14163" y="2504"/>
                    <a:pt x="14184" y="2389"/>
                  </a:cubicBezTo>
                  <a:cubicBezTo>
                    <a:pt x="14205" y="2275"/>
                    <a:pt x="14232" y="2170"/>
                    <a:pt x="14262" y="2075"/>
                  </a:cubicBezTo>
                  <a:cubicBezTo>
                    <a:pt x="14308" y="1931"/>
                    <a:pt x="14365" y="1816"/>
                    <a:pt x="14434" y="1726"/>
                  </a:cubicBezTo>
                  <a:cubicBezTo>
                    <a:pt x="14503" y="1641"/>
                    <a:pt x="14582" y="1596"/>
                    <a:pt x="14672" y="1596"/>
                  </a:cubicBezTo>
                  <a:cubicBezTo>
                    <a:pt x="14835" y="1596"/>
                    <a:pt x="14958" y="1721"/>
                    <a:pt x="15044" y="1970"/>
                  </a:cubicBezTo>
                  <a:cubicBezTo>
                    <a:pt x="15130" y="2220"/>
                    <a:pt x="15190" y="2529"/>
                    <a:pt x="15224" y="2898"/>
                  </a:cubicBezTo>
                  <a:lnTo>
                    <a:pt x="15873" y="2898"/>
                  </a:lnTo>
                  <a:cubicBezTo>
                    <a:pt x="15844" y="2419"/>
                    <a:pt x="15795" y="1995"/>
                    <a:pt x="15724" y="1636"/>
                  </a:cubicBezTo>
                  <a:cubicBezTo>
                    <a:pt x="15651" y="1272"/>
                    <a:pt x="15562" y="973"/>
                    <a:pt x="15456" y="728"/>
                  </a:cubicBezTo>
                  <a:cubicBezTo>
                    <a:pt x="15350" y="484"/>
                    <a:pt x="15231" y="299"/>
                    <a:pt x="15098" y="180"/>
                  </a:cubicBezTo>
                  <a:cubicBezTo>
                    <a:pt x="14965" y="60"/>
                    <a:pt x="14821" y="0"/>
                    <a:pt x="14668" y="0"/>
                  </a:cubicBezTo>
                  <a:cubicBezTo>
                    <a:pt x="14488" y="0"/>
                    <a:pt x="14324" y="90"/>
                    <a:pt x="14179" y="259"/>
                  </a:cubicBezTo>
                  <a:cubicBezTo>
                    <a:pt x="14033" y="434"/>
                    <a:pt x="13902" y="683"/>
                    <a:pt x="13785" y="1008"/>
                  </a:cubicBezTo>
                  <a:cubicBezTo>
                    <a:pt x="13702" y="1242"/>
                    <a:pt x="13638" y="1487"/>
                    <a:pt x="13594" y="1751"/>
                  </a:cubicBezTo>
                  <a:cubicBezTo>
                    <a:pt x="13549" y="2015"/>
                    <a:pt x="13517" y="2295"/>
                    <a:pt x="13500" y="2594"/>
                  </a:cubicBezTo>
                  <a:cubicBezTo>
                    <a:pt x="13482" y="2898"/>
                    <a:pt x="13471" y="3223"/>
                    <a:pt x="13468" y="3562"/>
                  </a:cubicBezTo>
                  <a:cubicBezTo>
                    <a:pt x="13464" y="3906"/>
                    <a:pt x="13464" y="4275"/>
                    <a:pt x="13464" y="4669"/>
                  </a:cubicBezTo>
                  <a:cubicBezTo>
                    <a:pt x="13464" y="5063"/>
                    <a:pt x="13464" y="5437"/>
                    <a:pt x="13468" y="5782"/>
                  </a:cubicBezTo>
                  <a:cubicBezTo>
                    <a:pt x="13471" y="6126"/>
                    <a:pt x="13482" y="6450"/>
                    <a:pt x="13500" y="6749"/>
                  </a:cubicBezTo>
                  <a:cubicBezTo>
                    <a:pt x="13517" y="7049"/>
                    <a:pt x="13549" y="7333"/>
                    <a:pt x="13594" y="7592"/>
                  </a:cubicBezTo>
                  <a:cubicBezTo>
                    <a:pt x="13638" y="7857"/>
                    <a:pt x="13702" y="8101"/>
                    <a:pt x="13785" y="8336"/>
                  </a:cubicBezTo>
                  <a:cubicBezTo>
                    <a:pt x="13902" y="8660"/>
                    <a:pt x="14033" y="8914"/>
                    <a:pt x="14179" y="9084"/>
                  </a:cubicBezTo>
                  <a:cubicBezTo>
                    <a:pt x="14324" y="9254"/>
                    <a:pt x="14488" y="9343"/>
                    <a:pt x="14668" y="9343"/>
                  </a:cubicBezTo>
                  <a:cubicBezTo>
                    <a:pt x="14819" y="9343"/>
                    <a:pt x="14961" y="9284"/>
                    <a:pt x="15096" y="9164"/>
                  </a:cubicBezTo>
                  <a:cubicBezTo>
                    <a:pt x="15231" y="9044"/>
                    <a:pt x="15351" y="8859"/>
                    <a:pt x="15456" y="8615"/>
                  </a:cubicBezTo>
                  <a:cubicBezTo>
                    <a:pt x="15562" y="8371"/>
                    <a:pt x="15651" y="8066"/>
                    <a:pt x="15724" y="7707"/>
                  </a:cubicBezTo>
                  <a:cubicBezTo>
                    <a:pt x="15796" y="7343"/>
                    <a:pt x="15846" y="6924"/>
                    <a:pt x="15873" y="6440"/>
                  </a:cubicBezTo>
                  <a:lnTo>
                    <a:pt x="15224" y="6440"/>
                  </a:lnTo>
                  <a:cubicBezTo>
                    <a:pt x="15190" y="6809"/>
                    <a:pt x="15130" y="7119"/>
                    <a:pt x="15044" y="7368"/>
                  </a:cubicBezTo>
                  <a:cubicBezTo>
                    <a:pt x="14958" y="7617"/>
                    <a:pt x="14835" y="7742"/>
                    <a:pt x="14672" y="7742"/>
                  </a:cubicBezTo>
                  <a:cubicBezTo>
                    <a:pt x="14583" y="7742"/>
                    <a:pt x="14503" y="7702"/>
                    <a:pt x="14434" y="7612"/>
                  </a:cubicBezTo>
                  <a:cubicBezTo>
                    <a:pt x="14365" y="7523"/>
                    <a:pt x="14308" y="7408"/>
                    <a:pt x="14262" y="7263"/>
                  </a:cubicBezTo>
                  <a:cubicBezTo>
                    <a:pt x="14232" y="7168"/>
                    <a:pt x="14205" y="7064"/>
                    <a:pt x="14184" y="6944"/>
                  </a:cubicBezTo>
                  <a:cubicBezTo>
                    <a:pt x="14163" y="6829"/>
                    <a:pt x="14145" y="6675"/>
                    <a:pt x="14133" y="6490"/>
                  </a:cubicBezTo>
                  <a:cubicBezTo>
                    <a:pt x="14120" y="6300"/>
                    <a:pt x="14113" y="6061"/>
                    <a:pt x="14108" y="5767"/>
                  </a:cubicBezTo>
                  <a:cubicBezTo>
                    <a:pt x="14103" y="5472"/>
                    <a:pt x="14101" y="5108"/>
                    <a:pt x="14101" y="4669"/>
                  </a:cubicBezTo>
                  <a:cubicBezTo>
                    <a:pt x="14101" y="4230"/>
                    <a:pt x="14103" y="3866"/>
                    <a:pt x="14108" y="3572"/>
                  </a:cubicBezTo>
                  <a:cubicBezTo>
                    <a:pt x="14113" y="3277"/>
                    <a:pt x="14120" y="3038"/>
                    <a:pt x="14133" y="2848"/>
                  </a:cubicBezTo>
                  <a:moveTo>
                    <a:pt x="18720" y="1676"/>
                  </a:moveTo>
                  <a:lnTo>
                    <a:pt x="18720" y="75"/>
                  </a:lnTo>
                  <a:lnTo>
                    <a:pt x="16561" y="75"/>
                  </a:lnTo>
                  <a:lnTo>
                    <a:pt x="16561" y="9264"/>
                  </a:lnTo>
                  <a:lnTo>
                    <a:pt x="18720" y="9264"/>
                  </a:lnTo>
                  <a:lnTo>
                    <a:pt x="18720" y="7662"/>
                  </a:lnTo>
                  <a:lnTo>
                    <a:pt x="17290" y="7662"/>
                  </a:lnTo>
                  <a:lnTo>
                    <a:pt x="17203" y="7183"/>
                  </a:lnTo>
                  <a:lnTo>
                    <a:pt x="17203" y="5427"/>
                  </a:lnTo>
                  <a:lnTo>
                    <a:pt x="18494" y="5427"/>
                  </a:lnTo>
                  <a:lnTo>
                    <a:pt x="18494" y="3826"/>
                  </a:lnTo>
                  <a:lnTo>
                    <a:pt x="17203" y="3826"/>
                  </a:lnTo>
                  <a:lnTo>
                    <a:pt x="17203" y="1671"/>
                  </a:lnTo>
                  <a:lnTo>
                    <a:pt x="18721" y="1671"/>
                  </a:lnTo>
                  <a:close/>
                  <a:moveTo>
                    <a:pt x="20827" y="7453"/>
                  </a:moveTo>
                  <a:cubicBezTo>
                    <a:pt x="20729" y="7647"/>
                    <a:pt x="20584" y="7742"/>
                    <a:pt x="20394" y="7742"/>
                  </a:cubicBezTo>
                  <a:cubicBezTo>
                    <a:pt x="20240" y="7742"/>
                    <a:pt x="20096" y="7687"/>
                    <a:pt x="19961" y="7572"/>
                  </a:cubicBezTo>
                  <a:cubicBezTo>
                    <a:pt x="19826" y="7463"/>
                    <a:pt x="19707" y="7258"/>
                    <a:pt x="19603" y="6969"/>
                  </a:cubicBezTo>
                  <a:lnTo>
                    <a:pt x="19188" y="8131"/>
                  </a:lnTo>
                  <a:cubicBezTo>
                    <a:pt x="19347" y="8585"/>
                    <a:pt x="19525" y="8904"/>
                    <a:pt x="19720" y="9079"/>
                  </a:cubicBezTo>
                  <a:cubicBezTo>
                    <a:pt x="19915" y="9259"/>
                    <a:pt x="20137" y="9343"/>
                    <a:pt x="20385" y="9343"/>
                  </a:cubicBezTo>
                  <a:cubicBezTo>
                    <a:pt x="20557" y="9343"/>
                    <a:pt x="20717" y="9284"/>
                    <a:pt x="20864" y="9159"/>
                  </a:cubicBezTo>
                  <a:cubicBezTo>
                    <a:pt x="21011" y="9034"/>
                    <a:pt x="21139" y="8855"/>
                    <a:pt x="21249" y="8615"/>
                  </a:cubicBezTo>
                  <a:cubicBezTo>
                    <a:pt x="21357" y="8381"/>
                    <a:pt x="21444" y="8091"/>
                    <a:pt x="21506" y="7742"/>
                  </a:cubicBezTo>
                  <a:cubicBezTo>
                    <a:pt x="21568" y="7398"/>
                    <a:pt x="21600" y="7004"/>
                    <a:pt x="21600" y="6555"/>
                  </a:cubicBezTo>
                  <a:cubicBezTo>
                    <a:pt x="21600" y="6141"/>
                    <a:pt x="21580" y="5772"/>
                    <a:pt x="21540" y="5442"/>
                  </a:cubicBezTo>
                  <a:cubicBezTo>
                    <a:pt x="21499" y="5118"/>
                    <a:pt x="21435" y="4834"/>
                    <a:pt x="21346" y="4604"/>
                  </a:cubicBezTo>
                  <a:cubicBezTo>
                    <a:pt x="21275" y="4425"/>
                    <a:pt x="21192" y="4275"/>
                    <a:pt x="21093" y="4160"/>
                  </a:cubicBezTo>
                  <a:cubicBezTo>
                    <a:pt x="20995" y="4046"/>
                    <a:pt x="20869" y="3956"/>
                    <a:pt x="20720" y="3896"/>
                  </a:cubicBezTo>
                  <a:lnTo>
                    <a:pt x="20334" y="3741"/>
                  </a:lnTo>
                  <a:cubicBezTo>
                    <a:pt x="20266" y="3716"/>
                    <a:pt x="20208" y="3672"/>
                    <a:pt x="20156" y="3607"/>
                  </a:cubicBezTo>
                  <a:cubicBezTo>
                    <a:pt x="20105" y="3542"/>
                    <a:pt x="20064" y="3467"/>
                    <a:pt x="20030" y="3382"/>
                  </a:cubicBezTo>
                  <a:cubicBezTo>
                    <a:pt x="19997" y="3287"/>
                    <a:pt x="19972" y="3183"/>
                    <a:pt x="19958" y="3073"/>
                  </a:cubicBezTo>
                  <a:cubicBezTo>
                    <a:pt x="19942" y="2958"/>
                    <a:pt x="19935" y="2843"/>
                    <a:pt x="19935" y="2724"/>
                  </a:cubicBezTo>
                  <a:cubicBezTo>
                    <a:pt x="19935" y="2404"/>
                    <a:pt x="19975" y="2130"/>
                    <a:pt x="20059" y="1906"/>
                  </a:cubicBezTo>
                  <a:cubicBezTo>
                    <a:pt x="20142" y="1676"/>
                    <a:pt x="20268" y="1561"/>
                    <a:pt x="20440" y="1561"/>
                  </a:cubicBezTo>
                  <a:cubicBezTo>
                    <a:pt x="20548" y="1561"/>
                    <a:pt x="20660" y="1601"/>
                    <a:pt x="20779" y="1671"/>
                  </a:cubicBezTo>
                  <a:cubicBezTo>
                    <a:pt x="20896" y="1746"/>
                    <a:pt x="21008" y="1921"/>
                    <a:pt x="21112" y="2195"/>
                  </a:cubicBezTo>
                  <a:lnTo>
                    <a:pt x="21517" y="1073"/>
                  </a:lnTo>
                  <a:cubicBezTo>
                    <a:pt x="21377" y="683"/>
                    <a:pt x="21220" y="409"/>
                    <a:pt x="21052" y="244"/>
                  </a:cubicBezTo>
                  <a:cubicBezTo>
                    <a:pt x="20883" y="80"/>
                    <a:pt x="20687" y="0"/>
                    <a:pt x="20458" y="0"/>
                  </a:cubicBezTo>
                  <a:cubicBezTo>
                    <a:pt x="20280" y="0"/>
                    <a:pt x="20121" y="70"/>
                    <a:pt x="19979" y="210"/>
                  </a:cubicBezTo>
                  <a:cubicBezTo>
                    <a:pt x="19839" y="344"/>
                    <a:pt x="19718" y="539"/>
                    <a:pt x="19621" y="783"/>
                  </a:cubicBezTo>
                  <a:cubicBezTo>
                    <a:pt x="19523" y="1028"/>
                    <a:pt x="19447" y="1322"/>
                    <a:pt x="19395" y="1661"/>
                  </a:cubicBezTo>
                  <a:cubicBezTo>
                    <a:pt x="19342" y="2000"/>
                    <a:pt x="19317" y="2379"/>
                    <a:pt x="19317" y="2794"/>
                  </a:cubicBezTo>
                  <a:cubicBezTo>
                    <a:pt x="19317" y="3557"/>
                    <a:pt x="19395" y="4160"/>
                    <a:pt x="19551" y="4599"/>
                  </a:cubicBezTo>
                  <a:cubicBezTo>
                    <a:pt x="19695" y="4993"/>
                    <a:pt x="19908" y="5248"/>
                    <a:pt x="20186" y="5363"/>
                  </a:cubicBezTo>
                  <a:lnTo>
                    <a:pt x="20582" y="5517"/>
                  </a:lnTo>
                  <a:cubicBezTo>
                    <a:pt x="20658" y="5552"/>
                    <a:pt x="20717" y="5592"/>
                    <a:pt x="20759" y="5642"/>
                  </a:cubicBezTo>
                  <a:cubicBezTo>
                    <a:pt x="20800" y="5687"/>
                    <a:pt x="20839" y="5757"/>
                    <a:pt x="20873" y="5841"/>
                  </a:cubicBezTo>
                  <a:cubicBezTo>
                    <a:pt x="20940" y="6021"/>
                    <a:pt x="20974" y="6280"/>
                    <a:pt x="20974" y="6615"/>
                  </a:cubicBezTo>
                  <a:cubicBezTo>
                    <a:pt x="20974" y="6984"/>
                    <a:pt x="20924" y="7263"/>
                    <a:pt x="20827" y="7458"/>
                  </a:cubicBezTo>
                  <a:moveTo>
                    <a:pt x="11497" y="75"/>
                  </a:moveTo>
                  <a:lnTo>
                    <a:pt x="10830" y="75"/>
                  </a:lnTo>
                  <a:lnTo>
                    <a:pt x="10172" y="6066"/>
                  </a:lnTo>
                  <a:lnTo>
                    <a:pt x="9514" y="75"/>
                  </a:lnTo>
                  <a:lnTo>
                    <a:pt x="8851" y="75"/>
                  </a:lnTo>
                  <a:lnTo>
                    <a:pt x="9933" y="9264"/>
                  </a:lnTo>
                  <a:lnTo>
                    <a:pt x="10412" y="9264"/>
                  </a:lnTo>
                  <a:lnTo>
                    <a:pt x="11497" y="75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Shape"/>
            <p:cNvSpPr/>
            <p:nvPr/>
          </p:nvSpPr>
          <p:spPr>
            <a:xfrm>
              <a:off x="0" y="0"/>
              <a:ext cx="748726" cy="889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extrusionOk="0">
                  <a:moveTo>
                    <a:pt x="10800" y="0"/>
                  </a:moveTo>
                  <a:cubicBezTo>
                    <a:pt x="4844" y="0"/>
                    <a:pt x="0" y="4061"/>
                    <a:pt x="0" y="9054"/>
                  </a:cubicBezTo>
                  <a:cubicBezTo>
                    <a:pt x="0" y="12783"/>
                    <a:pt x="2699" y="15993"/>
                    <a:pt x="6549" y="17378"/>
                  </a:cubicBezTo>
                  <a:cubicBezTo>
                    <a:pt x="6576" y="17367"/>
                    <a:pt x="6604" y="17358"/>
                    <a:pt x="6631" y="17346"/>
                  </a:cubicBezTo>
                  <a:cubicBezTo>
                    <a:pt x="6699" y="17320"/>
                    <a:pt x="6764" y="17290"/>
                    <a:pt x="6839" y="17262"/>
                  </a:cubicBezTo>
                  <a:lnTo>
                    <a:pt x="6902" y="17240"/>
                  </a:lnTo>
                  <a:cubicBezTo>
                    <a:pt x="6954" y="17220"/>
                    <a:pt x="7008" y="17198"/>
                    <a:pt x="7059" y="17177"/>
                  </a:cubicBezTo>
                  <a:cubicBezTo>
                    <a:pt x="7233" y="17108"/>
                    <a:pt x="7414" y="17035"/>
                    <a:pt x="7601" y="16981"/>
                  </a:cubicBezTo>
                  <a:cubicBezTo>
                    <a:pt x="7767" y="16934"/>
                    <a:pt x="7928" y="16881"/>
                    <a:pt x="8080" y="16822"/>
                  </a:cubicBezTo>
                  <a:cubicBezTo>
                    <a:pt x="4075" y="15835"/>
                    <a:pt x="1140" y="12726"/>
                    <a:pt x="1140" y="9054"/>
                  </a:cubicBezTo>
                  <a:cubicBezTo>
                    <a:pt x="1140" y="4590"/>
                    <a:pt x="5476" y="963"/>
                    <a:pt x="10800" y="963"/>
                  </a:cubicBezTo>
                  <a:cubicBezTo>
                    <a:pt x="11832" y="963"/>
                    <a:pt x="12828" y="1096"/>
                    <a:pt x="13760" y="1349"/>
                  </a:cubicBezTo>
                  <a:cubicBezTo>
                    <a:pt x="13795" y="1357"/>
                    <a:pt x="14197" y="1450"/>
                    <a:pt x="14799" y="1688"/>
                  </a:cubicBezTo>
                  <a:lnTo>
                    <a:pt x="14780" y="1704"/>
                  </a:lnTo>
                  <a:cubicBezTo>
                    <a:pt x="14122" y="2175"/>
                    <a:pt x="13351" y="2371"/>
                    <a:pt x="12494" y="2286"/>
                  </a:cubicBezTo>
                  <a:cubicBezTo>
                    <a:pt x="12163" y="2253"/>
                    <a:pt x="11816" y="2207"/>
                    <a:pt x="11562" y="2175"/>
                  </a:cubicBezTo>
                  <a:lnTo>
                    <a:pt x="11461" y="2159"/>
                  </a:lnTo>
                  <a:cubicBezTo>
                    <a:pt x="11303" y="2139"/>
                    <a:pt x="11120" y="2117"/>
                    <a:pt x="10939" y="2096"/>
                  </a:cubicBezTo>
                  <a:cubicBezTo>
                    <a:pt x="10475" y="2043"/>
                    <a:pt x="10115" y="2085"/>
                    <a:pt x="9799" y="2228"/>
                  </a:cubicBezTo>
                  <a:cubicBezTo>
                    <a:pt x="9596" y="2318"/>
                    <a:pt x="9384" y="2396"/>
                    <a:pt x="9169" y="2455"/>
                  </a:cubicBezTo>
                  <a:cubicBezTo>
                    <a:pt x="8743" y="2574"/>
                    <a:pt x="8323" y="2684"/>
                    <a:pt x="8004" y="2768"/>
                  </a:cubicBezTo>
                  <a:lnTo>
                    <a:pt x="7979" y="2778"/>
                  </a:lnTo>
                  <a:lnTo>
                    <a:pt x="7802" y="2826"/>
                  </a:lnTo>
                  <a:cubicBezTo>
                    <a:pt x="7640" y="2869"/>
                    <a:pt x="7472" y="2912"/>
                    <a:pt x="7305" y="2958"/>
                  </a:cubicBezTo>
                  <a:cubicBezTo>
                    <a:pt x="7156" y="2998"/>
                    <a:pt x="6948" y="3067"/>
                    <a:pt x="6858" y="3228"/>
                  </a:cubicBezTo>
                  <a:cubicBezTo>
                    <a:pt x="6773" y="3377"/>
                    <a:pt x="6710" y="3544"/>
                    <a:pt x="6656" y="3678"/>
                  </a:cubicBezTo>
                  <a:lnTo>
                    <a:pt x="6650" y="3688"/>
                  </a:lnTo>
                  <a:cubicBezTo>
                    <a:pt x="6633" y="3731"/>
                    <a:pt x="6618" y="3778"/>
                    <a:pt x="6600" y="3821"/>
                  </a:cubicBezTo>
                  <a:cubicBezTo>
                    <a:pt x="7042" y="3516"/>
                    <a:pt x="7465" y="3282"/>
                    <a:pt x="7903" y="3106"/>
                  </a:cubicBezTo>
                  <a:cubicBezTo>
                    <a:pt x="8422" y="2899"/>
                    <a:pt x="8913" y="2757"/>
                    <a:pt x="9402" y="2678"/>
                  </a:cubicBezTo>
                  <a:lnTo>
                    <a:pt x="9692" y="2630"/>
                  </a:lnTo>
                  <a:lnTo>
                    <a:pt x="9440" y="2757"/>
                  </a:lnTo>
                  <a:cubicBezTo>
                    <a:pt x="9399" y="2777"/>
                    <a:pt x="9358" y="2788"/>
                    <a:pt x="9326" y="2794"/>
                  </a:cubicBezTo>
                  <a:cubicBezTo>
                    <a:pt x="8697" y="2928"/>
                    <a:pt x="8170" y="3095"/>
                    <a:pt x="7714" y="3313"/>
                  </a:cubicBezTo>
                  <a:cubicBezTo>
                    <a:pt x="6923" y="3690"/>
                    <a:pt x="6179" y="4191"/>
                    <a:pt x="5302" y="4937"/>
                  </a:cubicBezTo>
                  <a:cubicBezTo>
                    <a:pt x="5141" y="5074"/>
                    <a:pt x="4984" y="5236"/>
                    <a:pt x="4811" y="5445"/>
                  </a:cubicBezTo>
                  <a:cubicBezTo>
                    <a:pt x="4751" y="5520"/>
                    <a:pt x="4729" y="5576"/>
                    <a:pt x="4748" y="5620"/>
                  </a:cubicBezTo>
                  <a:cubicBezTo>
                    <a:pt x="4768" y="5666"/>
                    <a:pt x="4839" y="5700"/>
                    <a:pt x="4950" y="5726"/>
                  </a:cubicBezTo>
                  <a:cubicBezTo>
                    <a:pt x="5223" y="5788"/>
                    <a:pt x="5463" y="5761"/>
                    <a:pt x="5680" y="5641"/>
                  </a:cubicBezTo>
                  <a:lnTo>
                    <a:pt x="5787" y="5577"/>
                  </a:lnTo>
                  <a:cubicBezTo>
                    <a:pt x="6007" y="5457"/>
                    <a:pt x="6233" y="5332"/>
                    <a:pt x="6474" y="5228"/>
                  </a:cubicBezTo>
                  <a:cubicBezTo>
                    <a:pt x="6850" y="5064"/>
                    <a:pt x="7170" y="4892"/>
                    <a:pt x="7443" y="4694"/>
                  </a:cubicBezTo>
                  <a:cubicBezTo>
                    <a:pt x="7661" y="4535"/>
                    <a:pt x="7908" y="4455"/>
                    <a:pt x="8199" y="4450"/>
                  </a:cubicBezTo>
                  <a:cubicBezTo>
                    <a:pt x="8509" y="4445"/>
                    <a:pt x="8806" y="4391"/>
                    <a:pt x="9087" y="4292"/>
                  </a:cubicBezTo>
                  <a:cubicBezTo>
                    <a:pt x="9331" y="4204"/>
                    <a:pt x="9587" y="4164"/>
                    <a:pt x="9837" y="4175"/>
                  </a:cubicBezTo>
                  <a:cubicBezTo>
                    <a:pt x="10118" y="4189"/>
                    <a:pt x="10404" y="4159"/>
                    <a:pt x="10687" y="4085"/>
                  </a:cubicBezTo>
                  <a:cubicBezTo>
                    <a:pt x="10864" y="4037"/>
                    <a:pt x="11024" y="4064"/>
                    <a:pt x="11172" y="4165"/>
                  </a:cubicBezTo>
                  <a:cubicBezTo>
                    <a:pt x="11269" y="4230"/>
                    <a:pt x="11352" y="4303"/>
                    <a:pt x="11417" y="4371"/>
                  </a:cubicBezTo>
                  <a:cubicBezTo>
                    <a:pt x="11555" y="4516"/>
                    <a:pt x="11684" y="4652"/>
                    <a:pt x="11839" y="4821"/>
                  </a:cubicBezTo>
                  <a:lnTo>
                    <a:pt x="11902" y="4890"/>
                  </a:lnTo>
                  <a:cubicBezTo>
                    <a:pt x="11920" y="4908"/>
                    <a:pt x="11941" y="4929"/>
                    <a:pt x="11959" y="4948"/>
                  </a:cubicBezTo>
                  <a:cubicBezTo>
                    <a:pt x="11969" y="4959"/>
                    <a:pt x="11974" y="4968"/>
                    <a:pt x="11984" y="4979"/>
                  </a:cubicBezTo>
                  <a:lnTo>
                    <a:pt x="12072" y="5075"/>
                  </a:lnTo>
                  <a:cubicBezTo>
                    <a:pt x="12102" y="5056"/>
                    <a:pt x="12129" y="5034"/>
                    <a:pt x="12160" y="5017"/>
                  </a:cubicBezTo>
                  <a:lnTo>
                    <a:pt x="12211" y="4990"/>
                  </a:lnTo>
                  <a:cubicBezTo>
                    <a:pt x="12298" y="4938"/>
                    <a:pt x="12393" y="4883"/>
                    <a:pt x="12481" y="4826"/>
                  </a:cubicBezTo>
                  <a:cubicBezTo>
                    <a:pt x="12576" y="4764"/>
                    <a:pt x="12669" y="4700"/>
                    <a:pt x="12758" y="4636"/>
                  </a:cubicBezTo>
                  <a:lnTo>
                    <a:pt x="12796" y="4604"/>
                  </a:lnTo>
                  <a:cubicBezTo>
                    <a:pt x="12824" y="4584"/>
                    <a:pt x="12856" y="4566"/>
                    <a:pt x="12884" y="4546"/>
                  </a:cubicBezTo>
                  <a:lnTo>
                    <a:pt x="12966" y="4487"/>
                  </a:lnTo>
                  <a:lnTo>
                    <a:pt x="12966" y="4572"/>
                  </a:lnTo>
                  <a:cubicBezTo>
                    <a:pt x="12969" y="4612"/>
                    <a:pt x="12946" y="4637"/>
                    <a:pt x="12929" y="4651"/>
                  </a:cubicBezTo>
                  <a:cubicBezTo>
                    <a:pt x="12370" y="5080"/>
                    <a:pt x="11796" y="5377"/>
                    <a:pt x="11178" y="5556"/>
                  </a:cubicBezTo>
                  <a:cubicBezTo>
                    <a:pt x="10767" y="5675"/>
                    <a:pt x="10290" y="5831"/>
                    <a:pt x="9862" y="6085"/>
                  </a:cubicBezTo>
                  <a:cubicBezTo>
                    <a:pt x="9526" y="6286"/>
                    <a:pt x="9334" y="6542"/>
                    <a:pt x="9282" y="6869"/>
                  </a:cubicBezTo>
                  <a:cubicBezTo>
                    <a:pt x="9251" y="7065"/>
                    <a:pt x="9372" y="7210"/>
                    <a:pt x="9610" y="7276"/>
                  </a:cubicBezTo>
                  <a:cubicBezTo>
                    <a:pt x="9681" y="7296"/>
                    <a:pt x="9750" y="7308"/>
                    <a:pt x="9830" y="7308"/>
                  </a:cubicBezTo>
                  <a:cubicBezTo>
                    <a:pt x="9931" y="7308"/>
                    <a:pt x="10027" y="7292"/>
                    <a:pt x="10107" y="7276"/>
                  </a:cubicBezTo>
                  <a:cubicBezTo>
                    <a:pt x="10218" y="7254"/>
                    <a:pt x="10314" y="7235"/>
                    <a:pt x="10391" y="7218"/>
                  </a:cubicBezTo>
                  <a:lnTo>
                    <a:pt x="10397" y="7218"/>
                  </a:lnTo>
                  <a:cubicBezTo>
                    <a:pt x="10684" y="7158"/>
                    <a:pt x="10980" y="7100"/>
                    <a:pt x="11279" y="7064"/>
                  </a:cubicBezTo>
                  <a:cubicBezTo>
                    <a:pt x="11560" y="7030"/>
                    <a:pt x="11771" y="6958"/>
                    <a:pt x="11965" y="6837"/>
                  </a:cubicBezTo>
                  <a:cubicBezTo>
                    <a:pt x="12304" y="6626"/>
                    <a:pt x="12689" y="6459"/>
                    <a:pt x="13143" y="6329"/>
                  </a:cubicBezTo>
                  <a:cubicBezTo>
                    <a:pt x="13324" y="6277"/>
                    <a:pt x="13502" y="6211"/>
                    <a:pt x="13672" y="6144"/>
                  </a:cubicBezTo>
                  <a:lnTo>
                    <a:pt x="13728" y="6117"/>
                  </a:lnTo>
                  <a:cubicBezTo>
                    <a:pt x="13765" y="6103"/>
                    <a:pt x="13799" y="6089"/>
                    <a:pt x="13835" y="6075"/>
                  </a:cubicBezTo>
                  <a:cubicBezTo>
                    <a:pt x="14131" y="5959"/>
                    <a:pt x="14389" y="5857"/>
                    <a:pt x="14641" y="5752"/>
                  </a:cubicBezTo>
                  <a:lnTo>
                    <a:pt x="14774" y="5699"/>
                  </a:lnTo>
                  <a:cubicBezTo>
                    <a:pt x="14967" y="5619"/>
                    <a:pt x="15139" y="5543"/>
                    <a:pt x="15303" y="5456"/>
                  </a:cubicBezTo>
                  <a:cubicBezTo>
                    <a:pt x="15561" y="5316"/>
                    <a:pt x="15740" y="5120"/>
                    <a:pt x="15838" y="4868"/>
                  </a:cubicBezTo>
                  <a:cubicBezTo>
                    <a:pt x="15948" y="4580"/>
                    <a:pt x="16132" y="4334"/>
                    <a:pt x="16386" y="4143"/>
                  </a:cubicBezTo>
                  <a:cubicBezTo>
                    <a:pt x="16574" y="4001"/>
                    <a:pt x="16778" y="3848"/>
                    <a:pt x="16940" y="3725"/>
                  </a:cubicBezTo>
                  <a:lnTo>
                    <a:pt x="16953" y="3715"/>
                  </a:lnTo>
                  <a:cubicBezTo>
                    <a:pt x="17110" y="3595"/>
                    <a:pt x="17351" y="3419"/>
                    <a:pt x="17538" y="3281"/>
                  </a:cubicBezTo>
                  <a:lnTo>
                    <a:pt x="17576" y="3302"/>
                  </a:lnTo>
                  <a:cubicBezTo>
                    <a:pt x="17991" y="3645"/>
                    <a:pt x="18367" y="4019"/>
                    <a:pt x="18703" y="4419"/>
                  </a:cubicBezTo>
                  <a:cubicBezTo>
                    <a:pt x="19806" y="5734"/>
                    <a:pt x="20460" y="7332"/>
                    <a:pt x="20460" y="9059"/>
                  </a:cubicBezTo>
                  <a:cubicBezTo>
                    <a:pt x="20460" y="13372"/>
                    <a:pt x="16412" y="16906"/>
                    <a:pt x="11335" y="17140"/>
                  </a:cubicBezTo>
                  <a:cubicBezTo>
                    <a:pt x="11317" y="17161"/>
                    <a:pt x="11300" y="17184"/>
                    <a:pt x="11279" y="17203"/>
                  </a:cubicBezTo>
                  <a:cubicBezTo>
                    <a:pt x="11195" y="17284"/>
                    <a:pt x="11098" y="17357"/>
                    <a:pt x="10983" y="17426"/>
                  </a:cubicBezTo>
                  <a:cubicBezTo>
                    <a:pt x="10542" y="17687"/>
                    <a:pt x="10056" y="17846"/>
                    <a:pt x="9641" y="17965"/>
                  </a:cubicBezTo>
                  <a:cubicBezTo>
                    <a:pt x="9565" y="17987"/>
                    <a:pt x="9492" y="18013"/>
                    <a:pt x="9415" y="18039"/>
                  </a:cubicBezTo>
                  <a:cubicBezTo>
                    <a:pt x="9869" y="18089"/>
                    <a:pt x="10329" y="18114"/>
                    <a:pt x="10800" y="18114"/>
                  </a:cubicBezTo>
                  <a:cubicBezTo>
                    <a:pt x="11199" y="18114"/>
                    <a:pt x="11597" y="18095"/>
                    <a:pt x="11984" y="18061"/>
                  </a:cubicBezTo>
                  <a:cubicBezTo>
                    <a:pt x="11934" y="18120"/>
                    <a:pt x="11883" y="18184"/>
                    <a:pt x="11839" y="18246"/>
                  </a:cubicBezTo>
                  <a:cubicBezTo>
                    <a:pt x="11665" y="18494"/>
                    <a:pt x="11445" y="18702"/>
                    <a:pt x="11190" y="18870"/>
                  </a:cubicBezTo>
                  <a:cubicBezTo>
                    <a:pt x="11103" y="18928"/>
                    <a:pt x="10968" y="18968"/>
                    <a:pt x="10844" y="18971"/>
                  </a:cubicBezTo>
                  <a:cubicBezTo>
                    <a:pt x="10632" y="18976"/>
                    <a:pt x="10468" y="19011"/>
                    <a:pt x="10315" y="19087"/>
                  </a:cubicBezTo>
                  <a:cubicBezTo>
                    <a:pt x="10153" y="19169"/>
                    <a:pt x="9962" y="19199"/>
                    <a:pt x="9755" y="19172"/>
                  </a:cubicBezTo>
                  <a:cubicBezTo>
                    <a:pt x="9847" y="19215"/>
                    <a:pt x="9942" y="19242"/>
                    <a:pt x="10051" y="19214"/>
                  </a:cubicBezTo>
                  <a:cubicBezTo>
                    <a:pt x="10344" y="19137"/>
                    <a:pt x="10641" y="19105"/>
                    <a:pt x="10939" y="19119"/>
                  </a:cubicBezTo>
                  <a:cubicBezTo>
                    <a:pt x="11167" y="19129"/>
                    <a:pt x="11400" y="19093"/>
                    <a:pt x="11625" y="19013"/>
                  </a:cubicBezTo>
                  <a:cubicBezTo>
                    <a:pt x="11760" y="18965"/>
                    <a:pt x="11899" y="18929"/>
                    <a:pt x="12041" y="18902"/>
                  </a:cubicBezTo>
                  <a:cubicBezTo>
                    <a:pt x="12048" y="18895"/>
                    <a:pt x="12056" y="18884"/>
                    <a:pt x="12059" y="18876"/>
                  </a:cubicBezTo>
                  <a:cubicBezTo>
                    <a:pt x="12106" y="18794"/>
                    <a:pt x="12144" y="18709"/>
                    <a:pt x="12185" y="18627"/>
                  </a:cubicBezTo>
                  <a:cubicBezTo>
                    <a:pt x="12223" y="18551"/>
                    <a:pt x="12264" y="18474"/>
                    <a:pt x="12305" y="18399"/>
                  </a:cubicBezTo>
                  <a:cubicBezTo>
                    <a:pt x="12383" y="18256"/>
                    <a:pt x="12417" y="18133"/>
                    <a:pt x="12418" y="18013"/>
                  </a:cubicBezTo>
                  <a:cubicBezTo>
                    <a:pt x="12447" y="18010"/>
                    <a:pt x="12478" y="18007"/>
                    <a:pt x="12507" y="18002"/>
                  </a:cubicBezTo>
                  <a:cubicBezTo>
                    <a:pt x="12503" y="18108"/>
                    <a:pt x="12476" y="18214"/>
                    <a:pt x="12425" y="18320"/>
                  </a:cubicBezTo>
                  <a:cubicBezTo>
                    <a:pt x="12357" y="18461"/>
                    <a:pt x="12286" y="18598"/>
                    <a:pt x="12211" y="18743"/>
                  </a:cubicBezTo>
                  <a:cubicBezTo>
                    <a:pt x="12187" y="18789"/>
                    <a:pt x="12165" y="18839"/>
                    <a:pt x="12141" y="18886"/>
                  </a:cubicBezTo>
                  <a:cubicBezTo>
                    <a:pt x="12278" y="18865"/>
                    <a:pt x="12417" y="18851"/>
                    <a:pt x="12557" y="18849"/>
                  </a:cubicBezTo>
                  <a:cubicBezTo>
                    <a:pt x="12786" y="18845"/>
                    <a:pt x="12979" y="18789"/>
                    <a:pt x="13155" y="18680"/>
                  </a:cubicBezTo>
                  <a:cubicBezTo>
                    <a:pt x="13160" y="18670"/>
                    <a:pt x="13167" y="18662"/>
                    <a:pt x="13168" y="18653"/>
                  </a:cubicBezTo>
                  <a:cubicBezTo>
                    <a:pt x="13175" y="18620"/>
                    <a:pt x="13179" y="18582"/>
                    <a:pt x="13187" y="18547"/>
                  </a:cubicBezTo>
                  <a:cubicBezTo>
                    <a:pt x="13237" y="18328"/>
                    <a:pt x="13293" y="18100"/>
                    <a:pt x="13313" y="17875"/>
                  </a:cubicBezTo>
                  <a:cubicBezTo>
                    <a:pt x="13313" y="17873"/>
                    <a:pt x="13313" y="17873"/>
                    <a:pt x="13313" y="17870"/>
                  </a:cubicBezTo>
                  <a:cubicBezTo>
                    <a:pt x="13389" y="17855"/>
                    <a:pt x="13459" y="17839"/>
                    <a:pt x="13533" y="17822"/>
                  </a:cubicBezTo>
                  <a:cubicBezTo>
                    <a:pt x="13458" y="18029"/>
                    <a:pt x="13439" y="18244"/>
                    <a:pt x="13470" y="18468"/>
                  </a:cubicBezTo>
                  <a:cubicBezTo>
                    <a:pt x="13689" y="18331"/>
                    <a:pt x="13933" y="18207"/>
                    <a:pt x="14207" y="18087"/>
                  </a:cubicBezTo>
                  <a:cubicBezTo>
                    <a:pt x="14256" y="18066"/>
                    <a:pt x="14303" y="18042"/>
                    <a:pt x="14352" y="18018"/>
                  </a:cubicBezTo>
                  <a:cubicBezTo>
                    <a:pt x="14352" y="17998"/>
                    <a:pt x="14352" y="17980"/>
                    <a:pt x="14352" y="17960"/>
                  </a:cubicBezTo>
                  <a:cubicBezTo>
                    <a:pt x="14353" y="17850"/>
                    <a:pt x="14355" y="17735"/>
                    <a:pt x="14333" y="17627"/>
                  </a:cubicBezTo>
                  <a:cubicBezTo>
                    <a:pt x="14333" y="17624"/>
                    <a:pt x="14328" y="17619"/>
                    <a:pt x="14327" y="17616"/>
                  </a:cubicBezTo>
                  <a:cubicBezTo>
                    <a:pt x="18556" y="16388"/>
                    <a:pt x="21600" y="13016"/>
                    <a:pt x="21600" y="9059"/>
                  </a:cubicBezTo>
                  <a:cubicBezTo>
                    <a:pt x="21600" y="4066"/>
                    <a:pt x="16757" y="5"/>
                    <a:pt x="10800" y="5"/>
                  </a:cubicBezTo>
                  <a:lnTo>
                    <a:pt x="10800" y="0"/>
                  </a:lnTo>
                  <a:close/>
                  <a:moveTo>
                    <a:pt x="10712" y="4165"/>
                  </a:moveTo>
                  <a:cubicBezTo>
                    <a:pt x="10422" y="4242"/>
                    <a:pt x="10128" y="4259"/>
                    <a:pt x="9824" y="4260"/>
                  </a:cubicBezTo>
                  <a:cubicBezTo>
                    <a:pt x="9612" y="4260"/>
                    <a:pt x="9393" y="4315"/>
                    <a:pt x="9182" y="4355"/>
                  </a:cubicBezTo>
                  <a:cubicBezTo>
                    <a:pt x="9057" y="4378"/>
                    <a:pt x="8940" y="4419"/>
                    <a:pt x="8823" y="4461"/>
                  </a:cubicBezTo>
                  <a:cubicBezTo>
                    <a:pt x="8773" y="4479"/>
                    <a:pt x="8713" y="4511"/>
                    <a:pt x="8690" y="4551"/>
                  </a:cubicBezTo>
                  <a:cubicBezTo>
                    <a:pt x="8602" y="4708"/>
                    <a:pt x="8531" y="4874"/>
                    <a:pt x="8445" y="5032"/>
                  </a:cubicBezTo>
                  <a:cubicBezTo>
                    <a:pt x="8351" y="5206"/>
                    <a:pt x="8299" y="5382"/>
                    <a:pt x="8344" y="5572"/>
                  </a:cubicBezTo>
                  <a:cubicBezTo>
                    <a:pt x="8360" y="5644"/>
                    <a:pt x="8368" y="5717"/>
                    <a:pt x="8382" y="5789"/>
                  </a:cubicBezTo>
                  <a:cubicBezTo>
                    <a:pt x="8392" y="5795"/>
                    <a:pt x="8397" y="5804"/>
                    <a:pt x="8407" y="5810"/>
                  </a:cubicBezTo>
                  <a:cubicBezTo>
                    <a:pt x="8584" y="5609"/>
                    <a:pt x="8785" y="5417"/>
                    <a:pt x="8936" y="5202"/>
                  </a:cubicBezTo>
                  <a:cubicBezTo>
                    <a:pt x="9107" y="4956"/>
                    <a:pt x="9322" y="4745"/>
                    <a:pt x="9585" y="4572"/>
                  </a:cubicBezTo>
                  <a:cubicBezTo>
                    <a:pt x="9675" y="4514"/>
                    <a:pt x="9810" y="4475"/>
                    <a:pt x="9925" y="4471"/>
                  </a:cubicBezTo>
                  <a:cubicBezTo>
                    <a:pt x="10122" y="4467"/>
                    <a:pt x="10296" y="4435"/>
                    <a:pt x="10466" y="4350"/>
                  </a:cubicBezTo>
                  <a:cubicBezTo>
                    <a:pt x="10636" y="4265"/>
                    <a:pt x="10825" y="4244"/>
                    <a:pt x="11020" y="4270"/>
                  </a:cubicBezTo>
                  <a:cubicBezTo>
                    <a:pt x="11080" y="4278"/>
                    <a:pt x="11138" y="4284"/>
                    <a:pt x="11228" y="4297"/>
                  </a:cubicBezTo>
                  <a:cubicBezTo>
                    <a:pt x="11063" y="4170"/>
                    <a:pt x="10908" y="4112"/>
                    <a:pt x="10712" y="4165"/>
                  </a:cubicBezTo>
                  <a:close/>
                  <a:moveTo>
                    <a:pt x="8615" y="4530"/>
                  </a:moveTo>
                  <a:cubicBezTo>
                    <a:pt x="8412" y="4542"/>
                    <a:pt x="8230" y="4542"/>
                    <a:pt x="8048" y="4567"/>
                  </a:cubicBezTo>
                  <a:cubicBezTo>
                    <a:pt x="7914" y="4585"/>
                    <a:pt x="7783" y="4622"/>
                    <a:pt x="7658" y="4667"/>
                  </a:cubicBezTo>
                  <a:cubicBezTo>
                    <a:pt x="7606" y="4686"/>
                    <a:pt x="7548" y="4743"/>
                    <a:pt x="7538" y="4789"/>
                  </a:cubicBezTo>
                  <a:cubicBezTo>
                    <a:pt x="7480" y="5048"/>
                    <a:pt x="7417" y="5310"/>
                    <a:pt x="7393" y="5572"/>
                  </a:cubicBezTo>
                  <a:cubicBezTo>
                    <a:pt x="7374" y="5788"/>
                    <a:pt x="7382" y="6010"/>
                    <a:pt x="7425" y="6223"/>
                  </a:cubicBezTo>
                  <a:cubicBezTo>
                    <a:pt x="7471" y="6450"/>
                    <a:pt x="7689" y="6523"/>
                    <a:pt x="7928" y="6408"/>
                  </a:cubicBezTo>
                  <a:cubicBezTo>
                    <a:pt x="8006" y="6372"/>
                    <a:pt x="8084" y="6313"/>
                    <a:pt x="8130" y="6250"/>
                  </a:cubicBezTo>
                  <a:cubicBezTo>
                    <a:pt x="8267" y="6062"/>
                    <a:pt x="8297" y="5851"/>
                    <a:pt x="8250" y="5641"/>
                  </a:cubicBezTo>
                  <a:cubicBezTo>
                    <a:pt x="8207" y="5460"/>
                    <a:pt x="8233" y="5297"/>
                    <a:pt x="8313" y="5133"/>
                  </a:cubicBezTo>
                  <a:cubicBezTo>
                    <a:pt x="8409" y="4933"/>
                    <a:pt x="8511" y="4737"/>
                    <a:pt x="8615" y="4530"/>
                  </a:cubicBezTo>
                  <a:close/>
                  <a:moveTo>
                    <a:pt x="7286" y="4927"/>
                  </a:moveTo>
                  <a:cubicBezTo>
                    <a:pt x="6999" y="5063"/>
                    <a:pt x="6725" y="5194"/>
                    <a:pt x="6449" y="5329"/>
                  </a:cubicBezTo>
                  <a:cubicBezTo>
                    <a:pt x="6419" y="5343"/>
                    <a:pt x="6379" y="5374"/>
                    <a:pt x="6379" y="5398"/>
                  </a:cubicBezTo>
                  <a:cubicBezTo>
                    <a:pt x="6379" y="5531"/>
                    <a:pt x="6369" y="5671"/>
                    <a:pt x="6398" y="5800"/>
                  </a:cubicBezTo>
                  <a:cubicBezTo>
                    <a:pt x="6432" y="5949"/>
                    <a:pt x="6561" y="6026"/>
                    <a:pt x="6738" y="6054"/>
                  </a:cubicBezTo>
                  <a:lnTo>
                    <a:pt x="6744" y="6059"/>
                  </a:lnTo>
                  <a:cubicBezTo>
                    <a:pt x="6891" y="6081"/>
                    <a:pt x="6999" y="6023"/>
                    <a:pt x="7066" y="5921"/>
                  </a:cubicBezTo>
                  <a:cubicBezTo>
                    <a:pt x="7271" y="5610"/>
                    <a:pt x="7341" y="5274"/>
                    <a:pt x="7286" y="4927"/>
                  </a:cubicBezTo>
                  <a:close/>
                  <a:moveTo>
                    <a:pt x="3268" y="10224"/>
                  </a:moveTo>
                  <a:lnTo>
                    <a:pt x="3268" y="10335"/>
                  </a:lnTo>
                  <a:lnTo>
                    <a:pt x="18332" y="10335"/>
                  </a:lnTo>
                  <a:lnTo>
                    <a:pt x="18332" y="10224"/>
                  </a:lnTo>
                  <a:lnTo>
                    <a:pt x="3268" y="10224"/>
                  </a:lnTo>
                  <a:close/>
                  <a:moveTo>
                    <a:pt x="8010" y="13504"/>
                  </a:moveTo>
                  <a:lnTo>
                    <a:pt x="8010" y="13811"/>
                  </a:lnTo>
                  <a:lnTo>
                    <a:pt x="10693" y="13811"/>
                  </a:lnTo>
                  <a:lnTo>
                    <a:pt x="10693" y="13504"/>
                  </a:lnTo>
                  <a:lnTo>
                    <a:pt x="8010" y="13504"/>
                  </a:lnTo>
                  <a:close/>
                  <a:moveTo>
                    <a:pt x="11077" y="13504"/>
                  </a:moveTo>
                  <a:lnTo>
                    <a:pt x="11077" y="13811"/>
                  </a:lnTo>
                  <a:lnTo>
                    <a:pt x="13760" y="13811"/>
                  </a:lnTo>
                  <a:lnTo>
                    <a:pt x="13760" y="13504"/>
                  </a:lnTo>
                  <a:lnTo>
                    <a:pt x="11077" y="13504"/>
                  </a:lnTo>
                  <a:close/>
                  <a:moveTo>
                    <a:pt x="6977" y="14044"/>
                  </a:moveTo>
                  <a:lnTo>
                    <a:pt x="6977" y="14351"/>
                  </a:lnTo>
                  <a:lnTo>
                    <a:pt x="10693" y="14351"/>
                  </a:lnTo>
                  <a:lnTo>
                    <a:pt x="10693" y="14044"/>
                  </a:lnTo>
                  <a:lnTo>
                    <a:pt x="6977" y="14044"/>
                  </a:lnTo>
                  <a:close/>
                  <a:moveTo>
                    <a:pt x="11077" y="14044"/>
                  </a:moveTo>
                  <a:lnTo>
                    <a:pt x="11077" y="14351"/>
                  </a:lnTo>
                  <a:lnTo>
                    <a:pt x="14793" y="14351"/>
                  </a:lnTo>
                  <a:lnTo>
                    <a:pt x="14793" y="14044"/>
                  </a:lnTo>
                  <a:lnTo>
                    <a:pt x="11077" y="14044"/>
                  </a:lnTo>
                  <a:close/>
                  <a:moveTo>
                    <a:pt x="8010" y="14584"/>
                  </a:moveTo>
                  <a:lnTo>
                    <a:pt x="8010" y="14891"/>
                  </a:lnTo>
                  <a:lnTo>
                    <a:pt x="10693" y="14891"/>
                  </a:lnTo>
                  <a:lnTo>
                    <a:pt x="10693" y="14584"/>
                  </a:lnTo>
                  <a:lnTo>
                    <a:pt x="8010" y="14584"/>
                  </a:lnTo>
                  <a:close/>
                  <a:moveTo>
                    <a:pt x="11077" y="14584"/>
                  </a:moveTo>
                  <a:lnTo>
                    <a:pt x="11077" y="14891"/>
                  </a:lnTo>
                  <a:lnTo>
                    <a:pt x="13760" y="14891"/>
                  </a:lnTo>
                  <a:lnTo>
                    <a:pt x="13760" y="14584"/>
                  </a:lnTo>
                  <a:lnTo>
                    <a:pt x="11077" y="14584"/>
                  </a:lnTo>
                  <a:close/>
                  <a:moveTo>
                    <a:pt x="10655" y="16145"/>
                  </a:moveTo>
                  <a:cubicBezTo>
                    <a:pt x="10564" y="16163"/>
                    <a:pt x="10473" y="16185"/>
                    <a:pt x="10384" y="16203"/>
                  </a:cubicBezTo>
                  <a:lnTo>
                    <a:pt x="10359" y="16209"/>
                  </a:lnTo>
                  <a:cubicBezTo>
                    <a:pt x="10077" y="16266"/>
                    <a:pt x="9783" y="16326"/>
                    <a:pt x="9490" y="16362"/>
                  </a:cubicBezTo>
                  <a:cubicBezTo>
                    <a:pt x="9212" y="16396"/>
                    <a:pt x="9002" y="16463"/>
                    <a:pt x="8810" y="16584"/>
                  </a:cubicBezTo>
                  <a:cubicBezTo>
                    <a:pt x="8629" y="16698"/>
                    <a:pt x="8438" y="16792"/>
                    <a:pt x="8231" y="16881"/>
                  </a:cubicBezTo>
                  <a:cubicBezTo>
                    <a:pt x="8047" y="16957"/>
                    <a:pt x="7847" y="17028"/>
                    <a:pt x="7639" y="17087"/>
                  </a:cubicBezTo>
                  <a:cubicBezTo>
                    <a:pt x="7459" y="17138"/>
                    <a:pt x="7287" y="17209"/>
                    <a:pt x="7116" y="17277"/>
                  </a:cubicBezTo>
                  <a:cubicBezTo>
                    <a:pt x="7064" y="17298"/>
                    <a:pt x="7011" y="17321"/>
                    <a:pt x="6959" y="17341"/>
                  </a:cubicBezTo>
                  <a:lnTo>
                    <a:pt x="6896" y="17362"/>
                  </a:lnTo>
                  <a:cubicBezTo>
                    <a:pt x="6822" y="17391"/>
                    <a:pt x="6750" y="17421"/>
                    <a:pt x="6682" y="17447"/>
                  </a:cubicBezTo>
                  <a:cubicBezTo>
                    <a:pt x="6485" y="17524"/>
                    <a:pt x="6315" y="17593"/>
                    <a:pt x="6159" y="17658"/>
                  </a:cubicBezTo>
                  <a:lnTo>
                    <a:pt x="6033" y="17711"/>
                  </a:lnTo>
                  <a:cubicBezTo>
                    <a:pt x="5853" y="17786"/>
                    <a:pt x="5668" y="17863"/>
                    <a:pt x="5498" y="17955"/>
                  </a:cubicBezTo>
                  <a:cubicBezTo>
                    <a:pt x="5239" y="18094"/>
                    <a:pt x="5065" y="18288"/>
                    <a:pt x="4969" y="18537"/>
                  </a:cubicBezTo>
                  <a:cubicBezTo>
                    <a:pt x="4859" y="18825"/>
                    <a:pt x="4671" y="19068"/>
                    <a:pt x="4421" y="19257"/>
                  </a:cubicBezTo>
                  <a:cubicBezTo>
                    <a:pt x="4226" y="19402"/>
                    <a:pt x="4031" y="19551"/>
                    <a:pt x="3841" y="19696"/>
                  </a:cubicBezTo>
                  <a:lnTo>
                    <a:pt x="3760" y="19759"/>
                  </a:lnTo>
                  <a:cubicBezTo>
                    <a:pt x="3572" y="19902"/>
                    <a:pt x="3376" y="20050"/>
                    <a:pt x="3186" y="20193"/>
                  </a:cubicBezTo>
                  <a:cubicBezTo>
                    <a:pt x="3110" y="20250"/>
                    <a:pt x="2804" y="20441"/>
                    <a:pt x="2506" y="20627"/>
                  </a:cubicBezTo>
                  <a:lnTo>
                    <a:pt x="2412" y="20685"/>
                  </a:lnTo>
                  <a:cubicBezTo>
                    <a:pt x="2241" y="20792"/>
                    <a:pt x="2098" y="20887"/>
                    <a:pt x="2028" y="20934"/>
                  </a:cubicBezTo>
                  <a:cubicBezTo>
                    <a:pt x="2198" y="20905"/>
                    <a:pt x="2365" y="20892"/>
                    <a:pt x="2538" y="20892"/>
                  </a:cubicBezTo>
                  <a:cubicBezTo>
                    <a:pt x="3166" y="20892"/>
                    <a:pt x="3727" y="21082"/>
                    <a:pt x="4219" y="21252"/>
                  </a:cubicBezTo>
                  <a:cubicBezTo>
                    <a:pt x="4530" y="21359"/>
                    <a:pt x="4827" y="21457"/>
                    <a:pt x="5113" y="21506"/>
                  </a:cubicBezTo>
                  <a:cubicBezTo>
                    <a:pt x="5678" y="21600"/>
                    <a:pt x="6118" y="21530"/>
                    <a:pt x="6392" y="21453"/>
                  </a:cubicBezTo>
                  <a:cubicBezTo>
                    <a:pt x="6952" y="21152"/>
                    <a:pt x="7593" y="21030"/>
                    <a:pt x="8287" y="21098"/>
                  </a:cubicBezTo>
                  <a:cubicBezTo>
                    <a:pt x="8585" y="21127"/>
                    <a:pt x="8884" y="21166"/>
                    <a:pt x="9175" y="21204"/>
                  </a:cubicBezTo>
                  <a:lnTo>
                    <a:pt x="9213" y="21209"/>
                  </a:lnTo>
                  <a:cubicBezTo>
                    <a:pt x="9405" y="21233"/>
                    <a:pt x="9620" y="21264"/>
                    <a:pt x="9830" y="21289"/>
                  </a:cubicBezTo>
                  <a:cubicBezTo>
                    <a:pt x="10289" y="21341"/>
                    <a:pt x="10650" y="21296"/>
                    <a:pt x="10964" y="21156"/>
                  </a:cubicBezTo>
                  <a:cubicBezTo>
                    <a:pt x="11164" y="21066"/>
                    <a:pt x="11374" y="20993"/>
                    <a:pt x="11587" y="20934"/>
                  </a:cubicBezTo>
                  <a:cubicBezTo>
                    <a:pt x="11962" y="20829"/>
                    <a:pt x="12343" y="20726"/>
                    <a:pt x="12714" y="20627"/>
                  </a:cubicBezTo>
                  <a:lnTo>
                    <a:pt x="12828" y="20601"/>
                  </a:lnTo>
                  <a:cubicBezTo>
                    <a:pt x="13029" y="20547"/>
                    <a:pt x="13235" y="20492"/>
                    <a:pt x="13439" y="20437"/>
                  </a:cubicBezTo>
                  <a:cubicBezTo>
                    <a:pt x="13586" y="20397"/>
                    <a:pt x="13791" y="20325"/>
                    <a:pt x="13879" y="20167"/>
                  </a:cubicBezTo>
                  <a:cubicBezTo>
                    <a:pt x="13959" y="20025"/>
                    <a:pt x="14021" y="19869"/>
                    <a:pt x="14081" y="19722"/>
                  </a:cubicBezTo>
                  <a:lnTo>
                    <a:pt x="14100" y="19675"/>
                  </a:lnTo>
                  <a:cubicBezTo>
                    <a:pt x="14112" y="19643"/>
                    <a:pt x="14130" y="19611"/>
                    <a:pt x="14144" y="19579"/>
                  </a:cubicBezTo>
                  <a:cubicBezTo>
                    <a:pt x="13705" y="19883"/>
                    <a:pt x="13275" y="20115"/>
                    <a:pt x="12840" y="20288"/>
                  </a:cubicBezTo>
                  <a:cubicBezTo>
                    <a:pt x="12318" y="20497"/>
                    <a:pt x="11822" y="20638"/>
                    <a:pt x="11323" y="20717"/>
                  </a:cubicBezTo>
                  <a:lnTo>
                    <a:pt x="11140" y="20744"/>
                  </a:lnTo>
                  <a:lnTo>
                    <a:pt x="11291" y="20654"/>
                  </a:lnTo>
                  <a:cubicBezTo>
                    <a:pt x="11337" y="20624"/>
                    <a:pt x="11392" y="20610"/>
                    <a:pt x="11436" y="20601"/>
                  </a:cubicBezTo>
                  <a:cubicBezTo>
                    <a:pt x="12059" y="20468"/>
                    <a:pt x="12581" y="20298"/>
                    <a:pt x="13036" y="20082"/>
                  </a:cubicBezTo>
                  <a:cubicBezTo>
                    <a:pt x="13821" y="19708"/>
                    <a:pt x="14563" y="19205"/>
                    <a:pt x="15435" y="18463"/>
                  </a:cubicBezTo>
                  <a:cubicBezTo>
                    <a:pt x="15594" y="18327"/>
                    <a:pt x="15742" y="18168"/>
                    <a:pt x="15913" y="17960"/>
                  </a:cubicBezTo>
                  <a:cubicBezTo>
                    <a:pt x="15972" y="17888"/>
                    <a:pt x="15995" y="17834"/>
                    <a:pt x="15976" y="17791"/>
                  </a:cubicBezTo>
                  <a:cubicBezTo>
                    <a:pt x="15956" y="17746"/>
                    <a:pt x="15891" y="17709"/>
                    <a:pt x="15781" y="17685"/>
                  </a:cubicBezTo>
                  <a:cubicBezTo>
                    <a:pt x="15505" y="17623"/>
                    <a:pt x="15274" y="17650"/>
                    <a:pt x="15057" y="17770"/>
                  </a:cubicBezTo>
                  <a:lnTo>
                    <a:pt x="14963" y="17822"/>
                  </a:lnTo>
                  <a:cubicBezTo>
                    <a:pt x="14738" y="17946"/>
                    <a:pt x="14503" y="18073"/>
                    <a:pt x="14264" y="18177"/>
                  </a:cubicBezTo>
                  <a:cubicBezTo>
                    <a:pt x="13890" y="18339"/>
                    <a:pt x="13572" y="18513"/>
                    <a:pt x="13300" y="18711"/>
                  </a:cubicBezTo>
                  <a:cubicBezTo>
                    <a:pt x="13083" y="18869"/>
                    <a:pt x="12841" y="18950"/>
                    <a:pt x="12551" y="18955"/>
                  </a:cubicBezTo>
                  <a:cubicBezTo>
                    <a:pt x="12245" y="18960"/>
                    <a:pt x="11949" y="19010"/>
                    <a:pt x="11669" y="19108"/>
                  </a:cubicBezTo>
                  <a:cubicBezTo>
                    <a:pt x="11425" y="19194"/>
                    <a:pt x="11173" y="19231"/>
                    <a:pt x="10926" y="19219"/>
                  </a:cubicBezTo>
                  <a:cubicBezTo>
                    <a:pt x="10645" y="19206"/>
                    <a:pt x="10361" y="19241"/>
                    <a:pt x="10082" y="19315"/>
                  </a:cubicBezTo>
                  <a:cubicBezTo>
                    <a:pt x="9905" y="19361"/>
                    <a:pt x="9742" y="19334"/>
                    <a:pt x="9597" y="19235"/>
                  </a:cubicBezTo>
                  <a:cubicBezTo>
                    <a:pt x="9498" y="19168"/>
                    <a:pt x="9422" y="19103"/>
                    <a:pt x="9358" y="19034"/>
                  </a:cubicBezTo>
                  <a:cubicBezTo>
                    <a:pt x="9204" y="18873"/>
                    <a:pt x="9053" y="18715"/>
                    <a:pt x="8898" y="18547"/>
                  </a:cubicBezTo>
                  <a:lnTo>
                    <a:pt x="8816" y="18452"/>
                  </a:lnTo>
                  <a:cubicBezTo>
                    <a:pt x="8780" y="18412"/>
                    <a:pt x="8746" y="18376"/>
                    <a:pt x="8709" y="18336"/>
                  </a:cubicBezTo>
                  <a:cubicBezTo>
                    <a:pt x="8687" y="18350"/>
                    <a:pt x="8657" y="18364"/>
                    <a:pt x="8634" y="18378"/>
                  </a:cubicBezTo>
                  <a:lnTo>
                    <a:pt x="8609" y="18394"/>
                  </a:lnTo>
                  <a:cubicBezTo>
                    <a:pt x="8507" y="18454"/>
                    <a:pt x="8402" y="18513"/>
                    <a:pt x="8300" y="18579"/>
                  </a:cubicBezTo>
                  <a:cubicBezTo>
                    <a:pt x="8205" y="18641"/>
                    <a:pt x="8113" y="18712"/>
                    <a:pt x="8017" y="18780"/>
                  </a:cubicBezTo>
                  <a:lnTo>
                    <a:pt x="8004" y="18786"/>
                  </a:lnTo>
                  <a:cubicBezTo>
                    <a:pt x="7964" y="18814"/>
                    <a:pt x="7928" y="18839"/>
                    <a:pt x="7891" y="18865"/>
                  </a:cubicBezTo>
                  <a:lnTo>
                    <a:pt x="7828" y="18907"/>
                  </a:lnTo>
                  <a:lnTo>
                    <a:pt x="7821" y="18844"/>
                  </a:lnTo>
                  <a:cubicBezTo>
                    <a:pt x="7814" y="18794"/>
                    <a:pt x="7839" y="18769"/>
                    <a:pt x="7859" y="18754"/>
                  </a:cubicBezTo>
                  <a:cubicBezTo>
                    <a:pt x="8295" y="18418"/>
                    <a:pt x="8734" y="18170"/>
                    <a:pt x="9200" y="17992"/>
                  </a:cubicBezTo>
                  <a:cubicBezTo>
                    <a:pt x="9330" y="17941"/>
                    <a:pt x="9460" y="17893"/>
                    <a:pt x="9591" y="17854"/>
                  </a:cubicBezTo>
                  <a:cubicBezTo>
                    <a:pt x="9997" y="17737"/>
                    <a:pt x="10473" y="17584"/>
                    <a:pt x="10901" y="17330"/>
                  </a:cubicBezTo>
                  <a:cubicBezTo>
                    <a:pt x="11007" y="17266"/>
                    <a:pt x="11095" y="17199"/>
                    <a:pt x="11172" y="17124"/>
                  </a:cubicBezTo>
                  <a:cubicBezTo>
                    <a:pt x="11338" y="16963"/>
                    <a:pt x="11438" y="16775"/>
                    <a:pt x="11474" y="16552"/>
                  </a:cubicBezTo>
                  <a:cubicBezTo>
                    <a:pt x="11505" y="16357"/>
                    <a:pt x="11388" y="16210"/>
                    <a:pt x="11153" y="16145"/>
                  </a:cubicBezTo>
                  <a:cubicBezTo>
                    <a:pt x="10974" y="16096"/>
                    <a:pt x="10800" y="16117"/>
                    <a:pt x="10655" y="16145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Services Sector Education And Training Authority (Services SETA)">
            <a:extLst>
              <a:ext uri="{FF2B5EF4-FFF2-40B4-BE49-F238E27FC236}">
                <a16:creationId xmlns:a16="http://schemas.microsoft.com/office/drawing/2014/main" id="{F9C6B4B8-D115-24C8-4887-E758AEA38ADF}"/>
              </a:ext>
            </a:extLst>
          </p:cNvPr>
          <p:cNvSpPr txBox="1"/>
          <p:nvPr userDrawn="1"/>
        </p:nvSpPr>
        <p:spPr>
          <a:xfrm>
            <a:off x="452436" y="4888434"/>
            <a:ext cx="3552935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/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Services Sector Education And Training Authority</a:t>
            </a:r>
          </a:p>
        </p:txBody>
      </p:sp>
      <p:sp>
        <p:nvSpPr>
          <p:cNvPr id="11" name="ANNUAL REPORT 2023 | 2024">
            <a:extLst>
              <a:ext uri="{FF2B5EF4-FFF2-40B4-BE49-F238E27FC236}">
                <a16:creationId xmlns:a16="http://schemas.microsoft.com/office/drawing/2014/main" id="{ED30AD01-0ECB-09B5-98E0-D955D4C9785A}"/>
              </a:ext>
            </a:extLst>
          </p:cNvPr>
          <p:cNvSpPr txBox="1"/>
          <p:nvPr userDrawn="1"/>
        </p:nvSpPr>
        <p:spPr>
          <a:xfrm>
            <a:off x="5138628" y="4888434"/>
            <a:ext cx="3552936" cy="146194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9050" tIns="19050" rIns="19050" bIns="19050">
            <a:spAutoFit/>
          </a:bodyPr>
          <a:lstStyle>
            <a:lvl1pPr algn="r"/>
          </a:lstStyle>
          <a:p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ANNUAL </a:t>
            </a:r>
            <a:r>
              <a:rPr lang="en-US" sz="700" b="1" dirty="0">
                <a:latin typeface="Arial" panose="020B0604020202020204" pitchFamily="34" charset="0"/>
                <a:cs typeface="Arial" panose="020B0604020202020204" pitchFamily="34" charset="0"/>
              </a:rPr>
              <a:t>GENERAL MEETING </a:t>
            </a:r>
            <a:r>
              <a:rPr sz="700" b="1" dirty="0">
                <a:latin typeface="Arial" panose="020B0604020202020204" pitchFamily="34" charset="0"/>
                <a:cs typeface="Arial" panose="020B0604020202020204" pitchFamily="34" charset="0"/>
              </a:rPr>
              <a:t>2023 | 2024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DB029167-0AEF-14D3-86C1-58CCDE895A10}"/>
              </a:ext>
            </a:extLst>
          </p:cNvPr>
          <p:cNvSpPr/>
          <p:nvPr userDrawn="1"/>
        </p:nvSpPr>
        <p:spPr>
          <a:xfrm>
            <a:off x="-72325" y="4894045"/>
            <a:ext cx="452436" cy="134972"/>
          </a:xfrm>
          <a:prstGeom prst="roundRect">
            <a:avLst>
              <a:gd name="adj" fmla="val 50000"/>
            </a:avLst>
          </a:prstGeom>
          <a:solidFill>
            <a:srgbClr val="DF6626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60" r:id="rId5"/>
    <p:sldLayoutId id="2147483661" r:id="rId6"/>
    <p:sldLayoutId id="2147483663" r:id="rId7"/>
    <p:sldLayoutId id="2147483664" r:id="rId8"/>
    <p:sldLayoutId id="2147483665" r:id="rId9"/>
    <p:sldLayoutId id="2147483666" r:id="rId10"/>
  </p:sldLayoutIdLst>
  <p:transition spd="med"/>
  <p:hf hdr="0" ftr="0" dt="0"/>
  <p:txStyles>
    <p:titleStyle>
      <a:lvl1pPr marL="0" marR="0" indent="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1pPr>
      <a:lvl2pPr marL="0" marR="0" indent="4572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2pPr>
      <a:lvl3pPr marL="0" marR="0" indent="9144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3pPr>
      <a:lvl4pPr marL="0" marR="0" indent="13716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4pPr>
      <a:lvl5pPr marL="0" marR="0" indent="18288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5pPr>
      <a:lvl6pPr marL="0" marR="0" indent="22860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6pPr>
      <a:lvl7pPr marL="0" marR="0" indent="27432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7pPr>
      <a:lvl8pPr marL="0" marR="0" indent="32004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8pPr>
      <a:lvl9pPr marL="0" marR="0" indent="3657600" algn="l" defTabSz="914377" rtl="0" eaLnBrk="1" latinLnBrk="0" hangingPunct="1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-72" baseline="0">
          <a:solidFill>
            <a:srgbClr val="DF6626"/>
          </a:solidFill>
          <a:uFillTx/>
          <a:latin typeface="+mn-lt"/>
          <a:ea typeface="+mn-ea"/>
          <a:cs typeface="+mn-cs"/>
          <a:sym typeface="Montserrat Regular"/>
        </a:defRPr>
      </a:lvl9pPr>
    </p:titleStyle>
    <p:bodyStyle>
      <a:lvl1pPr marL="1270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1pPr>
      <a:lvl2pPr marL="7366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2pPr>
      <a:lvl3pPr marL="13462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3pPr>
      <a:lvl4pPr marL="19558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4pPr>
      <a:lvl5pPr marL="25654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Arial" panose="020B0604020202020204" pitchFamily="34" charset="0"/>
          <a:ea typeface="+mn-ea"/>
          <a:cs typeface="Arial" panose="020B0604020202020204" pitchFamily="34" charset="0"/>
          <a:sym typeface="Montserrat Regular"/>
        </a:defRPr>
      </a:lvl5pPr>
      <a:lvl6pPr marL="31750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Montserrat Regular"/>
        </a:defRPr>
      </a:lvl6pPr>
      <a:lvl7pPr marL="37846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Montserrat Regular"/>
        </a:defRPr>
      </a:lvl7pPr>
      <a:lvl8pPr marL="43942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Montserrat Regular"/>
        </a:defRPr>
      </a:lvl8pPr>
      <a:lvl9pPr marL="5003800" marR="0" indent="-127000" algn="l" defTabSz="914377" eaLnBrk="1" latinLnBrk="0" hangingPunct="1">
        <a:lnSpc>
          <a:spcPct val="100000"/>
        </a:lnSpc>
        <a:spcBef>
          <a:spcPts val="600"/>
        </a:spcBef>
        <a:spcAft>
          <a:spcPts val="0"/>
        </a:spcAft>
        <a:buClrTx/>
        <a:buSzPct val="123000"/>
        <a:buFontTx/>
        <a:buChar char="•"/>
        <a:tabLst/>
        <a:defRPr sz="1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Montserrat Regular"/>
        </a:defRPr>
      </a:lvl9pPr>
    </p:bodyStyle>
    <p:otherStyle>
      <a:lvl1pPr marL="0" marR="0" indent="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1pPr>
      <a:lvl2pPr marL="0" marR="0" indent="4572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2pPr>
      <a:lvl3pPr marL="0" marR="0" indent="9144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3pPr>
      <a:lvl4pPr marL="0" marR="0" indent="13716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4pPr>
      <a:lvl5pPr marL="0" marR="0" indent="18288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5pPr>
      <a:lvl6pPr marL="0" marR="0" indent="22860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6pPr>
      <a:lvl7pPr marL="0" marR="0" indent="27432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7pPr>
      <a:lvl8pPr marL="0" marR="0" indent="32004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8pPr>
      <a:lvl9pPr marL="0" marR="0" indent="3657600" algn="ctr" defTabSz="219075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Montserrat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Presented by Name Surname"/>
          <p:cNvSpPr txBox="1">
            <a:spLocks noGrp="1"/>
          </p:cNvSpPr>
          <p:nvPr>
            <p:ph type="body" sz="quarter" idx="21"/>
          </p:nvPr>
        </p:nvSpPr>
        <p:spPr>
          <a:xfrm>
            <a:off x="943360" y="3580698"/>
            <a:ext cx="7746269" cy="343027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r>
              <a:rPr lang="en-US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 Mamabele Motla</a:t>
            </a:r>
          </a:p>
          <a:p>
            <a:r>
              <a:rPr lang="en-US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Executive Manager: Strategy and Insights                                      29 November 2024</a:t>
            </a:r>
            <a:endParaRPr b="1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0" name="ANNUAL…"/>
          <p:cNvSpPr txBox="1">
            <a:spLocks noGrp="1"/>
          </p:cNvSpPr>
          <p:nvPr>
            <p:ph type="title"/>
          </p:nvPr>
        </p:nvSpPr>
        <p:spPr>
          <a:xfrm>
            <a:off x="903241" y="1219775"/>
            <a:ext cx="7676166" cy="191122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ZA" b="1" dirty="0"/>
              <a:t> </a:t>
            </a:r>
            <a:br>
              <a:rPr lang="en-ZA" b="1" dirty="0"/>
            </a:br>
            <a:r>
              <a:rPr lang="en-ZA" b="1" dirty="0"/>
              <a:t>2025-26  BUSINESS </a:t>
            </a:r>
            <a:br>
              <a:rPr lang="en-ZA" b="1" dirty="0"/>
            </a:br>
            <a:r>
              <a:rPr lang="en-ZA" b="1" dirty="0"/>
              <a:t>PLAN AND ANNUAL </a:t>
            </a:r>
            <a:br>
              <a:rPr lang="en-ZA" b="1" dirty="0"/>
            </a:br>
            <a:r>
              <a:rPr lang="en-ZA" b="1" dirty="0"/>
              <a:t>BUDGET</a:t>
            </a:r>
            <a:endParaRPr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BBB760-43DC-32F0-6850-0B22421BA77F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B69E341C-0509-72DC-DE52-86CD299C6A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245227"/>
              </p:ext>
            </p:extLst>
          </p:nvPr>
        </p:nvGraphicFramePr>
        <p:xfrm>
          <a:off x="271933" y="1268872"/>
          <a:ext cx="8557273" cy="1315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633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2656109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535531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4924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 ERRP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301008">
                <a:tc rowSpan="2">
                  <a:txBody>
                    <a:bodyPr/>
                    <a:lstStyle/>
                    <a:p>
                      <a:r>
                        <a:rPr lang="en-US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Skilled Agricultural, Forestry, Fishery, Craft and Related Trades Workers</a:t>
                      </a:r>
                      <a:endParaRPr lang="en-ZA" sz="1600" b="1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Stonemason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366983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Coffin Maker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233067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8E514DD-C1BA-E5D0-3F8C-50FDCD7FCA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542484"/>
              </p:ext>
            </p:extLst>
          </p:nvPr>
        </p:nvGraphicFramePr>
        <p:xfrm>
          <a:off x="271933" y="3025190"/>
          <a:ext cx="8557274" cy="1666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74153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2560769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622352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3328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 ERRP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332801">
                <a:tc rowSpan="4">
                  <a:txBody>
                    <a:bodyPr/>
                    <a:lstStyle/>
                    <a:p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Elementary Occupations</a:t>
                      </a:r>
                    </a:p>
                  </a:txBody>
                  <a:tcPr anchor="ctr"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Commercial Cleaner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1930568"/>
                  </a:ext>
                </a:extLst>
              </a:tr>
              <a:tr h="332801">
                <a:tc vMerge="1"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Garden Worker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9686269"/>
                  </a:ext>
                </a:extLst>
              </a:tr>
              <a:tr h="332801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Healthcare Cleaner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7259480"/>
                  </a:ext>
                </a:extLst>
              </a:tr>
              <a:tr h="332801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Laundry Worker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69854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309305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2025 - 2030 Top 10 Priority Occupations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792E2D-A201-37E8-92B8-62AECAEEC6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334054"/>
              </p:ext>
            </p:extLst>
          </p:nvPr>
        </p:nvGraphicFramePr>
        <p:xfrm>
          <a:off x="211923" y="1280378"/>
          <a:ext cx="8662254" cy="3535875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3258773">
                  <a:extLst>
                    <a:ext uri="{9D8B030D-6E8A-4147-A177-3AD203B41FA5}">
                      <a16:colId xmlns:a16="http://schemas.microsoft.com/office/drawing/2014/main" val="3609506958"/>
                    </a:ext>
                  </a:extLst>
                </a:gridCol>
                <a:gridCol w="5403481">
                  <a:extLst>
                    <a:ext uri="{9D8B030D-6E8A-4147-A177-3AD203B41FA5}">
                      <a16:colId xmlns:a16="http://schemas.microsoft.com/office/drawing/2014/main" val="90515027"/>
                    </a:ext>
                  </a:extLst>
                </a:gridCol>
              </a:tblGrid>
              <a:tr h="11984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 PLANNED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56398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Center Manager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Bursary /Learnership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804644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2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Agent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Bursary/ Internship/Learnership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5996722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3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Headstone Maker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Artisan/Learnership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9185890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4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Beauty Therapist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Programme/Learnership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903659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5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US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 Consultant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Programme/Internship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2591804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l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6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 Media Designer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Programme/Bursary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0829950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7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relations Advisor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685149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8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Healthcare Cleaner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Learnership/RPL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1151108"/>
                  </a:ext>
                </a:extLst>
              </a:tr>
              <a:tr h="119064">
                <a:tc>
                  <a:txBody>
                    <a:bodyPr/>
                    <a:lstStyle/>
                    <a:p>
                      <a:pPr marL="228600" marR="0" lvl="0" indent="-228600" algn="just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9"/>
                        <a:tabLst>
                          <a:tab pos="457200" algn="l"/>
                        </a:tabLst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 Manager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Programme/Learnership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6102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 startAt="10"/>
                        <a:tabLst/>
                        <a:defRPr/>
                      </a:pPr>
                      <a:r>
                        <a:rPr kumimoji="0" lang="en-ZA" sz="1200" b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Garden Services Worker</a:t>
                      </a:r>
                      <a:endParaRPr kumimoji="0" lang="en-US" sz="12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ZA" sz="12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 Programme/RPL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981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08525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/>
              <a:t>2025-2030 Sector Skills Plan </a:t>
            </a:r>
            <a:br>
              <a:rPr lang="en-US" sz="2800" b="1" dirty="0"/>
            </a:br>
            <a:r>
              <a:rPr lang="en-US" sz="2800" b="1" dirty="0"/>
              <a:t>Priority Actions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0FE6A24C-696F-5A9C-925F-7720369E4A57}"/>
              </a:ext>
            </a:extLst>
          </p:cNvPr>
          <p:cNvCxnSpPr>
            <a:cxnSpLocks/>
          </p:cNvCxnSpPr>
          <p:nvPr/>
        </p:nvCxnSpPr>
        <p:spPr>
          <a:xfrm>
            <a:off x="440670" y="2107954"/>
            <a:ext cx="8316686" cy="0"/>
          </a:xfrm>
          <a:prstGeom prst="line">
            <a:avLst/>
          </a:prstGeom>
          <a:ln w="76200" cap="rnd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>
            <a:extLst>
              <a:ext uri="{FF2B5EF4-FFF2-40B4-BE49-F238E27FC236}">
                <a16:creationId xmlns:a16="http://schemas.microsoft.com/office/drawing/2014/main" id="{0BC31349-BEA0-DBCC-5503-691C0563CC3B}"/>
              </a:ext>
            </a:extLst>
          </p:cNvPr>
          <p:cNvSpPr/>
          <p:nvPr/>
        </p:nvSpPr>
        <p:spPr>
          <a:xfrm>
            <a:off x="687863" y="1432000"/>
            <a:ext cx="1351910" cy="135191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D85D04C-70F7-7755-E087-98B327CF376D}"/>
              </a:ext>
            </a:extLst>
          </p:cNvPr>
          <p:cNvSpPr/>
          <p:nvPr/>
        </p:nvSpPr>
        <p:spPr>
          <a:xfrm>
            <a:off x="818492" y="1562629"/>
            <a:ext cx="1090652" cy="10906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0" name="Rectangle: Rounded Corners 71">
            <a:extLst>
              <a:ext uri="{FF2B5EF4-FFF2-40B4-BE49-F238E27FC236}">
                <a16:creationId xmlns:a16="http://schemas.microsoft.com/office/drawing/2014/main" id="{91138419-458E-B873-6EC5-4E2E5239227A}"/>
              </a:ext>
            </a:extLst>
          </p:cNvPr>
          <p:cNvSpPr/>
          <p:nvPr/>
        </p:nvSpPr>
        <p:spPr>
          <a:xfrm>
            <a:off x="1329243" y="2688036"/>
            <a:ext cx="69152" cy="322379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2A49C4F-B86A-3D36-50AD-D0FB5053D456}"/>
              </a:ext>
            </a:extLst>
          </p:cNvPr>
          <p:cNvSpPr/>
          <p:nvPr/>
        </p:nvSpPr>
        <p:spPr>
          <a:xfrm>
            <a:off x="2291954" y="1432000"/>
            <a:ext cx="1351910" cy="135191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FA147CF-7CE0-853D-B43C-5E742FA91203}"/>
              </a:ext>
            </a:extLst>
          </p:cNvPr>
          <p:cNvSpPr/>
          <p:nvPr/>
        </p:nvSpPr>
        <p:spPr>
          <a:xfrm>
            <a:off x="2422583" y="1562629"/>
            <a:ext cx="1090652" cy="10906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3" name="Rectangle: Rounded Corners 74">
            <a:extLst>
              <a:ext uri="{FF2B5EF4-FFF2-40B4-BE49-F238E27FC236}">
                <a16:creationId xmlns:a16="http://schemas.microsoft.com/office/drawing/2014/main" id="{48FC5FDE-1211-8066-0EBB-90ADEABD416F}"/>
              </a:ext>
            </a:extLst>
          </p:cNvPr>
          <p:cNvSpPr/>
          <p:nvPr/>
        </p:nvSpPr>
        <p:spPr>
          <a:xfrm>
            <a:off x="2933334" y="2688036"/>
            <a:ext cx="69152" cy="32237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3716F65-BF0E-89BE-F23D-43D098A35791}"/>
              </a:ext>
            </a:extLst>
          </p:cNvPr>
          <p:cNvSpPr/>
          <p:nvPr/>
        </p:nvSpPr>
        <p:spPr>
          <a:xfrm>
            <a:off x="3896045" y="1432000"/>
            <a:ext cx="1351910" cy="13519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71AD83-DD35-AE02-A7B0-BD21EB994868}"/>
              </a:ext>
            </a:extLst>
          </p:cNvPr>
          <p:cNvSpPr/>
          <p:nvPr/>
        </p:nvSpPr>
        <p:spPr>
          <a:xfrm>
            <a:off x="4026674" y="1562629"/>
            <a:ext cx="1090652" cy="10906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6" name="Rectangle: Rounded Corners 77">
            <a:extLst>
              <a:ext uri="{FF2B5EF4-FFF2-40B4-BE49-F238E27FC236}">
                <a16:creationId xmlns:a16="http://schemas.microsoft.com/office/drawing/2014/main" id="{82B20304-6F29-EEFD-F375-A7D021247A59}"/>
              </a:ext>
            </a:extLst>
          </p:cNvPr>
          <p:cNvSpPr/>
          <p:nvPr/>
        </p:nvSpPr>
        <p:spPr>
          <a:xfrm>
            <a:off x="4537425" y="2688036"/>
            <a:ext cx="69152" cy="322379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E6ADEB7-E9EF-12DD-8E88-F8FA7AD7432E}"/>
              </a:ext>
            </a:extLst>
          </p:cNvPr>
          <p:cNvSpPr/>
          <p:nvPr/>
        </p:nvSpPr>
        <p:spPr>
          <a:xfrm>
            <a:off x="5500136" y="1432000"/>
            <a:ext cx="1351910" cy="13519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BF290E6-85CF-BE1A-8CEB-1F36CDEF36F6}"/>
              </a:ext>
            </a:extLst>
          </p:cNvPr>
          <p:cNvSpPr/>
          <p:nvPr/>
        </p:nvSpPr>
        <p:spPr>
          <a:xfrm>
            <a:off x="5630765" y="1562629"/>
            <a:ext cx="1090652" cy="10906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19" name="Rectangle: Rounded Corners 80">
            <a:extLst>
              <a:ext uri="{FF2B5EF4-FFF2-40B4-BE49-F238E27FC236}">
                <a16:creationId xmlns:a16="http://schemas.microsoft.com/office/drawing/2014/main" id="{2B6DDF11-E6A2-635C-398C-993AC95564E8}"/>
              </a:ext>
            </a:extLst>
          </p:cNvPr>
          <p:cNvSpPr/>
          <p:nvPr/>
        </p:nvSpPr>
        <p:spPr>
          <a:xfrm>
            <a:off x="6141516" y="2688036"/>
            <a:ext cx="69152" cy="32237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9B6F2B8-0CEA-9ED9-29EB-53A723904F5D}"/>
              </a:ext>
            </a:extLst>
          </p:cNvPr>
          <p:cNvSpPr/>
          <p:nvPr/>
        </p:nvSpPr>
        <p:spPr>
          <a:xfrm>
            <a:off x="7104227" y="1432000"/>
            <a:ext cx="1351910" cy="135191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D3D2664-50B0-71D9-3A7F-D2509BFED1C6}"/>
              </a:ext>
            </a:extLst>
          </p:cNvPr>
          <p:cNvSpPr/>
          <p:nvPr/>
        </p:nvSpPr>
        <p:spPr>
          <a:xfrm>
            <a:off x="7234856" y="1562629"/>
            <a:ext cx="1090652" cy="10906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2" name="Rectangle: Rounded Corners 83">
            <a:extLst>
              <a:ext uri="{FF2B5EF4-FFF2-40B4-BE49-F238E27FC236}">
                <a16:creationId xmlns:a16="http://schemas.microsoft.com/office/drawing/2014/main" id="{019B6678-9939-86F1-EB49-A1C6C32628E0}"/>
              </a:ext>
            </a:extLst>
          </p:cNvPr>
          <p:cNvSpPr/>
          <p:nvPr/>
        </p:nvSpPr>
        <p:spPr>
          <a:xfrm>
            <a:off x="7745607" y="2688036"/>
            <a:ext cx="69152" cy="322379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 dirty="0">
              <a:solidFill>
                <a:prstClr val="white"/>
              </a:solidFill>
              <a:latin typeface="Arial" panose="020B0604020202020204"/>
            </a:endParaRPr>
          </a:p>
        </p:txBody>
      </p:sp>
      <p:sp>
        <p:nvSpPr>
          <p:cNvPr id="23" name="Text Placeholder 70">
            <a:extLst>
              <a:ext uri="{FF2B5EF4-FFF2-40B4-BE49-F238E27FC236}">
                <a16:creationId xmlns:a16="http://schemas.microsoft.com/office/drawing/2014/main" id="{6B169A09-6C1C-D067-1B9B-D7934DE82DEE}"/>
              </a:ext>
            </a:extLst>
          </p:cNvPr>
          <p:cNvSpPr txBox="1">
            <a:spLocks/>
          </p:cNvSpPr>
          <p:nvPr/>
        </p:nvSpPr>
        <p:spPr>
          <a:xfrm>
            <a:off x="641429" y="3470340"/>
            <a:ext cx="1453896" cy="5280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lnSpc>
                <a:spcPct val="115000"/>
              </a:lnSpc>
              <a:spcBef>
                <a:spcPts val="900"/>
              </a:spcBef>
              <a:buNone/>
              <a:defRPr/>
            </a:pPr>
            <a:endParaRPr lang="en-US" sz="825" dirty="0">
              <a:solidFill>
                <a:srgbClr val="03030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Text Placeholder 72">
            <a:extLst>
              <a:ext uri="{FF2B5EF4-FFF2-40B4-BE49-F238E27FC236}">
                <a16:creationId xmlns:a16="http://schemas.microsoft.com/office/drawing/2014/main" id="{43E1C473-00F3-3FD5-4A72-E12581E41144}"/>
              </a:ext>
            </a:extLst>
          </p:cNvPr>
          <p:cNvSpPr txBox="1">
            <a:spLocks/>
          </p:cNvSpPr>
          <p:nvPr/>
        </p:nvSpPr>
        <p:spPr>
          <a:xfrm>
            <a:off x="670083" y="3096064"/>
            <a:ext cx="1453896" cy="2331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lnSpc>
                <a:spcPct val="115000"/>
              </a:lnSpc>
              <a:spcBef>
                <a:spcPts val="900"/>
              </a:spcBef>
              <a:buNone/>
              <a:defRPr/>
            </a:pPr>
            <a:r>
              <a:rPr lang="en-ZA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 inter-SETA collaborations and industry partnerships to promote SMME development in the services sector.</a:t>
            </a:r>
            <a:endParaRPr lang="en-US" sz="1050" b="1" cap="none" dirty="0">
              <a:solidFill>
                <a:srgbClr val="03030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 Placeholder 69">
            <a:extLst>
              <a:ext uri="{FF2B5EF4-FFF2-40B4-BE49-F238E27FC236}">
                <a16:creationId xmlns:a16="http://schemas.microsoft.com/office/drawing/2014/main" id="{8C379F28-EB92-5FCE-B5F2-E37D661EC885}"/>
              </a:ext>
            </a:extLst>
          </p:cNvPr>
          <p:cNvSpPr txBox="1">
            <a:spLocks/>
          </p:cNvSpPr>
          <p:nvPr/>
        </p:nvSpPr>
        <p:spPr>
          <a:xfrm>
            <a:off x="835745" y="1911747"/>
            <a:ext cx="1056132" cy="3909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350" b="1" dirty="0">
                <a:solidFill>
                  <a:srgbClr val="000000"/>
                </a:solidFill>
                <a:latin typeface="Arial" panose="020B0604020202020204"/>
              </a:rPr>
              <a:t>Priority 1</a:t>
            </a:r>
          </a:p>
        </p:txBody>
      </p:sp>
      <p:sp>
        <p:nvSpPr>
          <p:cNvPr id="26" name="Text Placeholder 78">
            <a:extLst>
              <a:ext uri="{FF2B5EF4-FFF2-40B4-BE49-F238E27FC236}">
                <a16:creationId xmlns:a16="http://schemas.microsoft.com/office/drawing/2014/main" id="{9E97770C-D0F1-CB56-4581-11668B4FBB2C}"/>
              </a:ext>
            </a:extLst>
          </p:cNvPr>
          <p:cNvSpPr txBox="1">
            <a:spLocks/>
          </p:cNvSpPr>
          <p:nvPr/>
        </p:nvSpPr>
        <p:spPr>
          <a:xfrm>
            <a:off x="2258221" y="3133029"/>
            <a:ext cx="1453896" cy="159457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n-US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Drive adoption of technology and digitisation in the services sector and address mismatch between demand and </a:t>
            </a:r>
            <a:r>
              <a:rPr lang="en-ZA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supply</a:t>
            </a:r>
            <a:endParaRPr lang="en-US" sz="1050" b="1" cap="none" dirty="0">
              <a:solidFill>
                <a:srgbClr val="03030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Text Placeholder 79">
            <a:extLst>
              <a:ext uri="{FF2B5EF4-FFF2-40B4-BE49-F238E27FC236}">
                <a16:creationId xmlns:a16="http://schemas.microsoft.com/office/drawing/2014/main" id="{0397192A-6FBE-A4A2-1F6A-326283289074}"/>
              </a:ext>
            </a:extLst>
          </p:cNvPr>
          <p:cNvSpPr txBox="1">
            <a:spLocks/>
          </p:cNvSpPr>
          <p:nvPr/>
        </p:nvSpPr>
        <p:spPr>
          <a:xfrm>
            <a:off x="3850976" y="3470340"/>
            <a:ext cx="1453896" cy="5280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lnSpc>
                <a:spcPct val="115000"/>
              </a:lnSpc>
              <a:spcBef>
                <a:spcPts val="900"/>
              </a:spcBef>
              <a:buNone/>
              <a:defRPr/>
            </a:pPr>
            <a:endParaRPr lang="en-US" sz="825" dirty="0">
              <a:solidFill>
                <a:srgbClr val="03030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 Placeholder 80">
            <a:extLst>
              <a:ext uri="{FF2B5EF4-FFF2-40B4-BE49-F238E27FC236}">
                <a16:creationId xmlns:a16="http://schemas.microsoft.com/office/drawing/2014/main" id="{4A3712DE-2D05-797B-9DE6-2A0E4D422DAD}"/>
              </a:ext>
            </a:extLst>
          </p:cNvPr>
          <p:cNvSpPr txBox="1">
            <a:spLocks/>
          </p:cNvSpPr>
          <p:nvPr/>
        </p:nvSpPr>
        <p:spPr>
          <a:xfrm>
            <a:off x="3855961" y="3141550"/>
            <a:ext cx="1453896" cy="23317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lnSpc>
                <a:spcPct val="115000"/>
              </a:lnSpc>
              <a:spcBef>
                <a:spcPts val="900"/>
              </a:spcBef>
              <a:buNone/>
              <a:defRPr/>
            </a:pPr>
            <a:r>
              <a:rPr lang="en-ZA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 with QCTO and industry role players to complete and implement registered occupationally directed qualifications</a:t>
            </a:r>
            <a:r>
              <a:rPr lang="en-ZA" sz="1050" b="1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050" b="1" dirty="0">
              <a:solidFill>
                <a:srgbClr val="030304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 Placeholder 82">
            <a:extLst>
              <a:ext uri="{FF2B5EF4-FFF2-40B4-BE49-F238E27FC236}">
                <a16:creationId xmlns:a16="http://schemas.microsoft.com/office/drawing/2014/main" id="{BE57C347-76AD-50E5-6202-1152FABEADCF}"/>
              </a:ext>
            </a:extLst>
          </p:cNvPr>
          <p:cNvSpPr txBox="1">
            <a:spLocks/>
          </p:cNvSpPr>
          <p:nvPr/>
        </p:nvSpPr>
        <p:spPr>
          <a:xfrm>
            <a:off x="5449143" y="3141550"/>
            <a:ext cx="1453896" cy="144440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economic recovery and growth through promotion of SMME development </a:t>
            </a:r>
            <a:r>
              <a:rPr lang="en-ZA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services sector</a:t>
            </a:r>
            <a:endParaRPr lang="en-US" sz="1050" b="1" cap="none" dirty="0">
              <a:solidFill>
                <a:srgbClr val="030304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 Placeholder 83">
            <a:extLst>
              <a:ext uri="{FF2B5EF4-FFF2-40B4-BE49-F238E27FC236}">
                <a16:creationId xmlns:a16="http://schemas.microsoft.com/office/drawing/2014/main" id="{418E2AA0-1204-431A-16F4-30DB40F70EDA}"/>
              </a:ext>
            </a:extLst>
          </p:cNvPr>
          <p:cNvSpPr txBox="1">
            <a:spLocks/>
          </p:cNvSpPr>
          <p:nvPr/>
        </p:nvSpPr>
        <p:spPr>
          <a:xfrm>
            <a:off x="7059157" y="3470340"/>
            <a:ext cx="1653923" cy="52806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endParaRPr lang="en-US" sz="450" dirty="0">
              <a:solidFill>
                <a:srgbClr val="030304"/>
              </a:solidFill>
              <a:latin typeface="Arial" panose="020B0604020202020204"/>
            </a:endParaRPr>
          </a:p>
        </p:txBody>
      </p:sp>
      <p:sp>
        <p:nvSpPr>
          <p:cNvPr id="31" name="Text Placeholder 84">
            <a:extLst>
              <a:ext uri="{FF2B5EF4-FFF2-40B4-BE49-F238E27FC236}">
                <a16:creationId xmlns:a16="http://schemas.microsoft.com/office/drawing/2014/main" id="{53E883CF-0461-C55B-237E-F5201F53C5FD}"/>
              </a:ext>
            </a:extLst>
          </p:cNvPr>
          <p:cNvSpPr txBox="1">
            <a:spLocks/>
          </p:cNvSpPr>
          <p:nvPr/>
        </p:nvSpPr>
        <p:spPr>
          <a:xfrm>
            <a:off x="7042325" y="3158024"/>
            <a:ext cx="1453896" cy="149548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050" b="1" cap="none" dirty="0">
                <a:solidFill>
                  <a:srgbClr val="030304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Implementation of organisational-wide monitoring &amp; evaluation  framework to improve performance management</a:t>
            </a:r>
            <a:endParaRPr lang="en-US" sz="600" b="1" cap="none" dirty="0">
              <a:solidFill>
                <a:srgbClr val="030304"/>
              </a:solidFill>
              <a:latin typeface="Arial" panose="020B0604020202020204"/>
            </a:endParaRPr>
          </a:p>
        </p:txBody>
      </p:sp>
      <p:sp>
        <p:nvSpPr>
          <p:cNvPr id="32" name="Text Placeholder 69">
            <a:extLst>
              <a:ext uri="{FF2B5EF4-FFF2-40B4-BE49-F238E27FC236}">
                <a16:creationId xmlns:a16="http://schemas.microsoft.com/office/drawing/2014/main" id="{F3FF929B-48B2-1EE4-3EBC-F59BD205D937}"/>
              </a:ext>
            </a:extLst>
          </p:cNvPr>
          <p:cNvSpPr txBox="1">
            <a:spLocks/>
          </p:cNvSpPr>
          <p:nvPr/>
        </p:nvSpPr>
        <p:spPr>
          <a:xfrm>
            <a:off x="2457103" y="1911747"/>
            <a:ext cx="1056132" cy="3909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350" b="1" dirty="0">
                <a:solidFill>
                  <a:srgbClr val="000000"/>
                </a:solidFill>
                <a:latin typeface="Arial" panose="020B0604020202020204"/>
              </a:rPr>
              <a:t>Priority 2</a:t>
            </a:r>
          </a:p>
        </p:txBody>
      </p:sp>
      <p:sp>
        <p:nvSpPr>
          <p:cNvPr id="33" name="Text Placeholder 69">
            <a:extLst>
              <a:ext uri="{FF2B5EF4-FFF2-40B4-BE49-F238E27FC236}">
                <a16:creationId xmlns:a16="http://schemas.microsoft.com/office/drawing/2014/main" id="{F9C84B04-BF2B-9A1E-8DCF-3BF807BCF96D}"/>
              </a:ext>
            </a:extLst>
          </p:cNvPr>
          <p:cNvSpPr txBox="1">
            <a:spLocks/>
          </p:cNvSpPr>
          <p:nvPr/>
        </p:nvSpPr>
        <p:spPr>
          <a:xfrm>
            <a:off x="4059314" y="1926169"/>
            <a:ext cx="1056132" cy="3909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350" b="1" dirty="0">
                <a:solidFill>
                  <a:srgbClr val="000000"/>
                </a:solidFill>
                <a:latin typeface="Arial" panose="020B0604020202020204"/>
              </a:rPr>
              <a:t>Priority 3</a:t>
            </a:r>
          </a:p>
        </p:txBody>
      </p:sp>
      <p:sp>
        <p:nvSpPr>
          <p:cNvPr id="34" name="Text Placeholder 69">
            <a:extLst>
              <a:ext uri="{FF2B5EF4-FFF2-40B4-BE49-F238E27FC236}">
                <a16:creationId xmlns:a16="http://schemas.microsoft.com/office/drawing/2014/main" id="{F2D2C8E9-49A0-03E9-B7E8-F3E95C7C1A7B}"/>
              </a:ext>
            </a:extLst>
          </p:cNvPr>
          <p:cNvSpPr txBox="1">
            <a:spLocks/>
          </p:cNvSpPr>
          <p:nvPr/>
        </p:nvSpPr>
        <p:spPr>
          <a:xfrm>
            <a:off x="7221675" y="1911747"/>
            <a:ext cx="1056132" cy="3909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350" b="1" dirty="0">
                <a:solidFill>
                  <a:srgbClr val="000000"/>
                </a:solidFill>
                <a:latin typeface="Arial" panose="020B0604020202020204"/>
              </a:rPr>
              <a:t>Priority 5</a:t>
            </a:r>
          </a:p>
        </p:txBody>
      </p:sp>
      <p:sp>
        <p:nvSpPr>
          <p:cNvPr id="35" name="Text Placeholder 69">
            <a:extLst>
              <a:ext uri="{FF2B5EF4-FFF2-40B4-BE49-F238E27FC236}">
                <a16:creationId xmlns:a16="http://schemas.microsoft.com/office/drawing/2014/main" id="{9D69966D-DB36-7CA4-431F-6CAD1C731CAD}"/>
              </a:ext>
            </a:extLst>
          </p:cNvPr>
          <p:cNvSpPr txBox="1">
            <a:spLocks/>
          </p:cNvSpPr>
          <p:nvPr/>
        </p:nvSpPr>
        <p:spPr>
          <a:xfrm>
            <a:off x="5660751" y="1930989"/>
            <a:ext cx="1056132" cy="39090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685800">
              <a:spcBef>
                <a:spcPts val="750"/>
              </a:spcBef>
              <a:buNone/>
              <a:defRPr/>
            </a:pPr>
            <a:r>
              <a:rPr lang="en-US" sz="1350" b="1" dirty="0">
                <a:solidFill>
                  <a:srgbClr val="000000"/>
                </a:solidFill>
                <a:latin typeface="Arial" panose="020B0604020202020204"/>
              </a:rPr>
              <a:t>Priority 4</a:t>
            </a:r>
          </a:p>
        </p:txBody>
      </p:sp>
    </p:spTree>
    <p:extLst>
      <p:ext uri="{BB962C8B-B14F-4D97-AF65-F5344CB8AC3E}">
        <p14:creationId xmlns:p14="http://schemas.microsoft.com/office/powerpoint/2010/main" val="318128010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Shape"/>
          <p:cNvSpPr/>
          <p:nvPr/>
        </p:nvSpPr>
        <p:spPr>
          <a:xfrm>
            <a:off x="-3514" y="800760"/>
            <a:ext cx="4078667" cy="3675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475" extrusionOk="0">
                <a:moveTo>
                  <a:pt x="0" y="586"/>
                </a:moveTo>
                <a:cubicBezTo>
                  <a:pt x="5997" y="-1021"/>
                  <a:pt x="12358" y="729"/>
                  <a:pt x="16840" y="5218"/>
                </a:cubicBezTo>
                <a:cubicBezTo>
                  <a:pt x="19108" y="7490"/>
                  <a:pt x="20752" y="10363"/>
                  <a:pt x="21600" y="13536"/>
                </a:cubicBezTo>
                <a:lnTo>
                  <a:pt x="17486" y="17846"/>
                </a:lnTo>
                <a:lnTo>
                  <a:pt x="15493" y="19622"/>
                </a:lnTo>
                <a:cubicBezTo>
                  <a:pt x="14423" y="20291"/>
                  <a:pt x="13175" y="20579"/>
                  <a:pt x="11936" y="20442"/>
                </a:cubicBezTo>
                <a:cubicBezTo>
                  <a:pt x="10192" y="20250"/>
                  <a:pt x="8655" y="19261"/>
                  <a:pt x="7327" y="18058"/>
                </a:cubicBezTo>
                <a:cubicBezTo>
                  <a:pt x="5685" y="16572"/>
                  <a:pt x="4344" y="14781"/>
                  <a:pt x="3142" y="12912"/>
                </a:cubicBezTo>
                <a:cubicBezTo>
                  <a:pt x="1974" y="11095"/>
                  <a:pt x="924" y="9187"/>
                  <a:pt x="5" y="7199"/>
                </a:cubicBezTo>
                <a:lnTo>
                  <a:pt x="0" y="586"/>
                </a:lnTo>
                <a:close/>
              </a:path>
            </a:pathLst>
          </a:custGeom>
          <a:solidFill>
            <a:srgbClr val="97A1AD">
              <a:alpha val="68792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/>
          </a:p>
        </p:txBody>
      </p:sp>
      <p:pic>
        <p:nvPicPr>
          <p:cNvPr id="596" name="AdobeStock_930653566.jpeg" descr="AdobeStock_930653566.jpeg"/>
          <p:cNvPicPr>
            <a:picLocks noGrp="1" noChangeAspect="1"/>
          </p:cNvPicPr>
          <p:nvPr>
            <p:ph type="pic" idx="2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212" y="0"/>
            <a:ext cx="9148424" cy="5156201"/>
          </a:xfrm>
          <a:prstGeom prst="rect">
            <a:avLst/>
          </a:prstGeom>
        </p:spPr>
      </p:pic>
      <p:sp>
        <p:nvSpPr>
          <p:cNvPr id="608" name="PART B…"/>
          <p:cNvSpPr txBox="1">
            <a:spLocks noGrp="1"/>
          </p:cNvSpPr>
          <p:nvPr>
            <p:ph type="title"/>
          </p:nvPr>
        </p:nvSpPr>
        <p:spPr>
          <a:xfrm>
            <a:off x="782708" y="1769772"/>
            <a:ext cx="7908410" cy="175609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defRPr sz="6400" spc="-128">
                <a:latin typeface="Montserrat Bold"/>
                <a:ea typeface="Montserrat Bold"/>
                <a:cs typeface="Montserrat Bold"/>
                <a:sym typeface="Montserrat Bold"/>
              </a:defRPr>
            </a:pPr>
            <a:r>
              <a:rPr lang="en-ZA" sz="4800" dirty="0"/>
              <a:t>MEASURING OUR IMPACT</a:t>
            </a:r>
            <a:endParaRPr dirty="0"/>
          </a:p>
          <a:p>
            <a:pPr>
              <a:defRPr sz="1600" spc="-32"/>
            </a:pPr>
            <a:br>
              <a:rPr lang="en-ZA" dirty="0"/>
            </a:br>
            <a:r>
              <a:rPr lang="en-ZA" sz="2000" dirty="0"/>
              <a:t>Medium Term Development Plan 2024 -2029</a:t>
            </a:r>
            <a:endParaRPr lang="en-US" sz="2000" dirty="0"/>
          </a:p>
        </p:txBody>
      </p:sp>
      <p:sp>
        <p:nvSpPr>
          <p:cNvPr id="60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238713" y="4884267"/>
            <a:ext cx="153888" cy="16158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bg1"/>
                </a:solidFill>
              </a:rPr>
              <a:t>13</a:t>
            </a:fld>
            <a:endParaRPr dirty="0">
              <a:solidFill>
                <a:schemeClr val="bg1"/>
              </a:solidFill>
            </a:endParaRPr>
          </a:p>
        </p:txBody>
      </p:sp>
      <p:grpSp>
        <p:nvGrpSpPr>
          <p:cNvPr id="606" name="Group"/>
          <p:cNvGrpSpPr/>
          <p:nvPr/>
        </p:nvGrpSpPr>
        <p:grpSpPr>
          <a:xfrm flipH="1">
            <a:off x="-7952" y="-3396"/>
            <a:ext cx="3260817" cy="2002148"/>
            <a:chOff x="0" y="0"/>
            <a:chExt cx="8388073" cy="5150291"/>
          </a:xfrm>
        </p:grpSpPr>
        <p:sp>
          <p:nvSpPr>
            <p:cNvPr id="598" name="Shape"/>
            <p:cNvSpPr/>
            <p:nvPr/>
          </p:nvSpPr>
          <p:spPr>
            <a:xfrm>
              <a:off x="0" y="4871"/>
              <a:ext cx="8388074" cy="501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01" y="0"/>
                  </a:moveTo>
                  <a:cubicBezTo>
                    <a:pt x="4193" y="2107"/>
                    <a:pt x="11928" y="15420"/>
                    <a:pt x="12803" y="16760"/>
                  </a:cubicBezTo>
                  <a:cubicBezTo>
                    <a:pt x="13864" y="18384"/>
                    <a:pt x="15134" y="20280"/>
                    <a:pt x="16663" y="20307"/>
                  </a:cubicBezTo>
                  <a:lnTo>
                    <a:pt x="16689" y="20307"/>
                  </a:lnTo>
                  <a:cubicBezTo>
                    <a:pt x="17787" y="20307"/>
                    <a:pt x="18894" y="19030"/>
                    <a:pt x="19757" y="17679"/>
                  </a:cubicBezTo>
                  <a:cubicBezTo>
                    <a:pt x="20444" y="16604"/>
                    <a:pt x="21130" y="15362"/>
                    <a:pt x="21600" y="13960"/>
                  </a:cubicBezTo>
                  <a:lnTo>
                    <a:pt x="21600" y="14867"/>
                  </a:lnTo>
                  <a:cubicBezTo>
                    <a:pt x="21267" y="15864"/>
                    <a:pt x="19390" y="21600"/>
                    <a:pt x="16889" y="21600"/>
                  </a:cubicBezTo>
                  <a:cubicBezTo>
                    <a:pt x="14388" y="21600"/>
                    <a:pt x="12836" y="19906"/>
                    <a:pt x="11803" y="18236"/>
                  </a:cubicBezTo>
                  <a:cubicBezTo>
                    <a:pt x="10895" y="16768"/>
                    <a:pt x="9720" y="14887"/>
                    <a:pt x="9720" y="14887"/>
                  </a:cubicBezTo>
                  <a:cubicBezTo>
                    <a:pt x="9651" y="14766"/>
                    <a:pt x="67" y="121"/>
                    <a:pt x="0" y="0"/>
                  </a:cubicBezTo>
                  <a:lnTo>
                    <a:pt x="3099" y="0"/>
                  </a:lnTo>
                  <a:close/>
                </a:path>
              </a:pathLst>
            </a:custGeom>
            <a:gradFill flip="none" rotWithShape="1">
              <a:gsLst>
                <a:gs pos="34684">
                  <a:srgbClr val="F47530">
                    <a:alpha val="0"/>
                  </a:srgbClr>
                </a:gs>
                <a:gs pos="80515">
                  <a:srgbClr val="F4753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99" name="Shape"/>
            <p:cNvSpPr/>
            <p:nvPr/>
          </p:nvSpPr>
          <p:spPr>
            <a:xfrm>
              <a:off x="4269930" y="257851"/>
              <a:ext cx="4116337" cy="294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21600"/>
                    <a:pt x="0" y="21593"/>
                    <a:pt x="0" y="21587"/>
                  </a:cubicBezTo>
                  <a:cubicBezTo>
                    <a:pt x="0" y="21587"/>
                    <a:pt x="0" y="21593"/>
                    <a:pt x="0" y="21600"/>
                  </a:cubicBezTo>
                  <a:moveTo>
                    <a:pt x="21600" y="470"/>
                  </a:moveTo>
                  <a:lnTo>
                    <a:pt x="21600" y="470"/>
                  </a:lnTo>
                  <a:lnTo>
                    <a:pt x="21600" y="470"/>
                  </a:lnTo>
                  <a:moveTo>
                    <a:pt x="21595" y="470"/>
                  </a:moveTo>
                  <a:cubicBezTo>
                    <a:pt x="21595" y="470"/>
                    <a:pt x="21595" y="470"/>
                    <a:pt x="21591" y="470"/>
                  </a:cubicBezTo>
                  <a:cubicBezTo>
                    <a:pt x="21591" y="470"/>
                    <a:pt x="21591" y="470"/>
                    <a:pt x="21595" y="470"/>
                  </a:cubicBezTo>
                  <a:moveTo>
                    <a:pt x="21581" y="463"/>
                  </a:moveTo>
                  <a:cubicBezTo>
                    <a:pt x="21562" y="463"/>
                    <a:pt x="21543" y="450"/>
                    <a:pt x="21524" y="450"/>
                  </a:cubicBezTo>
                  <a:cubicBezTo>
                    <a:pt x="21543" y="450"/>
                    <a:pt x="21562" y="463"/>
                    <a:pt x="21581" y="463"/>
                  </a:cubicBezTo>
                  <a:moveTo>
                    <a:pt x="18082" y="0"/>
                  </a:moveTo>
                  <a:lnTo>
                    <a:pt x="18134" y="0"/>
                  </a:lnTo>
                  <a:lnTo>
                    <a:pt x="18082" y="0"/>
                  </a:lnTo>
                  <a:moveTo>
                    <a:pt x="18130" y="0"/>
                  </a:moveTo>
                  <a:cubicBezTo>
                    <a:pt x="19585" y="0"/>
                    <a:pt x="20770" y="245"/>
                    <a:pt x="21519" y="450"/>
                  </a:cubicBezTo>
                  <a:cubicBezTo>
                    <a:pt x="20766" y="238"/>
                    <a:pt x="19585" y="0"/>
                    <a:pt x="18130" y="0"/>
                  </a:cubicBezTo>
                  <a:lnTo>
                    <a:pt x="1813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0" name="Line"/>
            <p:cNvSpPr/>
            <p:nvPr/>
          </p:nvSpPr>
          <p:spPr>
            <a:xfrm>
              <a:off x="5511336" y="2091951"/>
              <a:ext cx="2875834" cy="262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6" extrusionOk="0">
                  <a:moveTo>
                    <a:pt x="19965" y="3215"/>
                  </a:moveTo>
                  <a:cubicBezTo>
                    <a:pt x="16232" y="10102"/>
                    <a:pt x="8476" y="21600"/>
                    <a:pt x="0" y="17265"/>
                  </a:cubicBezTo>
                  <a:cubicBezTo>
                    <a:pt x="2151" y="18848"/>
                    <a:pt x="4547" y="20058"/>
                    <a:pt x="7207" y="20086"/>
                  </a:cubicBezTo>
                  <a:cubicBezTo>
                    <a:pt x="10437" y="20120"/>
                    <a:pt x="13701" y="17839"/>
                    <a:pt x="16225" y="15419"/>
                  </a:cubicBezTo>
                  <a:cubicBezTo>
                    <a:pt x="18227" y="13510"/>
                    <a:pt x="20229" y="11305"/>
                    <a:pt x="21600" y="8816"/>
                  </a:cubicBezTo>
                  <a:lnTo>
                    <a:pt x="21600" y="0"/>
                  </a:lnTo>
                  <a:cubicBezTo>
                    <a:pt x="21206" y="830"/>
                    <a:pt x="20657" y="1950"/>
                    <a:pt x="19965" y="3222"/>
                  </a:cubicBezTo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1" name="Shape"/>
            <p:cNvSpPr/>
            <p:nvPr/>
          </p:nvSpPr>
          <p:spPr>
            <a:xfrm>
              <a:off x="5542055" y="2352159"/>
              <a:ext cx="2835177" cy="266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80" y="21600"/>
                  </a:moveTo>
                  <a:cubicBezTo>
                    <a:pt x="8756" y="21593"/>
                    <a:pt x="8831" y="21585"/>
                    <a:pt x="8907" y="21571"/>
                  </a:cubicBezTo>
                  <a:lnTo>
                    <a:pt x="8907" y="21490"/>
                  </a:lnTo>
                  <a:cubicBezTo>
                    <a:pt x="8907" y="21490"/>
                    <a:pt x="8694" y="21476"/>
                    <a:pt x="8694" y="21476"/>
                  </a:cubicBezTo>
                  <a:lnTo>
                    <a:pt x="8680" y="21600"/>
                  </a:lnTo>
                  <a:lnTo>
                    <a:pt x="8680" y="21600"/>
                  </a:lnTo>
                  <a:close/>
                  <a:moveTo>
                    <a:pt x="9788" y="21410"/>
                  </a:moveTo>
                  <a:cubicBezTo>
                    <a:pt x="9871" y="21388"/>
                    <a:pt x="9960" y="21366"/>
                    <a:pt x="10043" y="21344"/>
                  </a:cubicBezTo>
                  <a:lnTo>
                    <a:pt x="10057" y="21176"/>
                  </a:lnTo>
                  <a:lnTo>
                    <a:pt x="9809" y="21146"/>
                  </a:lnTo>
                  <a:lnTo>
                    <a:pt x="9788" y="21410"/>
                  </a:lnTo>
                  <a:lnTo>
                    <a:pt x="9788" y="21410"/>
                  </a:lnTo>
                  <a:close/>
                  <a:moveTo>
                    <a:pt x="6436" y="21249"/>
                  </a:moveTo>
                  <a:lnTo>
                    <a:pt x="6629" y="21263"/>
                  </a:lnTo>
                  <a:lnTo>
                    <a:pt x="6642" y="21059"/>
                  </a:lnTo>
                  <a:lnTo>
                    <a:pt x="6450" y="21044"/>
                  </a:lnTo>
                  <a:lnTo>
                    <a:pt x="6436" y="21249"/>
                  </a:lnTo>
                  <a:close/>
                  <a:moveTo>
                    <a:pt x="10931" y="21066"/>
                  </a:moveTo>
                  <a:cubicBezTo>
                    <a:pt x="11020" y="21037"/>
                    <a:pt x="11103" y="21000"/>
                    <a:pt x="11192" y="20971"/>
                  </a:cubicBezTo>
                  <a:lnTo>
                    <a:pt x="11192" y="20846"/>
                  </a:lnTo>
                  <a:cubicBezTo>
                    <a:pt x="11199" y="20846"/>
                    <a:pt x="10951" y="20839"/>
                    <a:pt x="10951" y="20839"/>
                  </a:cubicBezTo>
                  <a:lnTo>
                    <a:pt x="10938" y="21073"/>
                  </a:lnTo>
                  <a:lnTo>
                    <a:pt x="10938" y="21073"/>
                  </a:lnTo>
                  <a:close/>
                  <a:moveTo>
                    <a:pt x="7572" y="20941"/>
                  </a:moveTo>
                  <a:lnTo>
                    <a:pt x="7764" y="20956"/>
                  </a:lnTo>
                  <a:lnTo>
                    <a:pt x="7778" y="20751"/>
                  </a:lnTo>
                  <a:lnTo>
                    <a:pt x="7585" y="20737"/>
                  </a:lnTo>
                  <a:lnTo>
                    <a:pt x="7572" y="20941"/>
                  </a:lnTo>
                  <a:close/>
                  <a:moveTo>
                    <a:pt x="4226" y="20780"/>
                  </a:moveTo>
                  <a:lnTo>
                    <a:pt x="4357" y="20780"/>
                  </a:lnTo>
                  <a:cubicBezTo>
                    <a:pt x="4357" y="20788"/>
                    <a:pt x="4378" y="20641"/>
                    <a:pt x="4378" y="20641"/>
                  </a:cubicBezTo>
                  <a:lnTo>
                    <a:pt x="4226" y="20627"/>
                  </a:lnTo>
                  <a:lnTo>
                    <a:pt x="4226" y="20780"/>
                  </a:lnTo>
                  <a:lnTo>
                    <a:pt x="4226" y="20780"/>
                  </a:lnTo>
                  <a:close/>
                  <a:moveTo>
                    <a:pt x="12067" y="20576"/>
                  </a:moveTo>
                  <a:cubicBezTo>
                    <a:pt x="12115" y="20554"/>
                    <a:pt x="12156" y="20532"/>
                    <a:pt x="12204" y="20502"/>
                  </a:cubicBezTo>
                  <a:lnTo>
                    <a:pt x="12073" y="20502"/>
                  </a:lnTo>
                  <a:cubicBezTo>
                    <a:pt x="12073" y="20495"/>
                    <a:pt x="12073" y="20576"/>
                    <a:pt x="12073" y="20576"/>
                  </a:cubicBezTo>
                  <a:lnTo>
                    <a:pt x="12073" y="20576"/>
                  </a:lnTo>
                  <a:close/>
                  <a:moveTo>
                    <a:pt x="8707" y="20634"/>
                  </a:moveTo>
                  <a:lnTo>
                    <a:pt x="8928" y="20649"/>
                  </a:lnTo>
                  <a:lnTo>
                    <a:pt x="8941" y="20415"/>
                  </a:lnTo>
                  <a:lnTo>
                    <a:pt x="8714" y="20385"/>
                  </a:lnTo>
                  <a:lnTo>
                    <a:pt x="8714" y="20627"/>
                  </a:lnTo>
                  <a:cubicBezTo>
                    <a:pt x="8714" y="20627"/>
                    <a:pt x="8714" y="20627"/>
                    <a:pt x="8714" y="20627"/>
                  </a:cubicBezTo>
                  <a:close/>
                  <a:moveTo>
                    <a:pt x="5355" y="20466"/>
                  </a:moveTo>
                  <a:lnTo>
                    <a:pt x="5520" y="20488"/>
                  </a:lnTo>
                  <a:lnTo>
                    <a:pt x="5520" y="20312"/>
                  </a:lnTo>
                  <a:cubicBezTo>
                    <a:pt x="5520" y="20312"/>
                    <a:pt x="5369" y="20298"/>
                    <a:pt x="5369" y="20298"/>
                  </a:cubicBezTo>
                  <a:lnTo>
                    <a:pt x="5355" y="20459"/>
                  </a:lnTo>
                  <a:lnTo>
                    <a:pt x="5355" y="20459"/>
                  </a:lnTo>
                  <a:close/>
                  <a:moveTo>
                    <a:pt x="9857" y="20320"/>
                  </a:moveTo>
                  <a:lnTo>
                    <a:pt x="10077" y="20334"/>
                  </a:lnTo>
                  <a:lnTo>
                    <a:pt x="10091" y="20100"/>
                  </a:lnTo>
                  <a:lnTo>
                    <a:pt x="9864" y="20071"/>
                  </a:lnTo>
                  <a:lnTo>
                    <a:pt x="9864" y="20312"/>
                  </a:lnTo>
                  <a:lnTo>
                    <a:pt x="9864" y="20312"/>
                  </a:lnTo>
                  <a:close/>
                  <a:moveTo>
                    <a:pt x="6491" y="20159"/>
                  </a:moveTo>
                  <a:lnTo>
                    <a:pt x="6663" y="20173"/>
                  </a:lnTo>
                  <a:lnTo>
                    <a:pt x="6663" y="19998"/>
                  </a:lnTo>
                  <a:cubicBezTo>
                    <a:pt x="6663" y="19998"/>
                    <a:pt x="6512" y="19983"/>
                    <a:pt x="6512" y="19983"/>
                  </a:cubicBezTo>
                  <a:lnTo>
                    <a:pt x="6491" y="20159"/>
                  </a:lnTo>
                  <a:lnTo>
                    <a:pt x="6491" y="20159"/>
                  </a:lnTo>
                  <a:close/>
                  <a:moveTo>
                    <a:pt x="3146" y="19998"/>
                  </a:moveTo>
                  <a:lnTo>
                    <a:pt x="3256" y="19998"/>
                  </a:lnTo>
                  <a:cubicBezTo>
                    <a:pt x="3256" y="20005"/>
                    <a:pt x="3263" y="19888"/>
                    <a:pt x="3263" y="19888"/>
                  </a:cubicBezTo>
                  <a:lnTo>
                    <a:pt x="3153" y="19888"/>
                  </a:lnTo>
                  <a:cubicBezTo>
                    <a:pt x="3153" y="19880"/>
                    <a:pt x="3146" y="19998"/>
                    <a:pt x="3146" y="19998"/>
                  </a:cubicBezTo>
                  <a:close/>
                  <a:moveTo>
                    <a:pt x="10993" y="20012"/>
                  </a:moveTo>
                  <a:lnTo>
                    <a:pt x="11241" y="20041"/>
                  </a:lnTo>
                  <a:lnTo>
                    <a:pt x="11261" y="19763"/>
                  </a:lnTo>
                  <a:lnTo>
                    <a:pt x="11013" y="19763"/>
                  </a:lnTo>
                  <a:cubicBezTo>
                    <a:pt x="11013" y="19756"/>
                    <a:pt x="10993" y="20012"/>
                    <a:pt x="10993" y="20012"/>
                  </a:cubicBezTo>
                  <a:close/>
                  <a:moveTo>
                    <a:pt x="7634" y="19866"/>
                  </a:moveTo>
                  <a:lnTo>
                    <a:pt x="7826" y="19880"/>
                  </a:lnTo>
                  <a:lnTo>
                    <a:pt x="7840" y="19676"/>
                  </a:lnTo>
                  <a:lnTo>
                    <a:pt x="7647" y="19661"/>
                  </a:lnTo>
                  <a:lnTo>
                    <a:pt x="7634" y="19866"/>
                  </a:lnTo>
                  <a:close/>
                  <a:moveTo>
                    <a:pt x="4295" y="19559"/>
                  </a:moveTo>
                  <a:lnTo>
                    <a:pt x="4295" y="19698"/>
                  </a:lnTo>
                  <a:cubicBezTo>
                    <a:pt x="4288" y="19698"/>
                    <a:pt x="4426" y="19720"/>
                    <a:pt x="4426" y="19720"/>
                  </a:cubicBezTo>
                  <a:lnTo>
                    <a:pt x="4440" y="19559"/>
                  </a:lnTo>
                  <a:lnTo>
                    <a:pt x="4295" y="19559"/>
                  </a:lnTo>
                  <a:lnTo>
                    <a:pt x="4295" y="19559"/>
                  </a:lnTo>
                  <a:close/>
                  <a:moveTo>
                    <a:pt x="12163" y="19705"/>
                  </a:moveTo>
                  <a:lnTo>
                    <a:pt x="12411" y="19734"/>
                  </a:lnTo>
                  <a:lnTo>
                    <a:pt x="12431" y="19456"/>
                  </a:lnTo>
                  <a:lnTo>
                    <a:pt x="12184" y="19456"/>
                  </a:lnTo>
                  <a:cubicBezTo>
                    <a:pt x="12184" y="19449"/>
                    <a:pt x="12163" y="19705"/>
                    <a:pt x="12163" y="19705"/>
                  </a:cubicBezTo>
                  <a:close/>
                  <a:moveTo>
                    <a:pt x="8804" y="19551"/>
                  </a:moveTo>
                  <a:lnTo>
                    <a:pt x="8997" y="19566"/>
                  </a:lnTo>
                  <a:lnTo>
                    <a:pt x="9010" y="19361"/>
                  </a:lnTo>
                  <a:lnTo>
                    <a:pt x="8818" y="19346"/>
                  </a:lnTo>
                  <a:lnTo>
                    <a:pt x="8804" y="19551"/>
                  </a:lnTo>
                  <a:close/>
                  <a:moveTo>
                    <a:pt x="5438" y="19390"/>
                  </a:moveTo>
                  <a:lnTo>
                    <a:pt x="5569" y="19390"/>
                  </a:lnTo>
                  <a:cubicBezTo>
                    <a:pt x="5569" y="19398"/>
                    <a:pt x="5589" y="19251"/>
                    <a:pt x="5589" y="19251"/>
                  </a:cubicBezTo>
                  <a:lnTo>
                    <a:pt x="5438" y="19237"/>
                  </a:lnTo>
                  <a:lnTo>
                    <a:pt x="5438" y="19390"/>
                  </a:lnTo>
                  <a:lnTo>
                    <a:pt x="5438" y="19390"/>
                  </a:lnTo>
                  <a:close/>
                  <a:moveTo>
                    <a:pt x="2093" y="19149"/>
                  </a:moveTo>
                  <a:lnTo>
                    <a:pt x="2079" y="19229"/>
                  </a:lnTo>
                  <a:lnTo>
                    <a:pt x="2168" y="19229"/>
                  </a:lnTo>
                  <a:cubicBezTo>
                    <a:pt x="2168" y="19229"/>
                    <a:pt x="2168" y="19141"/>
                    <a:pt x="2168" y="19141"/>
                  </a:cubicBezTo>
                  <a:lnTo>
                    <a:pt x="2093" y="19141"/>
                  </a:lnTo>
                  <a:cubicBezTo>
                    <a:pt x="2093" y="19141"/>
                    <a:pt x="2093" y="19141"/>
                    <a:pt x="2093" y="19141"/>
                  </a:cubicBezTo>
                  <a:close/>
                  <a:moveTo>
                    <a:pt x="13326" y="19412"/>
                  </a:moveTo>
                  <a:lnTo>
                    <a:pt x="13595" y="19449"/>
                  </a:lnTo>
                  <a:lnTo>
                    <a:pt x="13615" y="19149"/>
                  </a:lnTo>
                  <a:lnTo>
                    <a:pt x="13333" y="19127"/>
                  </a:lnTo>
                  <a:lnTo>
                    <a:pt x="13333" y="19420"/>
                  </a:lnTo>
                  <a:cubicBezTo>
                    <a:pt x="13328" y="19420"/>
                    <a:pt x="13326" y="19420"/>
                    <a:pt x="13326" y="19420"/>
                  </a:cubicBezTo>
                  <a:close/>
                  <a:moveTo>
                    <a:pt x="9953" y="19259"/>
                  </a:moveTo>
                  <a:lnTo>
                    <a:pt x="10180" y="19259"/>
                  </a:lnTo>
                  <a:cubicBezTo>
                    <a:pt x="10180" y="19259"/>
                    <a:pt x="10194" y="19032"/>
                    <a:pt x="10194" y="19032"/>
                  </a:cubicBezTo>
                  <a:lnTo>
                    <a:pt x="9967" y="19002"/>
                  </a:lnTo>
                  <a:lnTo>
                    <a:pt x="9946" y="19259"/>
                  </a:lnTo>
                  <a:close/>
                  <a:moveTo>
                    <a:pt x="6601" y="19090"/>
                  </a:moveTo>
                  <a:lnTo>
                    <a:pt x="6753" y="19105"/>
                  </a:lnTo>
                  <a:lnTo>
                    <a:pt x="6773" y="18929"/>
                  </a:lnTo>
                  <a:lnTo>
                    <a:pt x="6601" y="18915"/>
                  </a:lnTo>
                  <a:lnTo>
                    <a:pt x="6601" y="19090"/>
                  </a:lnTo>
                  <a:cubicBezTo>
                    <a:pt x="6601" y="19090"/>
                    <a:pt x="6601" y="19090"/>
                    <a:pt x="6601" y="19090"/>
                  </a:cubicBezTo>
                  <a:close/>
                  <a:moveTo>
                    <a:pt x="3242" y="18915"/>
                  </a:moveTo>
                  <a:lnTo>
                    <a:pt x="3332" y="18915"/>
                  </a:lnTo>
                  <a:cubicBezTo>
                    <a:pt x="3332" y="18915"/>
                    <a:pt x="3332" y="18827"/>
                    <a:pt x="3332" y="18827"/>
                  </a:cubicBezTo>
                  <a:lnTo>
                    <a:pt x="3242" y="18827"/>
                  </a:lnTo>
                  <a:cubicBezTo>
                    <a:pt x="3242" y="18827"/>
                    <a:pt x="3242" y="18915"/>
                    <a:pt x="3242" y="18915"/>
                  </a:cubicBezTo>
                  <a:close/>
                  <a:moveTo>
                    <a:pt x="14524" y="18988"/>
                  </a:moveTo>
                  <a:cubicBezTo>
                    <a:pt x="14593" y="18929"/>
                    <a:pt x="14662" y="18878"/>
                    <a:pt x="14730" y="18820"/>
                  </a:cubicBezTo>
                  <a:lnTo>
                    <a:pt x="14531" y="18805"/>
                  </a:lnTo>
                  <a:lnTo>
                    <a:pt x="14531" y="18988"/>
                  </a:lnTo>
                  <a:cubicBezTo>
                    <a:pt x="14531" y="18988"/>
                    <a:pt x="14531" y="18988"/>
                    <a:pt x="14531" y="18988"/>
                  </a:cubicBezTo>
                  <a:close/>
                  <a:moveTo>
                    <a:pt x="11130" y="18937"/>
                  </a:moveTo>
                  <a:lnTo>
                    <a:pt x="11358" y="18966"/>
                  </a:lnTo>
                  <a:lnTo>
                    <a:pt x="11358" y="18724"/>
                  </a:lnTo>
                  <a:cubicBezTo>
                    <a:pt x="11358" y="18724"/>
                    <a:pt x="11144" y="18710"/>
                    <a:pt x="11144" y="18710"/>
                  </a:cubicBezTo>
                  <a:lnTo>
                    <a:pt x="11130" y="18944"/>
                  </a:lnTo>
                  <a:lnTo>
                    <a:pt x="11130" y="18944"/>
                  </a:lnTo>
                  <a:close/>
                  <a:moveTo>
                    <a:pt x="7764" y="18776"/>
                  </a:moveTo>
                  <a:lnTo>
                    <a:pt x="7930" y="18798"/>
                  </a:lnTo>
                  <a:lnTo>
                    <a:pt x="7943" y="18615"/>
                  </a:lnTo>
                  <a:lnTo>
                    <a:pt x="7778" y="18615"/>
                  </a:lnTo>
                  <a:cubicBezTo>
                    <a:pt x="7778" y="18615"/>
                    <a:pt x="7764" y="18776"/>
                    <a:pt x="7764" y="18776"/>
                  </a:cubicBezTo>
                  <a:lnTo>
                    <a:pt x="7764" y="18776"/>
                  </a:lnTo>
                  <a:close/>
                  <a:moveTo>
                    <a:pt x="4405" y="18615"/>
                  </a:moveTo>
                  <a:lnTo>
                    <a:pt x="4515" y="18615"/>
                  </a:lnTo>
                  <a:cubicBezTo>
                    <a:pt x="4515" y="18622"/>
                    <a:pt x="4522" y="18505"/>
                    <a:pt x="4522" y="18505"/>
                  </a:cubicBezTo>
                  <a:lnTo>
                    <a:pt x="4412" y="18505"/>
                  </a:lnTo>
                  <a:cubicBezTo>
                    <a:pt x="4412" y="18498"/>
                    <a:pt x="4405" y="18615"/>
                    <a:pt x="4405" y="18615"/>
                  </a:cubicBezTo>
                  <a:close/>
                  <a:moveTo>
                    <a:pt x="1039" y="18402"/>
                  </a:moveTo>
                  <a:lnTo>
                    <a:pt x="1039" y="18446"/>
                  </a:lnTo>
                  <a:cubicBezTo>
                    <a:pt x="1039" y="18446"/>
                    <a:pt x="1088" y="18461"/>
                    <a:pt x="1088" y="18461"/>
                  </a:cubicBezTo>
                  <a:lnTo>
                    <a:pt x="1088" y="18388"/>
                  </a:lnTo>
                  <a:cubicBezTo>
                    <a:pt x="1088" y="18388"/>
                    <a:pt x="1039" y="18388"/>
                    <a:pt x="1039" y="18388"/>
                  </a:cubicBezTo>
                  <a:lnTo>
                    <a:pt x="1039" y="18388"/>
                  </a:lnTo>
                  <a:close/>
                  <a:moveTo>
                    <a:pt x="12321" y="18644"/>
                  </a:moveTo>
                  <a:lnTo>
                    <a:pt x="12562" y="18666"/>
                  </a:lnTo>
                  <a:lnTo>
                    <a:pt x="12590" y="18402"/>
                  </a:lnTo>
                  <a:lnTo>
                    <a:pt x="12328" y="18380"/>
                  </a:lnTo>
                  <a:lnTo>
                    <a:pt x="12328" y="18644"/>
                  </a:lnTo>
                  <a:close/>
                  <a:moveTo>
                    <a:pt x="8948" y="18476"/>
                  </a:moveTo>
                  <a:lnTo>
                    <a:pt x="9114" y="18476"/>
                  </a:lnTo>
                  <a:cubicBezTo>
                    <a:pt x="9114" y="18476"/>
                    <a:pt x="9127" y="18315"/>
                    <a:pt x="9127" y="18315"/>
                  </a:cubicBezTo>
                  <a:lnTo>
                    <a:pt x="8976" y="18300"/>
                  </a:lnTo>
                  <a:lnTo>
                    <a:pt x="8955" y="18476"/>
                  </a:lnTo>
                  <a:lnTo>
                    <a:pt x="8955" y="18476"/>
                  </a:lnTo>
                  <a:close/>
                  <a:moveTo>
                    <a:pt x="5582" y="18307"/>
                  </a:moveTo>
                  <a:lnTo>
                    <a:pt x="5693" y="18307"/>
                  </a:lnTo>
                  <a:cubicBezTo>
                    <a:pt x="5693" y="18315"/>
                    <a:pt x="5699" y="18198"/>
                    <a:pt x="5699" y="18198"/>
                  </a:cubicBezTo>
                  <a:lnTo>
                    <a:pt x="5589" y="18198"/>
                  </a:lnTo>
                  <a:cubicBezTo>
                    <a:pt x="5589" y="18190"/>
                    <a:pt x="5582" y="18307"/>
                    <a:pt x="5582" y="18307"/>
                  </a:cubicBezTo>
                  <a:close/>
                  <a:moveTo>
                    <a:pt x="2216" y="18154"/>
                  </a:moveTo>
                  <a:lnTo>
                    <a:pt x="2258" y="18154"/>
                  </a:lnTo>
                  <a:cubicBezTo>
                    <a:pt x="2258" y="18154"/>
                    <a:pt x="2272" y="18102"/>
                    <a:pt x="2272" y="18102"/>
                  </a:cubicBezTo>
                  <a:lnTo>
                    <a:pt x="2203" y="18102"/>
                  </a:lnTo>
                  <a:cubicBezTo>
                    <a:pt x="2203" y="18102"/>
                    <a:pt x="2203" y="18154"/>
                    <a:pt x="2203" y="18154"/>
                  </a:cubicBezTo>
                  <a:lnTo>
                    <a:pt x="2203" y="18154"/>
                  </a:lnTo>
                  <a:close/>
                  <a:moveTo>
                    <a:pt x="13526" y="18344"/>
                  </a:moveTo>
                  <a:lnTo>
                    <a:pt x="13787" y="18366"/>
                  </a:lnTo>
                  <a:lnTo>
                    <a:pt x="13787" y="18102"/>
                  </a:lnTo>
                  <a:cubicBezTo>
                    <a:pt x="13794" y="18102"/>
                    <a:pt x="13546" y="18073"/>
                    <a:pt x="13546" y="18073"/>
                  </a:cubicBezTo>
                  <a:lnTo>
                    <a:pt x="13526" y="18351"/>
                  </a:lnTo>
                  <a:close/>
                  <a:moveTo>
                    <a:pt x="10125" y="18168"/>
                  </a:moveTo>
                  <a:lnTo>
                    <a:pt x="10318" y="18183"/>
                  </a:lnTo>
                  <a:lnTo>
                    <a:pt x="10332" y="17978"/>
                  </a:lnTo>
                  <a:lnTo>
                    <a:pt x="10139" y="17963"/>
                  </a:lnTo>
                  <a:lnTo>
                    <a:pt x="10125" y="18168"/>
                  </a:lnTo>
                  <a:close/>
                  <a:moveTo>
                    <a:pt x="6746" y="18022"/>
                  </a:moveTo>
                  <a:lnTo>
                    <a:pt x="6876" y="18022"/>
                  </a:lnTo>
                  <a:cubicBezTo>
                    <a:pt x="6876" y="18029"/>
                    <a:pt x="6897" y="17883"/>
                    <a:pt x="6897" y="17883"/>
                  </a:cubicBezTo>
                  <a:lnTo>
                    <a:pt x="6746" y="17868"/>
                  </a:lnTo>
                  <a:lnTo>
                    <a:pt x="6746" y="18022"/>
                  </a:lnTo>
                  <a:lnTo>
                    <a:pt x="6746" y="18022"/>
                  </a:lnTo>
                  <a:close/>
                  <a:moveTo>
                    <a:pt x="14730" y="18059"/>
                  </a:moveTo>
                  <a:lnTo>
                    <a:pt x="15013" y="18080"/>
                  </a:lnTo>
                  <a:lnTo>
                    <a:pt x="15033" y="17780"/>
                  </a:lnTo>
                  <a:lnTo>
                    <a:pt x="14751" y="17759"/>
                  </a:lnTo>
                  <a:lnTo>
                    <a:pt x="14730" y="18059"/>
                  </a:lnTo>
                  <a:lnTo>
                    <a:pt x="14730" y="18059"/>
                  </a:lnTo>
                  <a:close/>
                  <a:moveTo>
                    <a:pt x="3373" y="17846"/>
                  </a:moveTo>
                  <a:lnTo>
                    <a:pt x="3462" y="17846"/>
                  </a:lnTo>
                  <a:cubicBezTo>
                    <a:pt x="3462" y="17846"/>
                    <a:pt x="3462" y="17773"/>
                    <a:pt x="3462" y="17773"/>
                  </a:cubicBezTo>
                  <a:lnTo>
                    <a:pt x="3387" y="17759"/>
                  </a:lnTo>
                  <a:lnTo>
                    <a:pt x="3387" y="17854"/>
                  </a:lnTo>
                  <a:cubicBezTo>
                    <a:pt x="3387" y="17854"/>
                    <a:pt x="3387" y="17854"/>
                    <a:pt x="3387" y="17854"/>
                  </a:cubicBezTo>
                  <a:close/>
                  <a:moveTo>
                    <a:pt x="11351" y="17876"/>
                  </a:moveTo>
                  <a:lnTo>
                    <a:pt x="11523" y="17890"/>
                  </a:lnTo>
                  <a:lnTo>
                    <a:pt x="11550" y="17693"/>
                  </a:lnTo>
                  <a:lnTo>
                    <a:pt x="11358" y="17678"/>
                  </a:lnTo>
                  <a:lnTo>
                    <a:pt x="11358" y="17876"/>
                  </a:lnTo>
                  <a:cubicBezTo>
                    <a:pt x="11358" y="17876"/>
                    <a:pt x="11358" y="17876"/>
                    <a:pt x="11358" y="17876"/>
                  </a:cubicBezTo>
                  <a:close/>
                  <a:moveTo>
                    <a:pt x="0" y="17693"/>
                  </a:moveTo>
                  <a:lnTo>
                    <a:pt x="34" y="17693"/>
                  </a:lnTo>
                  <a:cubicBezTo>
                    <a:pt x="34" y="17685"/>
                    <a:pt x="34" y="17663"/>
                    <a:pt x="34" y="17663"/>
                  </a:cubicBezTo>
                  <a:lnTo>
                    <a:pt x="14" y="17663"/>
                  </a:lnTo>
                  <a:cubicBezTo>
                    <a:pt x="14" y="17663"/>
                    <a:pt x="0" y="17693"/>
                    <a:pt x="0" y="17693"/>
                  </a:cubicBezTo>
                  <a:lnTo>
                    <a:pt x="0" y="17693"/>
                  </a:lnTo>
                  <a:close/>
                  <a:moveTo>
                    <a:pt x="7943" y="17707"/>
                  </a:moveTo>
                  <a:lnTo>
                    <a:pt x="8088" y="17707"/>
                  </a:lnTo>
                  <a:lnTo>
                    <a:pt x="8088" y="17568"/>
                  </a:lnTo>
                  <a:cubicBezTo>
                    <a:pt x="8095" y="17568"/>
                    <a:pt x="7964" y="17561"/>
                    <a:pt x="7964" y="17561"/>
                  </a:cubicBezTo>
                  <a:lnTo>
                    <a:pt x="7943" y="17707"/>
                  </a:lnTo>
                  <a:lnTo>
                    <a:pt x="7943" y="17707"/>
                  </a:lnTo>
                  <a:close/>
                  <a:moveTo>
                    <a:pt x="16011" y="17663"/>
                  </a:moveTo>
                  <a:cubicBezTo>
                    <a:pt x="16073" y="17605"/>
                    <a:pt x="16135" y="17546"/>
                    <a:pt x="16190" y="17480"/>
                  </a:cubicBezTo>
                  <a:lnTo>
                    <a:pt x="16024" y="17459"/>
                  </a:lnTo>
                  <a:lnTo>
                    <a:pt x="16011" y="17656"/>
                  </a:lnTo>
                  <a:lnTo>
                    <a:pt x="16011" y="17656"/>
                  </a:lnTo>
                  <a:close/>
                  <a:moveTo>
                    <a:pt x="4550" y="17546"/>
                  </a:moveTo>
                  <a:lnTo>
                    <a:pt x="4639" y="17546"/>
                  </a:lnTo>
                  <a:cubicBezTo>
                    <a:pt x="4639" y="17546"/>
                    <a:pt x="4639" y="17459"/>
                    <a:pt x="4639" y="17459"/>
                  </a:cubicBezTo>
                  <a:lnTo>
                    <a:pt x="4550" y="17459"/>
                  </a:lnTo>
                  <a:cubicBezTo>
                    <a:pt x="4550" y="17459"/>
                    <a:pt x="4550" y="17546"/>
                    <a:pt x="4550" y="17546"/>
                  </a:cubicBezTo>
                  <a:close/>
                  <a:moveTo>
                    <a:pt x="1191" y="17385"/>
                  </a:moveTo>
                  <a:lnTo>
                    <a:pt x="1211" y="17385"/>
                  </a:lnTo>
                  <a:cubicBezTo>
                    <a:pt x="1211" y="17385"/>
                    <a:pt x="1225" y="17356"/>
                    <a:pt x="1225" y="17356"/>
                  </a:cubicBezTo>
                  <a:lnTo>
                    <a:pt x="1184" y="17356"/>
                  </a:lnTo>
                  <a:cubicBezTo>
                    <a:pt x="1184" y="17356"/>
                    <a:pt x="1191" y="17385"/>
                    <a:pt x="1191" y="17385"/>
                  </a:cubicBezTo>
                  <a:close/>
                  <a:moveTo>
                    <a:pt x="12548" y="17598"/>
                  </a:moveTo>
                  <a:lnTo>
                    <a:pt x="12776" y="17598"/>
                  </a:lnTo>
                  <a:cubicBezTo>
                    <a:pt x="12776" y="17598"/>
                    <a:pt x="12789" y="17371"/>
                    <a:pt x="12789" y="17371"/>
                  </a:cubicBezTo>
                  <a:lnTo>
                    <a:pt x="12562" y="17341"/>
                  </a:lnTo>
                  <a:lnTo>
                    <a:pt x="12541" y="17598"/>
                  </a:lnTo>
                  <a:lnTo>
                    <a:pt x="12541" y="17598"/>
                  </a:lnTo>
                  <a:close/>
                  <a:moveTo>
                    <a:pt x="9141" y="17407"/>
                  </a:moveTo>
                  <a:lnTo>
                    <a:pt x="9306" y="17429"/>
                  </a:lnTo>
                  <a:lnTo>
                    <a:pt x="9320" y="17246"/>
                  </a:lnTo>
                  <a:lnTo>
                    <a:pt x="9155" y="17246"/>
                  </a:lnTo>
                  <a:cubicBezTo>
                    <a:pt x="9155" y="17246"/>
                    <a:pt x="9141" y="17407"/>
                    <a:pt x="9141" y="17407"/>
                  </a:cubicBezTo>
                  <a:lnTo>
                    <a:pt x="9141" y="17407"/>
                  </a:lnTo>
                  <a:close/>
                  <a:moveTo>
                    <a:pt x="5741" y="17254"/>
                  </a:moveTo>
                  <a:lnTo>
                    <a:pt x="5851" y="17254"/>
                  </a:lnTo>
                  <a:cubicBezTo>
                    <a:pt x="5851" y="17261"/>
                    <a:pt x="5858" y="17144"/>
                    <a:pt x="5858" y="17144"/>
                  </a:cubicBezTo>
                  <a:lnTo>
                    <a:pt x="5748" y="17144"/>
                  </a:lnTo>
                  <a:cubicBezTo>
                    <a:pt x="5748" y="17137"/>
                    <a:pt x="5741" y="17254"/>
                    <a:pt x="5741" y="17254"/>
                  </a:cubicBezTo>
                  <a:close/>
                  <a:moveTo>
                    <a:pt x="13780" y="17312"/>
                  </a:moveTo>
                  <a:lnTo>
                    <a:pt x="14028" y="17312"/>
                  </a:lnTo>
                  <a:cubicBezTo>
                    <a:pt x="14028" y="17320"/>
                    <a:pt x="14049" y="17063"/>
                    <a:pt x="14049" y="17063"/>
                  </a:cubicBezTo>
                  <a:lnTo>
                    <a:pt x="13801" y="17034"/>
                  </a:lnTo>
                  <a:lnTo>
                    <a:pt x="13780" y="17312"/>
                  </a:lnTo>
                  <a:close/>
                  <a:moveTo>
                    <a:pt x="10366" y="17107"/>
                  </a:moveTo>
                  <a:lnTo>
                    <a:pt x="10518" y="17122"/>
                  </a:lnTo>
                  <a:lnTo>
                    <a:pt x="10538" y="16946"/>
                  </a:lnTo>
                  <a:lnTo>
                    <a:pt x="10366" y="16932"/>
                  </a:lnTo>
                  <a:lnTo>
                    <a:pt x="10366" y="17107"/>
                  </a:lnTo>
                  <a:cubicBezTo>
                    <a:pt x="10366" y="17107"/>
                    <a:pt x="10366" y="17107"/>
                    <a:pt x="10366" y="17107"/>
                  </a:cubicBezTo>
                  <a:close/>
                  <a:moveTo>
                    <a:pt x="6952" y="16946"/>
                  </a:moveTo>
                  <a:lnTo>
                    <a:pt x="7062" y="16946"/>
                  </a:lnTo>
                  <a:cubicBezTo>
                    <a:pt x="7062" y="16954"/>
                    <a:pt x="7069" y="16837"/>
                    <a:pt x="7069" y="16837"/>
                  </a:cubicBezTo>
                  <a:lnTo>
                    <a:pt x="6959" y="16837"/>
                  </a:lnTo>
                  <a:cubicBezTo>
                    <a:pt x="6959" y="16829"/>
                    <a:pt x="6952" y="16946"/>
                    <a:pt x="6952" y="16946"/>
                  </a:cubicBezTo>
                  <a:close/>
                  <a:moveTo>
                    <a:pt x="15047" y="17012"/>
                  </a:moveTo>
                  <a:lnTo>
                    <a:pt x="15309" y="17034"/>
                  </a:lnTo>
                  <a:lnTo>
                    <a:pt x="15309" y="16771"/>
                  </a:lnTo>
                  <a:cubicBezTo>
                    <a:pt x="15315" y="16771"/>
                    <a:pt x="15075" y="16749"/>
                    <a:pt x="15075" y="16749"/>
                  </a:cubicBezTo>
                  <a:lnTo>
                    <a:pt x="15047" y="17012"/>
                  </a:lnTo>
                  <a:lnTo>
                    <a:pt x="15047" y="17012"/>
                  </a:lnTo>
                  <a:close/>
                  <a:moveTo>
                    <a:pt x="11585" y="16837"/>
                  </a:moveTo>
                  <a:lnTo>
                    <a:pt x="11777" y="16851"/>
                  </a:lnTo>
                  <a:lnTo>
                    <a:pt x="11791" y="16646"/>
                  </a:lnTo>
                  <a:lnTo>
                    <a:pt x="11598" y="16632"/>
                  </a:lnTo>
                  <a:lnTo>
                    <a:pt x="11585" y="16837"/>
                  </a:lnTo>
                  <a:close/>
                  <a:moveTo>
                    <a:pt x="151" y="16624"/>
                  </a:moveTo>
                  <a:lnTo>
                    <a:pt x="193" y="16624"/>
                  </a:lnTo>
                  <a:cubicBezTo>
                    <a:pt x="193" y="16624"/>
                    <a:pt x="186" y="16595"/>
                    <a:pt x="186" y="16595"/>
                  </a:cubicBezTo>
                  <a:lnTo>
                    <a:pt x="165" y="16595"/>
                  </a:lnTo>
                  <a:cubicBezTo>
                    <a:pt x="165" y="16595"/>
                    <a:pt x="151" y="16624"/>
                    <a:pt x="151" y="16624"/>
                  </a:cubicBezTo>
                  <a:lnTo>
                    <a:pt x="151" y="16624"/>
                  </a:lnTo>
                  <a:close/>
                  <a:moveTo>
                    <a:pt x="8143" y="16654"/>
                  </a:moveTo>
                  <a:lnTo>
                    <a:pt x="8294" y="16668"/>
                  </a:lnTo>
                  <a:lnTo>
                    <a:pt x="8294" y="16515"/>
                  </a:lnTo>
                  <a:lnTo>
                    <a:pt x="8164" y="16515"/>
                  </a:lnTo>
                  <a:cubicBezTo>
                    <a:pt x="8164" y="16507"/>
                    <a:pt x="8143" y="16654"/>
                    <a:pt x="8143" y="16654"/>
                  </a:cubicBezTo>
                  <a:close/>
                  <a:moveTo>
                    <a:pt x="16341" y="16756"/>
                  </a:moveTo>
                  <a:lnTo>
                    <a:pt x="16623" y="16778"/>
                  </a:lnTo>
                  <a:lnTo>
                    <a:pt x="16644" y="16478"/>
                  </a:lnTo>
                  <a:lnTo>
                    <a:pt x="16362" y="16456"/>
                  </a:lnTo>
                  <a:lnTo>
                    <a:pt x="16341" y="16756"/>
                  </a:lnTo>
                  <a:close/>
                  <a:moveTo>
                    <a:pt x="12831" y="16559"/>
                  </a:moveTo>
                  <a:lnTo>
                    <a:pt x="13058" y="16559"/>
                  </a:lnTo>
                  <a:cubicBezTo>
                    <a:pt x="13058" y="16559"/>
                    <a:pt x="13072" y="16332"/>
                    <a:pt x="13072" y="16332"/>
                  </a:cubicBezTo>
                  <a:lnTo>
                    <a:pt x="12844" y="16302"/>
                  </a:lnTo>
                  <a:lnTo>
                    <a:pt x="12824" y="16559"/>
                  </a:lnTo>
                  <a:lnTo>
                    <a:pt x="12824" y="16559"/>
                  </a:lnTo>
                  <a:close/>
                  <a:moveTo>
                    <a:pt x="9389" y="16361"/>
                  </a:moveTo>
                  <a:lnTo>
                    <a:pt x="9533" y="16361"/>
                  </a:lnTo>
                  <a:lnTo>
                    <a:pt x="9533" y="16222"/>
                  </a:lnTo>
                  <a:cubicBezTo>
                    <a:pt x="9540" y="16222"/>
                    <a:pt x="9403" y="16200"/>
                    <a:pt x="9403" y="16200"/>
                  </a:cubicBezTo>
                  <a:lnTo>
                    <a:pt x="9389" y="16361"/>
                  </a:lnTo>
                  <a:lnTo>
                    <a:pt x="9389" y="16361"/>
                  </a:lnTo>
                  <a:close/>
                  <a:moveTo>
                    <a:pt x="14118" y="16266"/>
                  </a:moveTo>
                  <a:lnTo>
                    <a:pt x="14338" y="16280"/>
                  </a:lnTo>
                  <a:lnTo>
                    <a:pt x="14366" y="16039"/>
                  </a:lnTo>
                  <a:lnTo>
                    <a:pt x="14138" y="16039"/>
                  </a:lnTo>
                  <a:cubicBezTo>
                    <a:pt x="14138" y="16039"/>
                    <a:pt x="14125" y="16266"/>
                    <a:pt x="14125" y="16266"/>
                  </a:cubicBezTo>
                  <a:lnTo>
                    <a:pt x="14125" y="16266"/>
                  </a:lnTo>
                  <a:close/>
                  <a:moveTo>
                    <a:pt x="10621" y="16076"/>
                  </a:moveTo>
                  <a:lnTo>
                    <a:pt x="10793" y="16090"/>
                  </a:lnTo>
                  <a:lnTo>
                    <a:pt x="10793" y="15915"/>
                  </a:lnTo>
                  <a:cubicBezTo>
                    <a:pt x="10793" y="15915"/>
                    <a:pt x="10642" y="15900"/>
                    <a:pt x="10642" y="15900"/>
                  </a:cubicBezTo>
                  <a:lnTo>
                    <a:pt x="10621" y="16076"/>
                  </a:lnTo>
                  <a:lnTo>
                    <a:pt x="10621" y="16076"/>
                  </a:lnTo>
                  <a:close/>
                  <a:moveTo>
                    <a:pt x="15426" y="16024"/>
                  </a:moveTo>
                  <a:lnTo>
                    <a:pt x="15673" y="16024"/>
                  </a:lnTo>
                  <a:cubicBezTo>
                    <a:pt x="15673" y="16032"/>
                    <a:pt x="15694" y="15776"/>
                    <a:pt x="15694" y="15776"/>
                  </a:cubicBezTo>
                  <a:lnTo>
                    <a:pt x="15446" y="15746"/>
                  </a:lnTo>
                  <a:lnTo>
                    <a:pt x="15426" y="16024"/>
                  </a:lnTo>
                  <a:close/>
                  <a:moveTo>
                    <a:pt x="11908" y="15776"/>
                  </a:moveTo>
                  <a:lnTo>
                    <a:pt x="12073" y="15798"/>
                  </a:lnTo>
                  <a:lnTo>
                    <a:pt x="12073" y="15622"/>
                  </a:lnTo>
                  <a:cubicBezTo>
                    <a:pt x="12073" y="15622"/>
                    <a:pt x="11922" y="15607"/>
                    <a:pt x="11922" y="15607"/>
                  </a:cubicBezTo>
                  <a:lnTo>
                    <a:pt x="11908" y="15768"/>
                  </a:lnTo>
                  <a:lnTo>
                    <a:pt x="11908" y="15768"/>
                  </a:lnTo>
                  <a:close/>
                  <a:moveTo>
                    <a:pt x="8432" y="15563"/>
                  </a:moveTo>
                  <a:lnTo>
                    <a:pt x="8432" y="15593"/>
                  </a:lnTo>
                  <a:cubicBezTo>
                    <a:pt x="8432" y="15593"/>
                    <a:pt x="8535" y="15600"/>
                    <a:pt x="8535" y="15600"/>
                  </a:cubicBezTo>
                  <a:lnTo>
                    <a:pt x="8535" y="15490"/>
                  </a:lnTo>
                  <a:cubicBezTo>
                    <a:pt x="8508" y="15512"/>
                    <a:pt x="8467" y="15534"/>
                    <a:pt x="8432" y="15563"/>
                  </a:cubicBezTo>
                  <a:moveTo>
                    <a:pt x="16775" y="15761"/>
                  </a:moveTo>
                  <a:lnTo>
                    <a:pt x="17036" y="15783"/>
                  </a:lnTo>
                  <a:lnTo>
                    <a:pt x="17036" y="15520"/>
                  </a:lnTo>
                  <a:cubicBezTo>
                    <a:pt x="17043" y="15520"/>
                    <a:pt x="16802" y="15498"/>
                    <a:pt x="16802" y="15498"/>
                  </a:cubicBezTo>
                  <a:lnTo>
                    <a:pt x="16775" y="15761"/>
                  </a:lnTo>
                  <a:lnTo>
                    <a:pt x="16775" y="15761"/>
                  </a:lnTo>
                  <a:close/>
                  <a:moveTo>
                    <a:pt x="13195" y="15534"/>
                  </a:moveTo>
                  <a:lnTo>
                    <a:pt x="13388" y="15549"/>
                  </a:lnTo>
                  <a:lnTo>
                    <a:pt x="13402" y="15344"/>
                  </a:lnTo>
                  <a:lnTo>
                    <a:pt x="13209" y="15329"/>
                  </a:lnTo>
                  <a:lnTo>
                    <a:pt x="13195" y="15534"/>
                  </a:lnTo>
                  <a:close/>
                  <a:moveTo>
                    <a:pt x="9678" y="15337"/>
                  </a:moveTo>
                  <a:lnTo>
                    <a:pt x="9823" y="15337"/>
                  </a:lnTo>
                  <a:lnTo>
                    <a:pt x="9823" y="15198"/>
                  </a:lnTo>
                  <a:cubicBezTo>
                    <a:pt x="9829" y="15198"/>
                    <a:pt x="9692" y="15176"/>
                    <a:pt x="9692" y="15176"/>
                  </a:cubicBezTo>
                  <a:lnTo>
                    <a:pt x="9678" y="15337"/>
                  </a:lnTo>
                  <a:lnTo>
                    <a:pt x="9678" y="15337"/>
                  </a:lnTo>
                  <a:close/>
                  <a:moveTo>
                    <a:pt x="14517" y="15278"/>
                  </a:moveTo>
                  <a:lnTo>
                    <a:pt x="14737" y="15293"/>
                  </a:lnTo>
                  <a:lnTo>
                    <a:pt x="14751" y="15059"/>
                  </a:lnTo>
                  <a:lnTo>
                    <a:pt x="14524" y="15029"/>
                  </a:lnTo>
                  <a:lnTo>
                    <a:pt x="14524" y="15271"/>
                  </a:lnTo>
                  <a:cubicBezTo>
                    <a:pt x="14524" y="15271"/>
                    <a:pt x="14524" y="15271"/>
                    <a:pt x="14524" y="15271"/>
                  </a:cubicBezTo>
                  <a:close/>
                  <a:moveTo>
                    <a:pt x="10965" y="15044"/>
                  </a:moveTo>
                  <a:lnTo>
                    <a:pt x="11103" y="15066"/>
                  </a:lnTo>
                  <a:lnTo>
                    <a:pt x="11117" y="14905"/>
                  </a:lnTo>
                  <a:lnTo>
                    <a:pt x="10965" y="14890"/>
                  </a:lnTo>
                  <a:lnTo>
                    <a:pt x="10965" y="15044"/>
                  </a:lnTo>
                  <a:lnTo>
                    <a:pt x="10965" y="15044"/>
                  </a:lnTo>
                  <a:close/>
                  <a:moveTo>
                    <a:pt x="15873" y="15022"/>
                  </a:moveTo>
                  <a:lnTo>
                    <a:pt x="16100" y="15051"/>
                  </a:lnTo>
                  <a:lnTo>
                    <a:pt x="16100" y="14810"/>
                  </a:lnTo>
                  <a:cubicBezTo>
                    <a:pt x="16100" y="14810"/>
                    <a:pt x="15887" y="14795"/>
                    <a:pt x="15887" y="14795"/>
                  </a:cubicBezTo>
                  <a:lnTo>
                    <a:pt x="15873" y="15029"/>
                  </a:lnTo>
                  <a:close/>
                  <a:moveTo>
                    <a:pt x="12266" y="14788"/>
                  </a:moveTo>
                  <a:lnTo>
                    <a:pt x="12438" y="14802"/>
                  </a:lnTo>
                  <a:lnTo>
                    <a:pt x="12438" y="14627"/>
                  </a:lnTo>
                  <a:cubicBezTo>
                    <a:pt x="12438" y="14627"/>
                    <a:pt x="12287" y="14612"/>
                    <a:pt x="12287" y="14612"/>
                  </a:cubicBezTo>
                  <a:lnTo>
                    <a:pt x="12266" y="14788"/>
                  </a:lnTo>
                  <a:lnTo>
                    <a:pt x="12266" y="14788"/>
                  </a:lnTo>
                  <a:close/>
                  <a:moveTo>
                    <a:pt x="17277" y="14824"/>
                  </a:moveTo>
                  <a:lnTo>
                    <a:pt x="17525" y="14854"/>
                  </a:lnTo>
                  <a:lnTo>
                    <a:pt x="17546" y="14576"/>
                  </a:lnTo>
                  <a:lnTo>
                    <a:pt x="17298" y="14576"/>
                  </a:lnTo>
                  <a:cubicBezTo>
                    <a:pt x="17298" y="14568"/>
                    <a:pt x="17277" y="14824"/>
                    <a:pt x="17277" y="14824"/>
                  </a:cubicBezTo>
                  <a:close/>
                  <a:moveTo>
                    <a:pt x="18757" y="14385"/>
                  </a:moveTo>
                  <a:cubicBezTo>
                    <a:pt x="18757" y="14385"/>
                    <a:pt x="18757" y="14378"/>
                    <a:pt x="18771" y="14371"/>
                  </a:cubicBezTo>
                  <a:lnTo>
                    <a:pt x="18764" y="14371"/>
                  </a:lnTo>
                  <a:lnTo>
                    <a:pt x="18764" y="14385"/>
                  </a:lnTo>
                  <a:lnTo>
                    <a:pt x="18764" y="14385"/>
                  </a:lnTo>
                  <a:close/>
                  <a:moveTo>
                    <a:pt x="13595" y="14539"/>
                  </a:moveTo>
                  <a:lnTo>
                    <a:pt x="13787" y="14554"/>
                  </a:lnTo>
                  <a:lnTo>
                    <a:pt x="13801" y="14349"/>
                  </a:lnTo>
                  <a:lnTo>
                    <a:pt x="13608" y="14334"/>
                  </a:lnTo>
                  <a:lnTo>
                    <a:pt x="13595" y="14539"/>
                  </a:lnTo>
                  <a:close/>
                  <a:moveTo>
                    <a:pt x="14978" y="14290"/>
                  </a:moveTo>
                  <a:lnTo>
                    <a:pt x="15164" y="14320"/>
                  </a:lnTo>
                  <a:lnTo>
                    <a:pt x="15178" y="14115"/>
                  </a:lnTo>
                  <a:lnTo>
                    <a:pt x="14985" y="14100"/>
                  </a:lnTo>
                  <a:lnTo>
                    <a:pt x="14985" y="14298"/>
                  </a:lnTo>
                  <a:close/>
                  <a:moveTo>
                    <a:pt x="11344" y="14049"/>
                  </a:moveTo>
                  <a:lnTo>
                    <a:pt x="11488" y="14049"/>
                  </a:lnTo>
                  <a:lnTo>
                    <a:pt x="11488" y="13910"/>
                  </a:lnTo>
                  <a:cubicBezTo>
                    <a:pt x="11495" y="13910"/>
                    <a:pt x="11358" y="13888"/>
                    <a:pt x="11358" y="13888"/>
                  </a:cubicBezTo>
                  <a:lnTo>
                    <a:pt x="11344" y="14049"/>
                  </a:lnTo>
                  <a:lnTo>
                    <a:pt x="11344" y="14049"/>
                  </a:lnTo>
                  <a:close/>
                  <a:moveTo>
                    <a:pt x="16389" y="14100"/>
                  </a:moveTo>
                  <a:lnTo>
                    <a:pt x="16610" y="14115"/>
                  </a:lnTo>
                  <a:lnTo>
                    <a:pt x="16623" y="13880"/>
                  </a:lnTo>
                  <a:lnTo>
                    <a:pt x="16396" y="13851"/>
                  </a:lnTo>
                  <a:lnTo>
                    <a:pt x="16396" y="14093"/>
                  </a:lnTo>
                  <a:close/>
                  <a:moveTo>
                    <a:pt x="17842" y="13939"/>
                  </a:moveTo>
                  <a:lnTo>
                    <a:pt x="18089" y="13939"/>
                  </a:lnTo>
                  <a:cubicBezTo>
                    <a:pt x="18089" y="13946"/>
                    <a:pt x="18110" y="13690"/>
                    <a:pt x="18110" y="13690"/>
                  </a:cubicBezTo>
                  <a:lnTo>
                    <a:pt x="17862" y="13661"/>
                  </a:lnTo>
                  <a:lnTo>
                    <a:pt x="17842" y="13939"/>
                  </a:lnTo>
                  <a:close/>
                  <a:moveTo>
                    <a:pt x="12679" y="13800"/>
                  </a:moveTo>
                  <a:lnTo>
                    <a:pt x="12844" y="13822"/>
                  </a:lnTo>
                  <a:lnTo>
                    <a:pt x="12858" y="13639"/>
                  </a:lnTo>
                  <a:lnTo>
                    <a:pt x="12693" y="13639"/>
                  </a:lnTo>
                  <a:cubicBezTo>
                    <a:pt x="12693" y="13639"/>
                    <a:pt x="12679" y="13800"/>
                    <a:pt x="12679" y="13800"/>
                  </a:cubicBezTo>
                  <a:lnTo>
                    <a:pt x="12679" y="13800"/>
                  </a:lnTo>
                  <a:close/>
                  <a:moveTo>
                    <a:pt x="14076" y="13559"/>
                  </a:moveTo>
                  <a:lnTo>
                    <a:pt x="14242" y="13580"/>
                  </a:lnTo>
                  <a:lnTo>
                    <a:pt x="14242" y="13405"/>
                  </a:lnTo>
                  <a:cubicBezTo>
                    <a:pt x="14242" y="13405"/>
                    <a:pt x="14090" y="13390"/>
                    <a:pt x="14090" y="13390"/>
                  </a:cubicBezTo>
                  <a:lnTo>
                    <a:pt x="14076" y="13551"/>
                  </a:lnTo>
                  <a:lnTo>
                    <a:pt x="14076" y="13551"/>
                  </a:lnTo>
                  <a:close/>
                  <a:moveTo>
                    <a:pt x="15488" y="13368"/>
                  </a:moveTo>
                  <a:lnTo>
                    <a:pt x="15680" y="13383"/>
                  </a:lnTo>
                  <a:lnTo>
                    <a:pt x="15694" y="13178"/>
                  </a:lnTo>
                  <a:lnTo>
                    <a:pt x="15501" y="13163"/>
                  </a:lnTo>
                  <a:lnTo>
                    <a:pt x="15488" y="13368"/>
                  </a:lnTo>
                  <a:close/>
                  <a:moveTo>
                    <a:pt x="16954" y="13215"/>
                  </a:moveTo>
                  <a:lnTo>
                    <a:pt x="17174" y="13229"/>
                  </a:lnTo>
                  <a:lnTo>
                    <a:pt x="17202" y="12988"/>
                  </a:lnTo>
                  <a:lnTo>
                    <a:pt x="16961" y="12966"/>
                  </a:lnTo>
                  <a:lnTo>
                    <a:pt x="16961" y="13207"/>
                  </a:lnTo>
                  <a:cubicBezTo>
                    <a:pt x="16961" y="13207"/>
                    <a:pt x="16961" y="13207"/>
                    <a:pt x="16961" y="13207"/>
                  </a:cubicBezTo>
                  <a:close/>
                  <a:moveTo>
                    <a:pt x="11777" y="13046"/>
                  </a:moveTo>
                  <a:lnTo>
                    <a:pt x="11777" y="13076"/>
                  </a:lnTo>
                  <a:cubicBezTo>
                    <a:pt x="11777" y="13076"/>
                    <a:pt x="11922" y="13090"/>
                    <a:pt x="11922" y="13090"/>
                  </a:cubicBezTo>
                  <a:lnTo>
                    <a:pt x="11922" y="12937"/>
                  </a:lnTo>
                  <a:lnTo>
                    <a:pt x="11901" y="12937"/>
                  </a:lnTo>
                  <a:cubicBezTo>
                    <a:pt x="11860" y="12973"/>
                    <a:pt x="11819" y="13010"/>
                    <a:pt x="11777" y="13046"/>
                  </a:cubicBezTo>
                  <a:moveTo>
                    <a:pt x="18482" y="13090"/>
                  </a:moveTo>
                  <a:lnTo>
                    <a:pt x="18730" y="13120"/>
                  </a:lnTo>
                  <a:lnTo>
                    <a:pt x="18750" y="12841"/>
                  </a:lnTo>
                  <a:lnTo>
                    <a:pt x="18489" y="12820"/>
                  </a:lnTo>
                  <a:lnTo>
                    <a:pt x="18489" y="13083"/>
                  </a:lnTo>
                  <a:close/>
                  <a:moveTo>
                    <a:pt x="13175" y="12849"/>
                  </a:moveTo>
                  <a:lnTo>
                    <a:pt x="13306" y="12849"/>
                  </a:lnTo>
                  <a:cubicBezTo>
                    <a:pt x="13306" y="12856"/>
                    <a:pt x="13326" y="12710"/>
                    <a:pt x="13326" y="12710"/>
                  </a:cubicBezTo>
                  <a:lnTo>
                    <a:pt x="13175" y="12695"/>
                  </a:lnTo>
                  <a:lnTo>
                    <a:pt x="13175" y="12849"/>
                  </a:lnTo>
                  <a:lnTo>
                    <a:pt x="13175" y="12849"/>
                  </a:lnTo>
                  <a:close/>
                  <a:moveTo>
                    <a:pt x="14600" y="12644"/>
                  </a:moveTo>
                  <a:lnTo>
                    <a:pt x="14751" y="12659"/>
                  </a:lnTo>
                  <a:lnTo>
                    <a:pt x="14772" y="12483"/>
                  </a:lnTo>
                  <a:lnTo>
                    <a:pt x="14600" y="12468"/>
                  </a:lnTo>
                  <a:lnTo>
                    <a:pt x="14600" y="12644"/>
                  </a:lnTo>
                  <a:cubicBezTo>
                    <a:pt x="14600" y="12644"/>
                    <a:pt x="14600" y="12644"/>
                    <a:pt x="14600" y="12644"/>
                  </a:cubicBezTo>
                  <a:close/>
                  <a:moveTo>
                    <a:pt x="16052" y="12483"/>
                  </a:moveTo>
                  <a:lnTo>
                    <a:pt x="16245" y="12498"/>
                  </a:lnTo>
                  <a:lnTo>
                    <a:pt x="16259" y="12293"/>
                  </a:lnTo>
                  <a:lnTo>
                    <a:pt x="16066" y="12278"/>
                  </a:lnTo>
                  <a:lnTo>
                    <a:pt x="16052" y="12483"/>
                  </a:lnTo>
                  <a:close/>
                  <a:moveTo>
                    <a:pt x="17580" y="12359"/>
                  </a:moveTo>
                  <a:lnTo>
                    <a:pt x="17807" y="12388"/>
                  </a:lnTo>
                  <a:lnTo>
                    <a:pt x="17807" y="12146"/>
                  </a:lnTo>
                  <a:cubicBezTo>
                    <a:pt x="17807" y="12146"/>
                    <a:pt x="17594" y="12132"/>
                    <a:pt x="17594" y="12132"/>
                  </a:cubicBezTo>
                  <a:lnTo>
                    <a:pt x="17580" y="12366"/>
                  </a:lnTo>
                  <a:close/>
                  <a:moveTo>
                    <a:pt x="19170" y="12307"/>
                  </a:moveTo>
                  <a:lnTo>
                    <a:pt x="19432" y="12329"/>
                  </a:lnTo>
                  <a:lnTo>
                    <a:pt x="19432" y="12066"/>
                  </a:lnTo>
                  <a:cubicBezTo>
                    <a:pt x="19439" y="12066"/>
                    <a:pt x="19198" y="12044"/>
                    <a:pt x="19198" y="12044"/>
                  </a:cubicBezTo>
                  <a:lnTo>
                    <a:pt x="19170" y="12307"/>
                  </a:lnTo>
                  <a:lnTo>
                    <a:pt x="19170" y="12307"/>
                  </a:lnTo>
                  <a:close/>
                  <a:moveTo>
                    <a:pt x="13712" y="11773"/>
                  </a:moveTo>
                  <a:lnTo>
                    <a:pt x="13691" y="11920"/>
                  </a:lnTo>
                  <a:lnTo>
                    <a:pt x="13842" y="11934"/>
                  </a:lnTo>
                  <a:lnTo>
                    <a:pt x="13856" y="11773"/>
                  </a:lnTo>
                  <a:lnTo>
                    <a:pt x="13712" y="11773"/>
                  </a:lnTo>
                  <a:lnTo>
                    <a:pt x="13712" y="11773"/>
                  </a:lnTo>
                  <a:close/>
                  <a:moveTo>
                    <a:pt x="15164" y="11759"/>
                  </a:moveTo>
                  <a:lnTo>
                    <a:pt x="15336" y="11773"/>
                  </a:lnTo>
                  <a:lnTo>
                    <a:pt x="15336" y="11598"/>
                  </a:lnTo>
                  <a:cubicBezTo>
                    <a:pt x="15336" y="11598"/>
                    <a:pt x="15185" y="11583"/>
                    <a:pt x="15185" y="11583"/>
                  </a:cubicBezTo>
                  <a:lnTo>
                    <a:pt x="15164" y="11759"/>
                  </a:lnTo>
                  <a:lnTo>
                    <a:pt x="15164" y="11759"/>
                  </a:lnTo>
                  <a:close/>
                  <a:moveTo>
                    <a:pt x="16692" y="11641"/>
                  </a:moveTo>
                  <a:lnTo>
                    <a:pt x="16885" y="11656"/>
                  </a:lnTo>
                  <a:lnTo>
                    <a:pt x="16899" y="11451"/>
                  </a:lnTo>
                  <a:lnTo>
                    <a:pt x="16706" y="11437"/>
                  </a:lnTo>
                  <a:lnTo>
                    <a:pt x="16692" y="11641"/>
                  </a:lnTo>
                  <a:close/>
                  <a:moveTo>
                    <a:pt x="19941" y="11583"/>
                  </a:moveTo>
                  <a:lnTo>
                    <a:pt x="20161" y="11598"/>
                  </a:lnTo>
                  <a:lnTo>
                    <a:pt x="20175" y="11363"/>
                  </a:lnTo>
                  <a:lnTo>
                    <a:pt x="19955" y="11349"/>
                  </a:lnTo>
                  <a:lnTo>
                    <a:pt x="19941" y="11583"/>
                  </a:lnTo>
                  <a:lnTo>
                    <a:pt x="19941" y="11583"/>
                  </a:lnTo>
                  <a:close/>
                  <a:moveTo>
                    <a:pt x="18268" y="11576"/>
                  </a:moveTo>
                  <a:lnTo>
                    <a:pt x="18489" y="11590"/>
                  </a:lnTo>
                  <a:lnTo>
                    <a:pt x="18502" y="11356"/>
                  </a:lnTo>
                  <a:lnTo>
                    <a:pt x="18282" y="11341"/>
                  </a:lnTo>
                  <a:lnTo>
                    <a:pt x="18268" y="11576"/>
                  </a:lnTo>
                  <a:lnTo>
                    <a:pt x="18268" y="11576"/>
                  </a:lnTo>
                  <a:close/>
                  <a:moveTo>
                    <a:pt x="14276" y="11041"/>
                  </a:moveTo>
                  <a:lnTo>
                    <a:pt x="14407" y="11041"/>
                  </a:lnTo>
                  <a:cubicBezTo>
                    <a:pt x="14407" y="11049"/>
                    <a:pt x="14428" y="10902"/>
                    <a:pt x="14428" y="10902"/>
                  </a:cubicBezTo>
                  <a:lnTo>
                    <a:pt x="14276" y="10888"/>
                  </a:lnTo>
                  <a:lnTo>
                    <a:pt x="14276" y="11041"/>
                  </a:lnTo>
                  <a:lnTo>
                    <a:pt x="14276" y="11041"/>
                  </a:lnTo>
                  <a:close/>
                  <a:moveTo>
                    <a:pt x="15790" y="10910"/>
                  </a:moveTo>
                  <a:lnTo>
                    <a:pt x="15956" y="10932"/>
                  </a:lnTo>
                  <a:lnTo>
                    <a:pt x="15969" y="10749"/>
                  </a:lnTo>
                  <a:lnTo>
                    <a:pt x="15804" y="10749"/>
                  </a:lnTo>
                  <a:cubicBezTo>
                    <a:pt x="15804" y="10749"/>
                    <a:pt x="15790" y="10910"/>
                    <a:pt x="15790" y="10910"/>
                  </a:cubicBezTo>
                  <a:lnTo>
                    <a:pt x="15790" y="10910"/>
                  </a:lnTo>
                  <a:close/>
                  <a:moveTo>
                    <a:pt x="20726" y="10946"/>
                  </a:moveTo>
                  <a:lnTo>
                    <a:pt x="20884" y="10961"/>
                  </a:lnTo>
                  <a:cubicBezTo>
                    <a:pt x="20919" y="10888"/>
                    <a:pt x="20960" y="10822"/>
                    <a:pt x="20994" y="10756"/>
                  </a:cubicBezTo>
                  <a:lnTo>
                    <a:pt x="20994" y="10698"/>
                  </a:lnTo>
                  <a:cubicBezTo>
                    <a:pt x="20994" y="10698"/>
                    <a:pt x="20746" y="10668"/>
                    <a:pt x="20746" y="10668"/>
                  </a:cubicBezTo>
                  <a:lnTo>
                    <a:pt x="20726" y="10946"/>
                  </a:lnTo>
                  <a:lnTo>
                    <a:pt x="20726" y="10946"/>
                  </a:lnTo>
                  <a:close/>
                  <a:moveTo>
                    <a:pt x="17367" y="10844"/>
                  </a:moveTo>
                  <a:lnTo>
                    <a:pt x="17559" y="10859"/>
                  </a:lnTo>
                  <a:lnTo>
                    <a:pt x="17573" y="10654"/>
                  </a:lnTo>
                  <a:lnTo>
                    <a:pt x="17380" y="10639"/>
                  </a:lnTo>
                  <a:lnTo>
                    <a:pt x="17367" y="10844"/>
                  </a:lnTo>
                  <a:close/>
                  <a:moveTo>
                    <a:pt x="19033" y="10837"/>
                  </a:moveTo>
                  <a:lnTo>
                    <a:pt x="19225" y="10851"/>
                  </a:lnTo>
                  <a:lnTo>
                    <a:pt x="19239" y="10646"/>
                  </a:lnTo>
                  <a:lnTo>
                    <a:pt x="19046" y="10632"/>
                  </a:lnTo>
                  <a:lnTo>
                    <a:pt x="19033" y="10837"/>
                  </a:lnTo>
                  <a:close/>
                  <a:moveTo>
                    <a:pt x="14902" y="10185"/>
                  </a:moveTo>
                  <a:lnTo>
                    <a:pt x="15033" y="10185"/>
                  </a:lnTo>
                  <a:cubicBezTo>
                    <a:pt x="15033" y="10193"/>
                    <a:pt x="15040" y="10054"/>
                    <a:pt x="15040" y="10054"/>
                  </a:cubicBezTo>
                  <a:lnTo>
                    <a:pt x="14909" y="10054"/>
                  </a:lnTo>
                  <a:cubicBezTo>
                    <a:pt x="14909" y="10046"/>
                    <a:pt x="14902" y="10185"/>
                    <a:pt x="14902" y="10185"/>
                  </a:cubicBezTo>
                  <a:lnTo>
                    <a:pt x="14902" y="10185"/>
                  </a:lnTo>
                  <a:close/>
                  <a:moveTo>
                    <a:pt x="19797" y="10178"/>
                  </a:moveTo>
                  <a:lnTo>
                    <a:pt x="20017" y="10193"/>
                  </a:lnTo>
                  <a:lnTo>
                    <a:pt x="20044" y="9951"/>
                  </a:lnTo>
                  <a:lnTo>
                    <a:pt x="19817" y="9951"/>
                  </a:lnTo>
                  <a:cubicBezTo>
                    <a:pt x="19817" y="9951"/>
                    <a:pt x="19803" y="10178"/>
                    <a:pt x="19803" y="10178"/>
                  </a:cubicBezTo>
                  <a:lnTo>
                    <a:pt x="19803" y="10178"/>
                  </a:lnTo>
                  <a:close/>
                  <a:moveTo>
                    <a:pt x="16472" y="10112"/>
                  </a:moveTo>
                  <a:lnTo>
                    <a:pt x="16644" y="10127"/>
                  </a:lnTo>
                  <a:lnTo>
                    <a:pt x="16644" y="9951"/>
                  </a:lnTo>
                  <a:cubicBezTo>
                    <a:pt x="16644" y="9951"/>
                    <a:pt x="16493" y="9937"/>
                    <a:pt x="16493" y="9937"/>
                  </a:cubicBezTo>
                  <a:lnTo>
                    <a:pt x="16472" y="10112"/>
                  </a:lnTo>
                  <a:lnTo>
                    <a:pt x="16472" y="10112"/>
                  </a:lnTo>
                  <a:close/>
                  <a:moveTo>
                    <a:pt x="18124" y="10090"/>
                  </a:moveTo>
                  <a:lnTo>
                    <a:pt x="18275" y="10105"/>
                  </a:lnTo>
                  <a:lnTo>
                    <a:pt x="18296" y="9929"/>
                  </a:lnTo>
                  <a:lnTo>
                    <a:pt x="18124" y="9915"/>
                  </a:lnTo>
                  <a:lnTo>
                    <a:pt x="18124" y="10090"/>
                  </a:lnTo>
                  <a:cubicBezTo>
                    <a:pt x="18124" y="10090"/>
                    <a:pt x="18124" y="10090"/>
                    <a:pt x="18124" y="10090"/>
                  </a:cubicBezTo>
                  <a:close/>
                  <a:moveTo>
                    <a:pt x="20629" y="9571"/>
                  </a:moveTo>
                  <a:lnTo>
                    <a:pt x="20870" y="9593"/>
                  </a:lnTo>
                  <a:lnTo>
                    <a:pt x="20870" y="9351"/>
                  </a:lnTo>
                  <a:cubicBezTo>
                    <a:pt x="20870" y="9351"/>
                    <a:pt x="20657" y="9337"/>
                    <a:pt x="20657" y="9337"/>
                  </a:cubicBezTo>
                  <a:lnTo>
                    <a:pt x="20629" y="9578"/>
                  </a:lnTo>
                  <a:lnTo>
                    <a:pt x="20629" y="9578"/>
                  </a:lnTo>
                  <a:close/>
                  <a:moveTo>
                    <a:pt x="15577" y="9241"/>
                  </a:moveTo>
                  <a:lnTo>
                    <a:pt x="15577" y="9380"/>
                  </a:lnTo>
                  <a:cubicBezTo>
                    <a:pt x="15570" y="9380"/>
                    <a:pt x="15708" y="9402"/>
                    <a:pt x="15708" y="9402"/>
                  </a:cubicBezTo>
                  <a:lnTo>
                    <a:pt x="15722" y="9241"/>
                  </a:lnTo>
                  <a:lnTo>
                    <a:pt x="15577" y="9241"/>
                  </a:lnTo>
                  <a:close/>
                  <a:moveTo>
                    <a:pt x="18888" y="9410"/>
                  </a:moveTo>
                  <a:lnTo>
                    <a:pt x="19053" y="9410"/>
                  </a:lnTo>
                  <a:cubicBezTo>
                    <a:pt x="19053" y="9410"/>
                    <a:pt x="19074" y="9241"/>
                    <a:pt x="19074" y="9241"/>
                  </a:cubicBezTo>
                  <a:lnTo>
                    <a:pt x="18902" y="9227"/>
                  </a:lnTo>
                  <a:lnTo>
                    <a:pt x="18888" y="9410"/>
                  </a:lnTo>
                  <a:lnTo>
                    <a:pt x="18888" y="9410"/>
                  </a:lnTo>
                  <a:close/>
                  <a:moveTo>
                    <a:pt x="17202" y="9359"/>
                  </a:moveTo>
                  <a:lnTo>
                    <a:pt x="17346" y="9359"/>
                  </a:lnTo>
                  <a:lnTo>
                    <a:pt x="17346" y="9220"/>
                  </a:lnTo>
                  <a:cubicBezTo>
                    <a:pt x="17353" y="9220"/>
                    <a:pt x="17215" y="9198"/>
                    <a:pt x="17215" y="9198"/>
                  </a:cubicBezTo>
                  <a:lnTo>
                    <a:pt x="17202" y="9359"/>
                  </a:lnTo>
                  <a:close/>
                  <a:moveTo>
                    <a:pt x="21517" y="9037"/>
                  </a:moveTo>
                  <a:lnTo>
                    <a:pt x="21600" y="9037"/>
                  </a:lnTo>
                  <a:cubicBezTo>
                    <a:pt x="21600" y="9037"/>
                    <a:pt x="21600" y="8802"/>
                    <a:pt x="21600" y="8802"/>
                  </a:cubicBezTo>
                  <a:lnTo>
                    <a:pt x="21524" y="8802"/>
                  </a:lnTo>
                  <a:cubicBezTo>
                    <a:pt x="21524" y="8795"/>
                    <a:pt x="21524" y="9037"/>
                    <a:pt x="21524" y="9037"/>
                  </a:cubicBezTo>
                  <a:lnTo>
                    <a:pt x="21524" y="9037"/>
                  </a:lnTo>
                  <a:close/>
                  <a:moveTo>
                    <a:pt x="19686" y="8788"/>
                  </a:moveTo>
                  <a:lnTo>
                    <a:pt x="19879" y="8802"/>
                  </a:lnTo>
                  <a:lnTo>
                    <a:pt x="19893" y="8598"/>
                  </a:lnTo>
                  <a:lnTo>
                    <a:pt x="19700" y="8583"/>
                  </a:lnTo>
                  <a:lnTo>
                    <a:pt x="19686" y="8788"/>
                  </a:lnTo>
                  <a:close/>
                  <a:moveTo>
                    <a:pt x="17972" y="8649"/>
                  </a:moveTo>
                  <a:lnTo>
                    <a:pt x="18103" y="8649"/>
                  </a:lnTo>
                  <a:cubicBezTo>
                    <a:pt x="18103" y="8656"/>
                    <a:pt x="18124" y="8510"/>
                    <a:pt x="18124" y="8510"/>
                  </a:cubicBezTo>
                  <a:lnTo>
                    <a:pt x="17972" y="8495"/>
                  </a:lnTo>
                  <a:lnTo>
                    <a:pt x="17972" y="8649"/>
                  </a:lnTo>
                  <a:lnTo>
                    <a:pt x="17972" y="8649"/>
                  </a:lnTo>
                  <a:close/>
                  <a:moveTo>
                    <a:pt x="16293" y="8612"/>
                  </a:moveTo>
                  <a:lnTo>
                    <a:pt x="16417" y="8612"/>
                  </a:lnTo>
                  <a:cubicBezTo>
                    <a:pt x="16417" y="8612"/>
                    <a:pt x="16424" y="8495"/>
                    <a:pt x="16424" y="8495"/>
                  </a:cubicBezTo>
                  <a:lnTo>
                    <a:pt x="16314" y="8495"/>
                  </a:lnTo>
                  <a:cubicBezTo>
                    <a:pt x="16314" y="8488"/>
                    <a:pt x="16293" y="8612"/>
                    <a:pt x="16293" y="8612"/>
                  </a:cubicBezTo>
                  <a:lnTo>
                    <a:pt x="16293" y="8612"/>
                  </a:lnTo>
                  <a:close/>
                  <a:moveTo>
                    <a:pt x="20554" y="8224"/>
                  </a:moveTo>
                  <a:lnTo>
                    <a:pt x="20740" y="8224"/>
                  </a:lnTo>
                  <a:cubicBezTo>
                    <a:pt x="20740" y="8224"/>
                    <a:pt x="20767" y="8034"/>
                    <a:pt x="20767" y="8034"/>
                  </a:cubicBezTo>
                  <a:lnTo>
                    <a:pt x="20574" y="8020"/>
                  </a:lnTo>
                  <a:lnTo>
                    <a:pt x="20561" y="8224"/>
                  </a:lnTo>
                  <a:lnTo>
                    <a:pt x="20561" y="8224"/>
                  </a:lnTo>
                  <a:close/>
                  <a:moveTo>
                    <a:pt x="18771" y="8005"/>
                  </a:moveTo>
                  <a:lnTo>
                    <a:pt x="18936" y="8027"/>
                  </a:lnTo>
                  <a:lnTo>
                    <a:pt x="18950" y="7844"/>
                  </a:lnTo>
                  <a:lnTo>
                    <a:pt x="18785" y="7844"/>
                  </a:lnTo>
                  <a:cubicBezTo>
                    <a:pt x="18785" y="7844"/>
                    <a:pt x="18771" y="8005"/>
                    <a:pt x="18771" y="8005"/>
                  </a:cubicBezTo>
                  <a:lnTo>
                    <a:pt x="18771" y="8005"/>
                  </a:lnTo>
                  <a:close/>
                  <a:moveTo>
                    <a:pt x="17050" y="7895"/>
                  </a:moveTo>
                  <a:lnTo>
                    <a:pt x="17160" y="7895"/>
                  </a:lnTo>
                  <a:cubicBezTo>
                    <a:pt x="17160" y="7902"/>
                    <a:pt x="17167" y="7785"/>
                    <a:pt x="17167" y="7785"/>
                  </a:cubicBezTo>
                  <a:lnTo>
                    <a:pt x="17057" y="7785"/>
                  </a:lnTo>
                  <a:cubicBezTo>
                    <a:pt x="17057" y="7778"/>
                    <a:pt x="17050" y="7895"/>
                    <a:pt x="17050" y="7895"/>
                  </a:cubicBezTo>
                  <a:close/>
                  <a:moveTo>
                    <a:pt x="21449" y="7720"/>
                  </a:moveTo>
                  <a:lnTo>
                    <a:pt x="21600" y="7734"/>
                  </a:lnTo>
                  <a:lnTo>
                    <a:pt x="21600" y="7522"/>
                  </a:lnTo>
                  <a:lnTo>
                    <a:pt x="21462" y="7522"/>
                  </a:lnTo>
                  <a:cubicBezTo>
                    <a:pt x="21462" y="7515"/>
                    <a:pt x="21449" y="7720"/>
                    <a:pt x="21449" y="7720"/>
                  </a:cubicBezTo>
                  <a:lnTo>
                    <a:pt x="21449" y="7720"/>
                  </a:lnTo>
                  <a:close/>
                  <a:moveTo>
                    <a:pt x="19611" y="7412"/>
                  </a:moveTo>
                  <a:lnTo>
                    <a:pt x="19776" y="7434"/>
                  </a:lnTo>
                  <a:lnTo>
                    <a:pt x="19790" y="7251"/>
                  </a:lnTo>
                  <a:lnTo>
                    <a:pt x="19624" y="7251"/>
                  </a:lnTo>
                  <a:cubicBezTo>
                    <a:pt x="19624" y="7251"/>
                    <a:pt x="19611" y="7412"/>
                    <a:pt x="19611" y="7412"/>
                  </a:cubicBezTo>
                  <a:lnTo>
                    <a:pt x="19611" y="7412"/>
                  </a:lnTo>
                  <a:close/>
                  <a:moveTo>
                    <a:pt x="17828" y="7244"/>
                  </a:moveTo>
                  <a:lnTo>
                    <a:pt x="17979" y="7259"/>
                  </a:lnTo>
                  <a:lnTo>
                    <a:pt x="17979" y="7105"/>
                  </a:lnTo>
                  <a:lnTo>
                    <a:pt x="17849" y="7105"/>
                  </a:lnTo>
                  <a:cubicBezTo>
                    <a:pt x="17849" y="7098"/>
                    <a:pt x="17828" y="7244"/>
                    <a:pt x="17828" y="7244"/>
                  </a:cubicBezTo>
                  <a:lnTo>
                    <a:pt x="17828" y="7244"/>
                  </a:lnTo>
                  <a:close/>
                  <a:moveTo>
                    <a:pt x="20485" y="6885"/>
                  </a:moveTo>
                  <a:lnTo>
                    <a:pt x="20657" y="6900"/>
                  </a:lnTo>
                  <a:lnTo>
                    <a:pt x="20657" y="6724"/>
                  </a:lnTo>
                  <a:cubicBezTo>
                    <a:pt x="20657" y="6724"/>
                    <a:pt x="20506" y="6710"/>
                    <a:pt x="20506" y="6710"/>
                  </a:cubicBezTo>
                  <a:lnTo>
                    <a:pt x="20485" y="6885"/>
                  </a:lnTo>
                  <a:lnTo>
                    <a:pt x="20485" y="6885"/>
                  </a:lnTo>
                  <a:close/>
                  <a:moveTo>
                    <a:pt x="18681" y="6490"/>
                  </a:moveTo>
                  <a:lnTo>
                    <a:pt x="18681" y="6629"/>
                  </a:lnTo>
                  <a:cubicBezTo>
                    <a:pt x="18675" y="6629"/>
                    <a:pt x="18812" y="6651"/>
                    <a:pt x="18812" y="6651"/>
                  </a:cubicBezTo>
                  <a:lnTo>
                    <a:pt x="18826" y="6490"/>
                  </a:lnTo>
                  <a:lnTo>
                    <a:pt x="18681" y="6490"/>
                  </a:lnTo>
                  <a:close/>
                  <a:moveTo>
                    <a:pt x="16912" y="6490"/>
                  </a:moveTo>
                  <a:lnTo>
                    <a:pt x="17023" y="6490"/>
                  </a:lnTo>
                  <a:cubicBezTo>
                    <a:pt x="17023" y="6498"/>
                    <a:pt x="17029" y="6380"/>
                    <a:pt x="17029" y="6380"/>
                  </a:cubicBezTo>
                  <a:lnTo>
                    <a:pt x="16981" y="6380"/>
                  </a:lnTo>
                  <a:cubicBezTo>
                    <a:pt x="16961" y="6417"/>
                    <a:pt x="16933" y="6454"/>
                    <a:pt x="16912" y="6490"/>
                  </a:cubicBezTo>
                  <a:moveTo>
                    <a:pt x="21407" y="6410"/>
                  </a:moveTo>
                  <a:lnTo>
                    <a:pt x="21559" y="6424"/>
                  </a:lnTo>
                  <a:lnTo>
                    <a:pt x="21579" y="6249"/>
                  </a:lnTo>
                  <a:lnTo>
                    <a:pt x="21407" y="6234"/>
                  </a:lnTo>
                  <a:lnTo>
                    <a:pt x="21407" y="6410"/>
                  </a:lnTo>
                  <a:cubicBezTo>
                    <a:pt x="21407" y="6410"/>
                    <a:pt x="21407" y="6410"/>
                    <a:pt x="21407" y="6410"/>
                  </a:cubicBezTo>
                  <a:close/>
                  <a:moveTo>
                    <a:pt x="19528" y="6080"/>
                  </a:moveTo>
                  <a:lnTo>
                    <a:pt x="19673" y="6080"/>
                  </a:lnTo>
                  <a:lnTo>
                    <a:pt x="19673" y="5941"/>
                  </a:lnTo>
                  <a:cubicBezTo>
                    <a:pt x="19680" y="5941"/>
                    <a:pt x="19542" y="5920"/>
                    <a:pt x="19542" y="5920"/>
                  </a:cubicBezTo>
                  <a:lnTo>
                    <a:pt x="19528" y="6080"/>
                  </a:lnTo>
                  <a:close/>
                  <a:moveTo>
                    <a:pt x="17732" y="5846"/>
                  </a:moveTo>
                  <a:lnTo>
                    <a:pt x="17849" y="5868"/>
                  </a:lnTo>
                  <a:lnTo>
                    <a:pt x="17849" y="5737"/>
                  </a:lnTo>
                  <a:cubicBezTo>
                    <a:pt x="17849" y="5737"/>
                    <a:pt x="17738" y="5729"/>
                    <a:pt x="17738" y="5729"/>
                  </a:cubicBezTo>
                  <a:lnTo>
                    <a:pt x="17738" y="5846"/>
                  </a:lnTo>
                  <a:cubicBezTo>
                    <a:pt x="17732" y="5846"/>
                    <a:pt x="17732" y="5846"/>
                    <a:pt x="17732" y="5846"/>
                  </a:cubicBezTo>
                  <a:close/>
                  <a:moveTo>
                    <a:pt x="20423" y="5583"/>
                  </a:moveTo>
                  <a:lnTo>
                    <a:pt x="20567" y="5583"/>
                  </a:lnTo>
                  <a:lnTo>
                    <a:pt x="20567" y="5444"/>
                  </a:lnTo>
                  <a:cubicBezTo>
                    <a:pt x="20574" y="5444"/>
                    <a:pt x="20437" y="5422"/>
                    <a:pt x="20437" y="5422"/>
                  </a:cubicBezTo>
                  <a:lnTo>
                    <a:pt x="20423" y="5583"/>
                  </a:lnTo>
                  <a:close/>
                  <a:moveTo>
                    <a:pt x="18592" y="5276"/>
                  </a:moveTo>
                  <a:lnTo>
                    <a:pt x="18702" y="5276"/>
                  </a:lnTo>
                  <a:cubicBezTo>
                    <a:pt x="18702" y="5283"/>
                    <a:pt x="18709" y="5166"/>
                    <a:pt x="18709" y="5166"/>
                  </a:cubicBezTo>
                  <a:lnTo>
                    <a:pt x="18592" y="5144"/>
                  </a:lnTo>
                  <a:lnTo>
                    <a:pt x="18592" y="5276"/>
                  </a:lnTo>
                  <a:cubicBezTo>
                    <a:pt x="18592" y="5276"/>
                    <a:pt x="18592" y="5276"/>
                    <a:pt x="18592" y="5276"/>
                  </a:cubicBezTo>
                  <a:close/>
                  <a:moveTo>
                    <a:pt x="21338" y="5129"/>
                  </a:moveTo>
                  <a:lnTo>
                    <a:pt x="21483" y="5129"/>
                  </a:lnTo>
                  <a:lnTo>
                    <a:pt x="21483" y="4990"/>
                  </a:lnTo>
                  <a:cubicBezTo>
                    <a:pt x="21490" y="4990"/>
                    <a:pt x="21352" y="4968"/>
                    <a:pt x="21352" y="4968"/>
                  </a:cubicBezTo>
                  <a:lnTo>
                    <a:pt x="21338" y="5129"/>
                  </a:lnTo>
                  <a:lnTo>
                    <a:pt x="21338" y="5129"/>
                  </a:lnTo>
                  <a:close/>
                  <a:moveTo>
                    <a:pt x="19459" y="4734"/>
                  </a:moveTo>
                  <a:lnTo>
                    <a:pt x="19569" y="4734"/>
                  </a:lnTo>
                  <a:cubicBezTo>
                    <a:pt x="19569" y="4741"/>
                    <a:pt x="19576" y="4624"/>
                    <a:pt x="19576" y="4624"/>
                  </a:cubicBezTo>
                  <a:lnTo>
                    <a:pt x="19466" y="4624"/>
                  </a:lnTo>
                  <a:cubicBezTo>
                    <a:pt x="19466" y="4617"/>
                    <a:pt x="19459" y="4734"/>
                    <a:pt x="19459" y="4734"/>
                  </a:cubicBezTo>
                  <a:close/>
                  <a:moveTo>
                    <a:pt x="20375" y="4266"/>
                  </a:moveTo>
                  <a:lnTo>
                    <a:pt x="20485" y="4266"/>
                  </a:lnTo>
                  <a:cubicBezTo>
                    <a:pt x="20485" y="4273"/>
                    <a:pt x="20492" y="4156"/>
                    <a:pt x="20492" y="4156"/>
                  </a:cubicBezTo>
                  <a:lnTo>
                    <a:pt x="20382" y="4156"/>
                  </a:lnTo>
                  <a:cubicBezTo>
                    <a:pt x="20382" y="4149"/>
                    <a:pt x="20375" y="4266"/>
                    <a:pt x="20375" y="4266"/>
                  </a:cubicBezTo>
                  <a:close/>
                  <a:moveTo>
                    <a:pt x="18516" y="3922"/>
                  </a:moveTo>
                  <a:lnTo>
                    <a:pt x="18585" y="3937"/>
                  </a:lnTo>
                  <a:lnTo>
                    <a:pt x="18585" y="3841"/>
                  </a:lnTo>
                  <a:cubicBezTo>
                    <a:pt x="18585" y="3841"/>
                    <a:pt x="18564" y="3841"/>
                    <a:pt x="18564" y="3841"/>
                  </a:cubicBezTo>
                  <a:cubicBezTo>
                    <a:pt x="18551" y="3871"/>
                    <a:pt x="18530" y="3893"/>
                    <a:pt x="18516" y="3922"/>
                  </a:cubicBezTo>
                  <a:moveTo>
                    <a:pt x="21297" y="3849"/>
                  </a:moveTo>
                  <a:lnTo>
                    <a:pt x="21407" y="3849"/>
                  </a:lnTo>
                  <a:cubicBezTo>
                    <a:pt x="21407" y="3856"/>
                    <a:pt x="21414" y="3739"/>
                    <a:pt x="21414" y="3739"/>
                  </a:cubicBezTo>
                  <a:lnTo>
                    <a:pt x="21304" y="3739"/>
                  </a:lnTo>
                  <a:cubicBezTo>
                    <a:pt x="21304" y="3732"/>
                    <a:pt x="21297" y="3849"/>
                    <a:pt x="21297" y="3849"/>
                  </a:cubicBezTo>
                  <a:close/>
                  <a:moveTo>
                    <a:pt x="19404" y="3417"/>
                  </a:moveTo>
                  <a:lnTo>
                    <a:pt x="19480" y="3432"/>
                  </a:lnTo>
                  <a:lnTo>
                    <a:pt x="19480" y="3337"/>
                  </a:lnTo>
                  <a:cubicBezTo>
                    <a:pt x="19480" y="3337"/>
                    <a:pt x="19397" y="3337"/>
                    <a:pt x="19397" y="3337"/>
                  </a:cubicBezTo>
                  <a:lnTo>
                    <a:pt x="19397" y="3417"/>
                  </a:lnTo>
                  <a:cubicBezTo>
                    <a:pt x="19397" y="3417"/>
                    <a:pt x="19397" y="3417"/>
                    <a:pt x="19397" y="3417"/>
                  </a:cubicBezTo>
                  <a:close/>
                  <a:moveTo>
                    <a:pt x="20320" y="2971"/>
                  </a:moveTo>
                  <a:lnTo>
                    <a:pt x="20409" y="2971"/>
                  </a:lnTo>
                  <a:cubicBezTo>
                    <a:pt x="20409" y="2971"/>
                    <a:pt x="20409" y="2898"/>
                    <a:pt x="20409" y="2898"/>
                  </a:cubicBezTo>
                  <a:lnTo>
                    <a:pt x="20333" y="2883"/>
                  </a:lnTo>
                  <a:lnTo>
                    <a:pt x="20333" y="2978"/>
                  </a:lnTo>
                  <a:cubicBezTo>
                    <a:pt x="20333" y="2978"/>
                    <a:pt x="20333" y="2978"/>
                    <a:pt x="20333" y="2978"/>
                  </a:cubicBezTo>
                  <a:close/>
                  <a:moveTo>
                    <a:pt x="21249" y="2576"/>
                  </a:moveTo>
                  <a:lnTo>
                    <a:pt x="21359" y="2576"/>
                  </a:lnTo>
                  <a:cubicBezTo>
                    <a:pt x="21359" y="2583"/>
                    <a:pt x="21366" y="2466"/>
                    <a:pt x="21366" y="2466"/>
                  </a:cubicBezTo>
                  <a:lnTo>
                    <a:pt x="21256" y="2466"/>
                  </a:lnTo>
                  <a:cubicBezTo>
                    <a:pt x="21256" y="2459"/>
                    <a:pt x="21249" y="2576"/>
                    <a:pt x="21249" y="2576"/>
                  </a:cubicBezTo>
                  <a:close/>
                  <a:moveTo>
                    <a:pt x="20278" y="1632"/>
                  </a:moveTo>
                  <a:lnTo>
                    <a:pt x="20278" y="1676"/>
                  </a:lnTo>
                  <a:cubicBezTo>
                    <a:pt x="20278" y="1676"/>
                    <a:pt x="20327" y="1690"/>
                    <a:pt x="20327" y="1690"/>
                  </a:cubicBezTo>
                  <a:lnTo>
                    <a:pt x="20327" y="1617"/>
                  </a:lnTo>
                  <a:cubicBezTo>
                    <a:pt x="20327" y="1617"/>
                    <a:pt x="20278" y="1624"/>
                    <a:pt x="20278" y="1624"/>
                  </a:cubicBezTo>
                  <a:lnTo>
                    <a:pt x="20278" y="1624"/>
                  </a:lnTo>
                  <a:close/>
                  <a:moveTo>
                    <a:pt x="21201" y="1324"/>
                  </a:moveTo>
                  <a:lnTo>
                    <a:pt x="21290" y="1324"/>
                  </a:lnTo>
                  <a:cubicBezTo>
                    <a:pt x="21290" y="1324"/>
                    <a:pt x="21290" y="1237"/>
                    <a:pt x="21290" y="1237"/>
                  </a:cubicBezTo>
                  <a:lnTo>
                    <a:pt x="21201" y="1237"/>
                  </a:lnTo>
                  <a:cubicBezTo>
                    <a:pt x="21201" y="1237"/>
                    <a:pt x="21201" y="1324"/>
                    <a:pt x="21201" y="1324"/>
                  </a:cubicBezTo>
                  <a:close/>
                  <a:moveTo>
                    <a:pt x="21159" y="66"/>
                  </a:moveTo>
                  <a:lnTo>
                    <a:pt x="21215" y="66"/>
                  </a:lnTo>
                  <a:cubicBezTo>
                    <a:pt x="21215" y="59"/>
                    <a:pt x="21228" y="0"/>
                    <a:pt x="21228" y="0"/>
                  </a:cubicBezTo>
                  <a:lnTo>
                    <a:pt x="21166" y="0"/>
                  </a:lnTo>
                  <a:cubicBezTo>
                    <a:pt x="21166" y="0"/>
                    <a:pt x="21166" y="66"/>
                    <a:pt x="21166" y="66"/>
                  </a:cubicBezTo>
                  <a:lnTo>
                    <a:pt x="21166" y="66"/>
                  </a:lnTo>
                  <a:close/>
                </a:path>
              </a:pathLst>
            </a:custGeom>
            <a:solidFill>
              <a:srgbClr val="F4F4F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2" name="Line"/>
            <p:cNvSpPr/>
            <p:nvPr/>
          </p:nvSpPr>
          <p:spPr>
            <a:xfrm>
              <a:off x="3468527" y="2591586"/>
              <a:ext cx="3772105" cy="255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625"/>
                  </a:moveTo>
                  <a:cubicBezTo>
                    <a:pt x="20353" y="19724"/>
                    <a:pt x="19018" y="20464"/>
                    <a:pt x="17689" y="20464"/>
                  </a:cubicBezTo>
                  <a:lnTo>
                    <a:pt x="17632" y="20464"/>
                  </a:lnTo>
                  <a:cubicBezTo>
                    <a:pt x="14233" y="20410"/>
                    <a:pt x="11403" y="16696"/>
                    <a:pt x="9049" y="13515"/>
                  </a:cubicBezTo>
                  <a:cubicBezTo>
                    <a:pt x="7103" y="10892"/>
                    <a:pt x="4367" y="7017"/>
                    <a:pt x="1940" y="2883"/>
                  </a:cubicBezTo>
                  <a:lnTo>
                    <a:pt x="1940" y="2975"/>
                  </a:lnTo>
                  <a:lnTo>
                    <a:pt x="0" y="0"/>
                  </a:lnTo>
                  <a:lnTo>
                    <a:pt x="0" y="4584"/>
                  </a:lnTo>
                  <a:cubicBezTo>
                    <a:pt x="1728" y="7398"/>
                    <a:pt x="3632" y="10075"/>
                    <a:pt x="4879" y="11731"/>
                  </a:cubicBezTo>
                  <a:cubicBezTo>
                    <a:pt x="6348" y="13897"/>
                    <a:pt x="7874" y="15956"/>
                    <a:pt x="9499" y="17794"/>
                  </a:cubicBezTo>
                  <a:cubicBezTo>
                    <a:pt x="11993" y="20608"/>
                    <a:pt x="14140" y="21600"/>
                    <a:pt x="15987" y="21600"/>
                  </a:cubicBezTo>
                  <a:cubicBezTo>
                    <a:pt x="17834" y="21600"/>
                    <a:pt x="18004" y="21272"/>
                    <a:pt x="18873" y="20769"/>
                  </a:cubicBezTo>
                  <a:cubicBezTo>
                    <a:pt x="19841" y="20212"/>
                    <a:pt x="20752" y="19480"/>
                    <a:pt x="21600" y="18610"/>
                  </a:cubicBezTo>
                </a:path>
              </a:pathLst>
            </a:custGeom>
            <a:solidFill>
              <a:srgbClr val="DD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3" name="Shape"/>
            <p:cNvSpPr/>
            <p:nvPr/>
          </p:nvSpPr>
          <p:spPr>
            <a:xfrm>
              <a:off x="4882420" y="0"/>
              <a:ext cx="1229194" cy="105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9" extrusionOk="0">
                  <a:moveTo>
                    <a:pt x="81" y="21589"/>
                  </a:moveTo>
                  <a:cubicBezTo>
                    <a:pt x="81" y="21589"/>
                    <a:pt x="49" y="21589"/>
                    <a:pt x="34" y="21589"/>
                  </a:cubicBezTo>
                  <a:cubicBezTo>
                    <a:pt x="2" y="21552"/>
                    <a:pt x="-14" y="21496"/>
                    <a:pt x="18" y="21459"/>
                  </a:cubicBezTo>
                  <a:cubicBezTo>
                    <a:pt x="7487" y="7987"/>
                    <a:pt x="21316" y="100"/>
                    <a:pt x="21459" y="8"/>
                  </a:cubicBezTo>
                  <a:cubicBezTo>
                    <a:pt x="21491" y="-11"/>
                    <a:pt x="21538" y="8"/>
                    <a:pt x="21570" y="45"/>
                  </a:cubicBezTo>
                  <a:cubicBezTo>
                    <a:pt x="21586" y="82"/>
                    <a:pt x="21570" y="137"/>
                    <a:pt x="21538" y="175"/>
                  </a:cubicBezTo>
                  <a:cubicBezTo>
                    <a:pt x="21396" y="249"/>
                    <a:pt x="7614" y="8117"/>
                    <a:pt x="176" y="21552"/>
                  </a:cubicBezTo>
                  <a:cubicBezTo>
                    <a:pt x="176" y="21570"/>
                    <a:pt x="129" y="21589"/>
                    <a:pt x="113" y="21589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4" name="Shape"/>
            <p:cNvSpPr/>
            <p:nvPr/>
          </p:nvSpPr>
          <p:spPr>
            <a:xfrm>
              <a:off x="4261636" y="5124"/>
              <a:ext cx="4125562" cy="320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6" y="0"/>
                  </a:moveTo>
                  <a:cubicBezTo>
                    <a:pt x="9237" y="1194"/>
                    <a:pt x="6874" y="3216"/>
                    <a:pt x="4807" y="6624"/>
                  </a:cubicBezTo>
                  <a:cubicBezTo>
                    <a:pt x="2735" y="10041"/>
                    <a:pt x="352" y="16085"/>
                    <a:pt x="0" y="21600"/>
                  </a:cubicBezTo>
                  <a:cubicBezTo>
                    <a:pt x="978" y="17734"/>
                    <a:pt x="2075" y="14865"/>
                    <a:pt x="3201" y="12628"/>
                  </a:cubicBezTo>
                  <a:cubicBezTo>
                    <a:pt x="4327" y="10390"/>
                    <a:pt x="5484" y="8785"/>
                    <a:pt x="6582" y="7447"/>
                  </a:cubicBezTo>
                  <a:lnTo>
                    <a:pt x="6716" y="7389"/>
                  </a:lnTo>
                  <a:cubicBezTo>
                    <a:pt x="8662" y="5150"/>
                    <a:pt x="10714" y="3713"/>
                    <a:pt x="12698" y="2826"/>
                  </a:cubicBezTo>
                  <a:cubicBezTo>
                    <a:pt x="15886" y="1403"/>
                    <a:pt x="18619" y="1223"/>
                    <a:pt x="21598" y="1900"/>
                  </a:cubicBezTo>
                  <a:lnTo>
                    <a:pt x="21600" y="929"/>
                  </a:lnTo>
                  <a:lnTo>
                    <a:pt x="21600" y="0"/>
                  </a:lnTo>
                  <a:lnTo>
                    <a:pt x="11396" y="0"/>
                  </a:lnTo>
                  <a:close/>
                </a:path>
              </a:pathLst>
            </a:custGeom>
            <a:solidFill>
              <a:srgbClr val="F5822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05" name="Shape"/>
            <p:cNvSpPr/>
            <p:nvPr/>
          </p:nvSpPr>
          <p:spPr>
            <a:xfrm>
              <a:off x="4270833" y="551896"/>
              <a:ext cx="4116337" cy="272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extrusionOk="0">
                  <a:moveTo>
                    <a:pt x="21600" y="32"/>
                  </a:moveTo>
                  <a:cubicBezTo>
                    <a:pt x="20175" y="59"/>
                    <a:pt x="16198" y="-460"/>
                    <a:pt x="11865" y="1837"/>
                  </a:cubicBezTo>
                  <a:cubicBezTo>
                    <a:pt x="7532" y="4133"/>
                    <a:pt x="2845" y="9246"/>
                    <a:pt x="0" y="20538"/>
                  </a:cubicBezTo>
                  <a:cubicBezTo>
                    <a:pt x="123" y="20675"/>
                    <a:pt x="204" y="20820"/>
                    <a:pt x="255" y="20934"/>
                  </a:cubicBezTo>
                  <a:cubicBezTo>
                    <a:pt x="306" y="21047"/>
                    <a:pt x="327" y="21130"/>
                    <a:pt x="332" y="21140"/>
                  </a:cubicBezTo>
                  <a:cubicBezTo>
                    <a:pt x="2284" y="8708"/>
                    <a:pt x="11020" y="2279"/>
                    <a:pt x="18224" y="2620"/>
                  </a:cubicBezTo>
                  <a:cubicBezTo>
                    <a:pt x="19352" y="2674"/>
                    <a:pt x="20481" y="2606"/>
                    <a:pt x="21600" y="2815"/>
                  </a:cubicBezTo>
                  <a:lnTo>
                    <a:pt x="21600" y="39"/>
                  </a:lnTo>
                  <a:lnTo>
                    <a:pt x="21600" y="39"/>
                  </a:lnTo>
                  <a:lnTo>
                    <a:pt x="21600" y="32"/>
                  </a:ln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  <p:grpSp>
        <p:nvGrpSpPr>
          <p:cNvPr id="613" name="Group"/>
          <p:cNvGrpSpPr/>
          <p:nvPr/>
        </p:nvGrpSpPr>
        <p:grpSpPr>
          <a:xfrm>
            <a:off x="7627766" y="3290913"/>
            <a:ext cx="1063351" cy="1262572"/>
            <a:chOff x="0" y="0"/>
            <a:chExt cx="1063350" cy="1262570"/>
          </a:xfrm>
        </p:grpSpPr>
        <p:sp>
          <p:nvSpPr>
            <p:cNvPr id="611" name="Shape"/>
            <p:cNvSpPr/>
            <p:nvPr/>
          </p:nvSpPr>
          <p:spPr>
            <a:xfrm>
              <a:off x="154787" y="469903"/>
              <a:ext cx="749039" cy="26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35" y="12336"/>
                  </a:moveTo>
                  <a:lnTo>
                    <a:pt x="13485" y="12336"/>
                  </a:lnTo>
                  <a:lnTo>
                    <a:pt x="13485" y="13938"/>
                  </a:lnTo>
                  <a:lnTo>
                    <a:pt x="12629" y="13938"/>
                  </a:lnTo>
                  <a:lnTo>
                    <a:pt x="12629" y="21530"/>
                  </a:lnTo>
                  <a:lnTo>
                    <a:pt x="11990" y="21530"/>
                  </a:lnTo>
                  <a:lnTo>
                    <a:pt x="11990" y="13938"/>
                  </a:lnTo>
                  <a:lnTo>
                    <a:pt x="11133" y="13938"/>
                  </a:lnTo>
                  <a:lnTo>
                    <a:pt x="11133" y="12336"/>
                  </a:lnTo>
                  <a:close/>
                  <a:moveTo>
                    <a:pt x="10616" y="13938"/>
                  </a:moveTo>
                  <a:lnTo>
                    <a:pt x="10616" y="12336"/>
                  </a:lnTo>
                  <a:lnTo>
                    <a:pt x="8457" y="12336"/>
                  </a:lnTo>
                  <a:lnTo>
                    <a:pt x="8457" y="21525"/>
                  </a:lnTo>
                  <a:lnTo>
                    <a:pt x="10616" y="21525"/>
                  </a:lnTo>
                  <a:lnTo>
                    <a:pt x="10616" y="19924"/>
                  </a:lnTo>
                  <a:lnTo>
                    <a:pt x="9097" y="19924"/>
                  </a:lnTo>
                  <a:lnTo>
                    <a:pt x="9097" y="17689"/>
                  </a:lnTo>
                  <a:lnTo>
                    <a:pt x="10390" y="17689"/>
                  </a:lnTo>
                  <a:lnTo>
                    <a:pt x="10390" y="16088"/>
                  </a:lnTo>
                  <a:lnTo>
                    <a:pt x="9097" y="16088"/>
                  </a:lnTo>
                  <a:lnTo>
                    <a:pt x="9097" y="13933"/>
                  </a:lnTo>
                  <a:lnTo>
                    <a:pt x="10616" y="13933"/>
                  </a:lnTo>
                  <a:close/>
                  <a:moveTo>
                    <a:pt x="14466" y="19904"/>
                  </a:moveTo>
                  <a:lnTo>
                    <a:pt x="14269" y="21530"/>
                  </a:lnTo>
                  <a:lnTo>
                    <a:pt x="13602" y="21530"/>
                  </a:lnTo>
                  <a:lnTo>
                    <a:pt x="14794" y="12341"/>
                  </a:lnTo>
                  <a:lnTo>
                    <a:pt x="15296" y="12341"/>
                  </a:lnTo>
                  <a:lnTo>
                    <a:pt x="16492" y="21530"/>
                  </a:lnTo>
                  <a:lnTo>
                    <a:pt x="15825" y="21530"/>
                  </a:lnTo>
                  <a:lnTo>
                    <a:pt x="15632" y="19904"/>
                  </a:lnTo>
                  <a:lnTo>
                    <a:pt x="14468" y="19904"/>
                  </a:lnTo>
                  <a:close/>
                  <a:moveTo>
                    <a:pt x="14647" y="18392"/>
                  </a:moveTo>
                  <a:lnTo>
                    <a:pt x="15461" y="18392"/>
                  </a:lnTo>
                  <a:lnTo>
                    <a:pt x="15062" y="15050"/>
                  </a:lnTo>
                  <a:lnTo>
                    <a:pt x="14647" y="18392"/>
                  </a:lnTo>
                  <a:close/>
                  <a:moveTo>
                    <a:pt x="6944" y="19714"/>
                  </a:moveTo>
                  <a:cubicBezTo>
                    <a:pt x="6846" y="19909"/>
                    <a:pt x="6701" y="20004"/>
                    <a:pt x="6511" y="20004"/>
                  </a:cubicBezTo>
                  <a:cubicBezTo>
                    <a:pt x="6357" y="20004"/>
                    <a:pt x="6213" y="19949"/>
                    <a:pt x="6078" y="19834"/>
                  </a:cubicBezTo>
                  <a:cubicBezTo>
                    <a:pt x="5944" y="19724"/>
                    <a:pt x="5823" y="19520"/>
                    <a:pt x="5718" y="19225"/>
                  </a:cubicBezTo>
                  <a:lnTo>
                    <a:pt x="5305" y="20388"/>
                  </a:lnTo>
                  <a:cubicBezTo>
                    <a:pt x="5465" y="20842"/>
                    <a:pt x="5642" y="21161"/>
                    <a:pt x="5837" y="21336"/>
                  </a:cubicBezTo>
                  <a:cubicBezTo>
                    <a:pt x="6032" y="21515"/>
                    <a:pt x="6254" y="21600"/>
                    <a:pt x="6502" y="21600"/>
                  </a:cubicBezTo>
                  <a:cubicBezTo>
                    <a:pt x="6674" y="21600"/>
                    <a:pt x="6834" y="21535"/>
                    <a:pt x="6981" y="21410"/>
                  </a:cubicBezTo>
                  <a:cubicBezTo>
                    <a:pt x="7128" y="21286"/>
                    <a:pt x="7256" y="21106"/>
                    <a:pt x="7366" y="20867"/>
                  </a:cubicBezTo>
                  <a:cubicBezTo>
                    <a:pt x="7474" y="20632"/>
                    <a:pt x="7561" y="20343"/>
                    <a:pt x="7623" y="19994"/>
                  </a:cubicBezTo>
                  <a:cubicBezTo>
                    <a:pt x="7685" y="19650"/>
                    <a:pt x="7717" y="19255"/>
                    <a:pt x="7717" y="18806"/>
                  </a:cubicBezTo>
                  <a:cubicBezTo>
                    <a:pt x="7717" y="18392"/>
                    <a:pt x="7698" y="18023"/>
                    <a:pt x="7657" y="17694"/>
                  </a:cubicBezTo>
                  <a:cubicBezTo>
                    <a:pt x="7616" y="17370"/>
                    <a:pt x="7552" y="17090"/>
                    <a:pt x="7464" y="16856"/>
                  </a:cubicBezTo>
                  <a:cubicBezTo>
                    <a:pt x="7393" y="16676"/>
                    <a:pt x="7309" y="16527"/>
                    <a:pt x="7210" y="16412"/>
                  </a:cubicBezTo>
                  <a:cubicBezTo>
                    <a:pt x="7112" y="16297"/>
                    <a:pt x="6988" y="16207"/>
                    <a:pt x="6838" y="16148"/>
                  </a:cubicBezTo>
                  <a:lnTo>
                    <a:pt x="6451" y="15993"/>
                  </a:lnTo>
                  <a:cubicBezTo>
                    <a:pt x="6384" y="15968"/>
                    <a:pt x="6325" y="15923"/>
                    <a:pt x="6274" y="15858"/>
                  </a:cubicBezTo>
                  <a:cubicBezTo>
                    <a:pt x="6222" y="15793"/>
                    <a:pt x="6181" y="15719"/>
                    <a:pt x="6148" y="15629"/>
                  </a:cubicBezTo>
                  <a:cubicBezTo>
                    <a:pt x="6114" y="15534"/>
                    <a:pt x="6089" y="15429"/>
                    <a:pt x="6073" y="15320"/>
                  </a:cubicBezTo>
                  <a:cubicBezTo>
                    <a:pt x="6059" y="15205"/>
                    <a:pt x="6050" y="15090"/>
                    <a:pt x="6050" y="14970"/>
                  </a:cubicBezTo>
                  <a:cubicBezTo>
                    <a:pt x="6050" y="14651"/>
                    <a:pt x="6091" y="14377"/>
                    <a:pt x="6174" y="14152"/>
                  </a:cubicBezTo>
                  <a:cubicBezTo>
                    <a:pt x="6258" y="13923"/>
                    <a:pt x="6385" y="13808"/>
                    <a:pt x="6556" y="13808"/>
                  </a:cubicBezTo>
                  <a:cubicBezTo>
                    <a:pt x="6662" y="13808"/>
                    <a:pt x="6775" y="13848"/>
                    <a:pt x="6893" y="13918"/>
                  </a:cubicBezTo>
                  <a:cubicBezTo>
                    <a:pt x="7010" y="13993"/>
                    <a:pt x="7121" y="14167"/>
                    <a:pt x="7226" y="14442"/>
                  </a:cubicBezTo>
                  <a:lnTo>
                    <a:pt x="7630" y="13319"/>
                  </a:lnTo>
                  <a:cubicBezTo>
                    <a:pt x="7489" y="12930"/>
                    <a:pt x="7334" y="12656"/>
                    <a:pt x="7166" y="12491"/>
                  </a:cubicBezTo>
                  <a:cubicBezTo>
                    <a:pt x="6997" y="12326"/>
                    <a:pt x="6799" y="12247"/>
                    <a:pt x="6572" y="12247"/>
                  </a:cubicBezTo>
                  <a:cubicBezTo>
                    <a:pt x="6394" y="12247"/>
                    <a:pt x="6235" y="12316"/>
                    <a:pt x="6093" y="12456"/>
                  </a:cubicBezTo>
                  <a:cubicBezTo>
                    <a:pt x="5953" y="12591"/>
                    <a:pt x="5832" y="12785"/>
                    <a:pt x="5734" y="13030"/>
                  </a:cubicBezTo>
                  <a:cubicBezTo>
                    <a:pt x="5635" y="13274"/>
                    <a:pt x="5561" y="13569"/>
                    <a:pt x="5509" y="13908"/>
                  </a:cubicBezTo>
                  <a:cubicBezTo>
                    <a:pt x="5456" y="14247"/>
                    <a:pt x="5431" y="14626"/>
                    <a:pt x="5431" y="15040"/>
                  </a:cubicBezTo>
                  <a:cubicBezTo>
                    <a:pt x="5431" y="15803"/>
                    <a:pt x="5509" y="16407"/>
                    <a:pt x="5665" y="16846"/>
                  </a:cubicBezTo>
                  <a:cubicBezTo>
                    <a:pt x="5809" y="17240"/>
                    <a:pt x="6022" y="17495"/>
                    <a:pt x="6300" y="17609"/>
                  </a:cubicBezTo>
                  <a:lnTo>
                    <a:pt x="6696" y="17764"/>
                  </a:lnTo>
                  <a:cubicBezTo>
                    <a:pt x="6772" y="17799"/>
                    <a:pt x="6830" y="17839"/>
                    <a:pt x="6873" y="17889"/>
                  </a:cubicBezTo>
                  <a:cubicBezTo>
                    <a:pt x="6914" y="17933"/>
                    <a:pt x="6953" y="18003"/>
                    <a:pt x="6987" y="18088"/>
                  </a:cubicBezTo>
                  <a:cubicBezTo>
                    <a:pt x="7054" y="18268"/>
                    <a:pt x="7088" y="18527"/>
                    <a:pt x="7088" y="18861"/>
                  </a:cubicBezTo>
                  <a:cubicBezTo>
                    <a:pt x="7088" y="19230"/>
                    <a:pt x="7038" y="19510"/>
                    <a:pt x="6940" y="19704"/>
                  </a:cubicBezTo>
                  <a:moveTo>
                    <a:pt x="3152" y="9264"/>
                  </a:moveTo>
                  <a:lnTo>
                    <a:pt x="5310" y="9264"/>
                  </a:lnTo>
                  <a:lnTo>
                    <a:pt x="5310" y="7662"/>
                  </a:lnTo>
                  <a:lnTo>
                    <a:pt x="3792" y="7662"/>
                  </a:lnTo>
                  <a:lnTo>
                    <a:pt x="3792" y="5427"/>
                  </a:lnTo>
                  <a:lnTo>
                    <a:pt x="5085" y="5427"/>
                  </a:lnTo>
                  <a:lnTo>
                    <a:pt x="5085" y="3826"/>
                  </a:lnTo>
                  <a:lnTo>
                    <a:pt x="3792" y="3826"/>
                  </a:lnTo>
                  <a:lnTo>
                    <a:pt x="3792" y="1671"/>
                  </a:lnTo>
                  <a:lnTo>
                    <a:pt x="5310" y="1671"/>
                  </a:lnTo>
                  <a:lnTo>
                    <a:pt x="5310" y="70"/>
                  </a:lnTo>
                  <a:lnTo>
                    <a:pt x="3152" y="70"/>
                  </a:lnTo>
                  <a:lnTo>
                    <a:pt x="3152" y="9259"/>
                  </a:lnTo>
                  <a:close/>
                  <a:moveTo>
                    <a:pt x="1639" y="7453"/>
                  </a:moveTo>
                  <a:cubicBezTo>
                    <a:pt x="1541" y="7647"/>
                    <a:pt x="1396" y="7742"/>
                    <a:pt x="1206" y="7742"/>
                  </a:cubicBezTo>
                  <a:cubicBezTo>
                    <a:pt x="1052" y="7742"/>
                    <a:pt x="908" y="7687"/>
                    <a:pt x="773" y="7572"/>
                  </a:cubicBezTo>
                  <a:cubicBezTo>
                    <a:pt x="639" y="7463"/>
                    <a:pt x="518" y="7258"/>
                    <a:pt x="415" y="6969"/>
                  </a:cubicBezTo>
                  <a:lnTo>
                    <a:pt x="0" y="8131"/>
                  </a:lnTo>
                  <a:cubicBezTo>
                    <a:pt x="160" y="8585"/>
                    <a:pt x="337" y="8904"/>
                    <a:pt x="532" y="9079"/>
                  </a:cubicBezTo>
                  <a:cubicBezTo>
                    <a:pt x="727" y="9259"/>
                    <a:pt x="949" y="9343"/>
                    <a:pt x="1197" y="9343"/>
                  </a:cubicBezTo>
                  <a:cubicBezTo>
                    <a:pt x="1369" y="9343"/>
                    <a:pt x="1529" y="9284"/>
                    <a:pt x="1676" y="9159"/>
                  </a:cubicBezTo>
                  <a:cubicBezTo>
                    <a:pt x="1823" y="9034"/>
                    <a:pt x="1951" y="8855"/>
                    <a:pt x="2061" y="8615"/>
                  </a:cubicBezTo>
                  <a:cubicBezTo>
                    <a:pt x="2169" y="8381"/>
                    <a:pt x="2256" y="8091"/>
                    <a:pt x="2318" y="7742"/>
                  </a:cubicBezTo>
                  <a:cubicBezTo>
                    <a:pt x="2380" y="7398"/>
                    <a:pt x="2412" y="7004"/>
                    <a:pt x="2412" y="6555"/>
                  </a:cubicBezTo>
                  <a:cubicBezTo>
                    <a:pt x="2412" y="6141"/>
                    <a:pt x="2393" y="5772"/>
                    <a:pt x="2352" y="5442"/>
                  </a:cubicBezTo>
                  <a:cubicBezTo>
                    <a:pt x="2311" y="5118"/>
                    <a:pt x="2247" y="4834"/>
                    <a:pt x="2159" y="4604"/>
                  </a:cubicBezTo>
                  <a:cubicBezTo>
                    <a:pt x="2088" y="4425"/>
                    <a:pt x="2004" y="4275"/>
                    <a:pt x="1905" y="4160"/>
                  </a:cubicBezTo>
                  <a:cubicBezTo>
                    <a:pt x="1807" y="4046"/>
                    <a:pt x="1681" y="3956"/>
                    <a:pt x="1532" y="3896"/>
                  </a:cubicBezTo>
                  <a:lnTo>
                    <a:pt x="1146" y="3741"/>
                  </a:lnTo>
                  <a:cubicBezTo>
                    <a:pt x="1078" y="3716"/>
                    <a:pt x="1020" y="3672"/>
                    <a:pt x="968" y="3607"/>
                  </a:cubicBezTo>
                  <a:cubicBezTo>
                    <a:pt x="917" y="3542"/>
                    <a:pt x="876" y="3467"/>
                    <a:pt x="843" y="3382"/>
                  </a:cubicBezTo>
                  <a:cubicBezTo>
                    <a:pt x="809" y="3287"/>
                    <a:pt x="784" y="3183"/>
                    <a:pt x="770" y="3073"/>
                  </a:cubicBezTo>
                  <a:cubicBezTo>
                    <a:pt x="756" y="2958"/>
                    <a:pt x="747" y="2843"/>
                    <a:pt x="747" y="2724"/>
                  </a:cubicBezTo>
                  <a:cubicBezTo>
                    <a:pt x="747" y="2404"/>
                    <a:pt x="788" y="2130"/>
                    <a:pt x="871" y="1906"/>
                  </a:cubicBezTo>
                  <a:cubicBezTo>
                    <a:pt x="952" y="1676"/>
                    <a:pt x="1080" y="1561"/>
                    <a:pt x="1252" y="1561"/>
                  </a:cubicBezTo>
                  <a:cubicBezTo>
                    <a:pt x="1359" y="1561"/>
                    <a:pt x="1472" y="1601"/>
                    <a:pt x="1589" y="1671"/>
                  </a:cubicBezTo>
                  <a:cubicBezTo>
                    <a:pt x="1706" y="1746"/>
                    <a:pt x="1818" y="1921"/>
                    <a:pt x="1923" y="2195"/>
                  </a:cubicBezTo>
                  <a:lnTo>
                    <a:pt x="2329" y="1073"/>
                  </a:lnTo>
                  <a:cubicBezTo>
                    <a:pt x="2187" y="683"/>
                    <a:pt x="2033" y="409"/>
                    <a:pt x="1864" y="244"/>
                  </a:cubicBezTo>
                  <a:cubicBezTo>
                    <a:pt x="1696" y="80"/>
                    <a:pt x="1499" y="0"/>
                    <a:pt x="1270" y="0"/>
                  </a:cubicBezTo>
                  <a:cubicBezTo>
                    <a:pt x="1093" y="0"/>
                    <a:pt x="933" y="70"/>
                    <a:pt x="791" y="210"/>
                  </a:cubicBezTo>
                  <a:cubicBezTo>
                    <a:pt x="651" y="344"/>
                    <a:pt x="530" y="539"/>
                    <a:pt x="433" y="783"/>
                  </a:cubicBezTo>
                  <a:cubicBezTo>
                    <a:pt x="335" y="1028"/>
                    <a:pt x="259" y="1322"/>
                    <a:pt x="208" y="1661"/>
                  </a:cubicBezTo>
                  <a:cubicBezTo>
                    <a:pt x="154" y="2000"/>
                    <a:pt x="129" y="2379"/>
                    <a:pt x="129" y="2794"/>
                  </a:cubicBezTo>
                  <a:cubicBezTo>
                    <a:pt x="129" y="3557"/>
                    <a:pt x="208" y="4160"/>
                    <a:pt x="364" y="4599"/>
                  </a:cubicBezTo>
                  <a:cubicBezTo>
                    <a:pt x="507" y="4993"/>
                    <a:pt x="720" y="5248"/>
                    <a:pt x="999" y="5363"/>
                  </a:cubicBezTo>
                  <a:lnTo>
                    <a:pt x="1394" y="5517"/>
                  </a:lnTo>
                  <a:cubicBezTo>
                    <a:pt x="1470" y="5552"/>
                    <a:pt x="1529" y="5592"/>
                    <a:pt x="1571" y="5642"/>
                  </a:cubicBezTo>
                  <a:cubicBezTo>
                    <a:pt x="1612" y="5687"/>
                    <a:pt x="1651" y="5757"/>
                    <a:pt x="1685" y="5841"/>
                  </a:cubicBezTo>
                  <a:cubicBezTo>
                    <a:pt x="1752" y="6021"/>
                    <a:pt x="1786" y="6280"/>
                    <a:pt x="1786" y="6615"/>
                  </a:cubicBezTo>
                  <a:cubicBezTo>
                    <a:pt x="1786" y="6984"/>
                    <a:pt x="1736" y="7263"/>
                    <a:pt x="1639" y="7458"/>
                  </a:cubicBezTo>
                  <a:moveTo>
                    <a:pt x="8239" y="4455"/>
                  </a:moveTo>
                  <a:cubicBezTo>
                    <a:pt x="8184" y="4654"/>
                    <a:pt x="8120" y="4829"/>
                    <a:pt x="8047" y="4973"/>
                  </a:cubicBezTo>
                  <a:cubicBezTo>
                    <a:pt x="7976" y="5113"/>
                    <a:pt x="7900" y="5223"/>
                    <a:pt x="7820" y="5303"/>
                  </a:cubicBezTo>
                  <a:lnTo>
                    <a:pt x="8551" y="9269"/>
                  </a:lnTo>
                  <a:lnTo>
                    <a:pt x="7810" y="9269"/>
                  </a:lnTo>
                  <a:lnTo>
                    <a:pt x="7169" y="5602"/>
                  </a:lnTo>
                  <a:lnTo>
                    <a:pt x="6708" y="5602"/>
                  </a:lnTo>
                  <a:lnTo>
                    <a:pt x="6708" y="9269"/>
                  </a:lnTo>
                  <a:lnTo>
                    <a:pt x="6070" y="9269"/>
                  </a:lnTo>
                  <a:lnTo>
                    <a:pt x="6070" y="80"/>
                  </a:lnTo>
                  <a:lnTo>
                    <a:pt x="7354" y="80"/>
                  </a:lnTo>
                  <a:cubicBezTo>
                    <a:pt x="7519" y="80"/>
                    <a:pt x="7668" y="155"/>
                    <a:pt x="7801" y="304"/>
                  </a:cubicBezTo>
                  <a:cubicBezTo>
                    <a:pt x="7932" y="454"/>
                    <a:pt x="8045" y="658"/>
                    <a:pt x="8136" y="913"/>
                  </a:cubicBezTo>
                  <a:cubicBezTo>
                    <a:pt x="8228" y="1167"/>
                    <a:pt x="8297" y="1462"/>
                    <a:pt x="8345" y="1801"/>
                  </a:cubicBezTo>
                  <a:cubicBezTo>
                    <a:pt x="8393" y="2140"/>
                    <a:pt x="8416" y="2504"/>
                    <a:pt x="8416" y="2893"/>
                  </a:cubicBezTo>
                  <a:cubicBezTo>
                    <a:pt x="8416" y="3223"/>
                    <a:pt x="8400" y="3512"/>
                    <a:pt x="8368" y="3771"/>
                  </a:cubicBezTo>
                  <a:cubicBezTo>
                    <a:pt x="8336" y="4031"/>
                    <a:pt x="8292" y="4260"/>
                    <a:pt x="8237" y="4460"/>
                  </a:cubicBezTo>
                  <a:moveTo>
                    <a:pt x="7653" y="3756"/>
                  </a:moveTo>
                  <a:cubicBezTo>
                    <a:pt x="7739" y="3532"/>
                    <a:pt x="7781" y="3242"/>
                    <a:pt x="7781" y="2883"/>
                  </a:cubicBezTo>
                  <a:cubicBezTo>
                    <a:pt x="7781" y="2524"/>
                    <a:pt x="7739" y="2235"/>
                    <a:pt x="7653" y="2010"/>
                  </a:cubicBezTo>
                  <a:cubicBezTo>
                    <a:pt x="7570" y="1791"/>
                    <a:pt x="7457" y="1676"/>
                    <a:pt x="7315" y="1676"/>
                  </a:cubicBezTo>
                  <a:lnTo>
                    <a:pt x="6712" y="1676"/>
                  </a:lnTo>
                  <a:lnTo>
                    <a:pt x="6712" y="4091"/>
                  </a:lnTo>
                  <a:lnTo>
                    <a:pt x="7315" y="4091"/>
                  </a:lnTo>
                  <a:cubicBezTo>
                    <a:pt x="7457" y="4091"/>
                    <a:pt x="7568" y="3981"/>
                    <a:pt x="7653" y="3756"/>
                  </a:cubicBezTo>
                  <a:moveTo>
                    <a:pt x="12031" y="9264"/>
                  </a:moveTo>
                  <a:lnTo>
                    <a:pt x="12671" y="9264"/>
                  </a:lnTo>
                  <a:lnTo>
                    <a:pt x="12671" y="75"/>
                  </a:lnTo>
                  <a:lnTo>
                    <a:pt x="12031" y="75"/>
                  </a:lnTo>
                  <a:lnTo>
                    <a:pt x="12031" y="9264"/>
                  </a:lnTo>
                  <a:close/>
                  <a:moveTo>
                    <a:pt x="14133" y="2848"/>
                  </a:moveTo>
                  <a:cubicBezTo>
                    <a:pt x="14145" y="2659"/>
                    <a:pt x="14163" y="2504"/>
                    <a:pt x="14184" y="2389"/>
                  </a:cubicBezTo>
                  <a:cubicBezTo>
                    <a:pt x="14205" y="2275"/>
                    <a:pt x="14232" y="2170"/>
                    <a:pt x="14262" y="2075"/>
                  </a:cubicBezTo>
                  <a:cubicBezTo>
                    <a:pt x="14308" y="1931"/>
                    <a:pt x="14365" y="1816"/>
                    <a:pt x="14434" y="1726"/>
                  </a:cubicBezTo>
                  <a:cubicBezTo>
                    <a:pt x="14503" y="1641"/>
                    <a:pt x="14582" y="1596"/>
                    <a:pt x="14672" y="1596"/>
                  </a:cubicBezTo>
                  <a:cubicBezTo>
                    <a:pt x="14835" y="1596"/>
                    <a:pt x="14958" y="1721"/>
                    <a:pt x="15044" y="1970"/>
                  </a:cubicBezTo>
                  <a:cubicBezTo>
                    <a:pt x="15130" y="2220"/>
                    <a:pt x="15190" y="2529"/>
                    <a:pt x="15224" y="2898"/>
                  </a:cubicBezTo>
                  <a:lnTo>
                    <a:pt x="15873" y="2898"/>
                  </a:lnTo>
                  <a:cubicBezTo>
                    <a:pt x="15844" y="2419"/>
                    <a:pt x="15795" y="1995"/>
                    <a:pt x="15724" y="1636"/>
                  </a:cubicBezTo>
                  <a:cubicBezTo>
                    <a:pt x="15651" y="1272"/>
                    <a:pt x="15562" y="973"/>
                    <a:pt x="15456" y="728"/>
                  </a:cubicBezTo>
                  <a:cubicBezTo>
                    <a:pt x="15350" y="484"/>
                    <a:pt x="15231" y="299"/>
                    <a:pt x="15098" y="180"/>
                  </a:cubicBezTo>
                  <a:cubicBezTo>
                    <a:pt x="14965" y="60"/>
                    <a:pt x="14821" y="0"/>
                    <a:pt x="14668" y="0"/>
                  </a:cubicBezTo>
                  <a:cubicBezTo>
                    <a:pt x="14488" y="0"/>
                    <a:pt x="14324" y="90"/>
                    <a:pt x="14179" y="259"/>
                  </a:cubicBezTo>
                  <a:cubicBezTo>
                    <a:pt x="14033" y="434"/>
                    <a:pt x="13902" y="683"/>
                    <a:pt x="13785" y="1008"/>
                  </a:cubicBezTo>
                  <a:cubicBezTo>
                    <a:pt x="13702" y="1242"/>
                    <a:pt x="13638" y="1487"/>
                    <a:pt x="13594" y="1751"/>
                  </a:cubicBezTo>
                  <a:cubicBezTo>
                    <a:pt x="13549" y="2015"/>
                    <a:pt x="13517" y="2295"/>
                    <a:pt x="13500" y="2594"/>
                  </a:cubicBezTo>
                  <a:cubicBezTo>
                    <a:pt x="13482" y="2898"/>
                    <a:pt x="13471" y="3223"/>
                    <a:pt x="13468" y="3562"/>
                  </a:cubicBezTo>
                  <a:cubicBezTo>
                    <a:pt x="13464" y="3906"/>
                    <a:pt x="13464" y="4275"/>
                    <a:pt x="13464" y="4669"/>
                  </a:cubicBezTo>
                  <a:cubicBezTo>
                    <a:pt x="13464" y="5063"/>
                    <a:pt x="13464" y="5437"/>
                    <a:pt x="13468" y="5782"/>
                  </a:cubicBezTo>
                  <a:cubicBezTo>
                    <a:pt x="13471" y="6126"/>
                    <a:pt x="13482" y="6450"/>
                    <a:pt x="13500" y="6749"/>
                  </a:cubicBezTo>
                  <a:cubicBezTo>
                    <a:pt x="13517" y="7049"/>
                    <a:pt x="13549" y="7333"/>
                    <a:pt x="13594" y="7592"/>
                  </a:cubicBezTo>
                  <a:cubicBezTo>
                    <a:pt x="13638" y="7857"/>
                    <a:pt x="13702" y="8101"/>
                    <a:pt x="13785" y="8336"/>
                  </a:cubicBezTo>
                  <a:cubicBezTo>
                    <a:pt x="13902" y="8660"/>
                    <a:pt x="14033" y="8914"/>
                    <a:pt x="14179" y="9084"/>
                  </a:cubicBezTo>
                  <a:cubicBezTo>
                    <a:pt x="14324" y="9254"/>
                    <a:pt x="14488" y="9343"/>
                    <a:pt x="14668" y="9343"/>
                  </a:cubicBezTo>
                  <a:cubicBezTo>
                    <a:pt x="14819" y="9343"/>
                    <a:pt x="14961" y="9284"/>
                    <a:pt x="15096" y="9164"/>
                  </a:cubicBezTo>
                  <a:cubicBezTo>
                    <a:pt x="15231" y="9044"/>
                    <a:pt x="15351" y="8859"/>
                    <a:pt x="15456" y="8615"/>
                  </a:cubicBezTo>
                  <a:cubicBezTo>
                    <a:pt x="15562" y="8371"/>
                    <a:pt x="15651" y="8066"/>
                    <a:pt x="15724" y="7707"/>
                  </a:cubicBezTo>
                  <a:cubicBezTo>
                    <a:pt x="15796" y="7343"/>
                    <a:pt x="15846" y="6924"/>
                    <a:pt x="15873" y="6440"/>
                  </a:cubicBezTo>
                  <a:lnTo>
                    <a:pt x="15224" y="6440"/>
                  </a:lnTo>
                  <a:cubicBezTo>
                    <a:pt x="15190" y="6809"/>
                    <a:pt x="15130" y="7119"/>
                    <a:pt x="15044" y="7368"/>
                  </a:cubicBezTo>
                  <a:cubicBezTo>
                    <a:pt x="14958" y="7617"/>
                    <a:pt x="14835" y="7742"/>
                    <a:pt x="14672" y="7742"/>
                  </a:cubicBezTo>
                  <a:cubicBezTo>
                    <a:pt x="14583" y="7742"/>
                    <a:pt x="14503" y="7702"/>
                    <a:pt x="14434" y="7612"/>
                  </a:cubicBezTo>
                  <a:cubicBezTo>
                    <a:pt x="14365" y="7523"/>
                    <a:pt x="14308" y="7408"/>
                    <a:pt x="14262" y="7263"/>
                  </a:cubicBezTo>
                  <a:cubicBezTo>
                    <a:pt x="14232" y="7168"/>
                    <a:pt x="14205" y="7064"/>
                    <a:pt x="14184" y="6944"/>
                  </a:cubicBezTo>
                  <a:cubicBezTo>
                    <a:pt x="14163" y="6829"/>
                    <a:pt x="14145" y="6675"/>
                    <a:pt x="14133" y="6490"/>
                  </a:cubicBezTo>
                  <a:cubicBezTo>
                    <a:pt x="14120" y="6300"/>
                    <a:pt x="14113" y="6061"/>
                    <a:pt x="14108" y="5767"/>
                  </a:cubicBezTo>
                  <a:cubicBezTo>
                    <a:pt x="14103" y="5472"/>
                    <a:pt x="14101" y="5108"/>
                    <a:pt x="14101" y="4669"/>
                  </a:cubicBezTo>
                  <a:cubicBezTo>
                    <a:pt x="14101" y="4230"/>
                    <a:pt x="14103" y="3866"/>
                    <a:pt x="14108" y="3572"/>
                  </a:cubicBezTo>
                  <a:cubicBezTo>
                    <a:pt x="14113" y="3277"/>
                    <a:pt x="14120" y="3038"/>
                    <a:pt x="14133" y="2848"/>
                  </a:cubicBezTo>
                  <a:moveTo>
                    <a:pt x="18720" y="1676"/>
                  </a:moveTo>
                  <a:lnTo>
                    <a:pt x="18720" y="75"/>
                  </a:lnTo>
                  <a:lnTo>
                    <a:pt x="16561" y="75"/>
                  </a:lnTo>
                  <a:lnTo>
                    <a:pt x="16561" y="9264"/>
                  </a:lnTo>
                  <a:lnTo>
                    <a:pt x="18720" y="9264"/>
                  </a:lnTo>
                  <a:lnTo>
                    <a:pt x="18720" y="7662"/>
                  </a:lnTo>
                  <a:lnTo>
                    <a:pt x="17290" y="7662"/>
                  </a:lnTo>
                  <a:lnTo>
                    <a:pt x="17203" y="7183"/>
                  </a:lnTo>
                  <a:lnTo>
                    <a:pt x="17203" y="5427"/>
                  </a:lnTo>
                  <a:lnTo>
                    <a:pt x="18494" y="5427"/>
                  </a:lnTo>
                  <a:lnTo>
                    <a:pt x="18494" y="3826"/>
                  </a:lnTo>
                  <a:lnTo>
                    <a:pt x="17203" y="3826"/>
                  </a:lnTo>
                  <a:lnTo>
                    <a:pt x="17203" y="1671"/>
                  </a:lnTo>
                  <a:lnTo>
                    <a:pt x="18721" y="1671"/>
                  </a:lnTo>
                  <a:close/>
                  <a:moveTo>
                    <a:pt x="20827" y="7453"/>
                  </a:moveTo>
                  <a:cubicBezTo>
                    <a:pt x="20729" y="7647"/>
                    <a:pt x="20584" y="7742"/>
                    <a:pt x="20394" y="7742"/>
                  </a:cubicBezTo>
                  <a:cubicBezTo>
                    <a:pt x="20240" y="7742"/>
                    <a:pt x="20096" y="7687"/>
                    <a:pt x="19961" y="7572"/>
                  </a:cubicBezTo>
                  <a:cubicBezTo>
                    <a:pt x="19826" y="7463"/>
                    <a:pt x="19707" y="7258"/>
                    <a:pt x="19603" y="6969"/>
                  </a:cubicBezTo>
                  <a:lnTo>
                    <a:pt x="19188" y="8131"/>
                  </a:lnTo>
                  <a:cubicBezTo>
                    <a:pt x="19347" y="8585"/>
                    <a:pt x="19525" y="8904"/>
                    <a:pt x="19720" y="9079"/>
                  </a:cubicBezTo>
                  <a:cubicBezTo>
                    <a:pt x="19915" y="9259"/>
                    <a:pt x="20137" y="9343"/>
                    <a:pt x="20385" y="9343"/>
                  </a:cubicBezTo>
                  <a:cubicBezTo>
                    <a:pt x="20557" y="9343"/>
                    <a:pt x="20717" y="9284"/>
                    <a:pt x="20864" y="9159"/>
                  </a:cubicBezTo>
                  <a:cubicBezTo>
                    <a:pt x="21011" y="9034"/>
                    <a:pt x="21139" y="8855"/>
                    <a:pt x="21249" y="8615"/>
                  </a:cubicBezTo>
                  <a:cubicBezTo>
                    <a:pt x="21357" y="8381"/>
                    <a:pt x="21444" y="8091"/>
                    <a:pt x="21506" y="7742"/>
                  </a:cubicBezTo>
                  <a:cubicBezTo>
                    <a:pt x="21568" y="7398"/>
                    <a:pt x="21600" y="7004"/>
                    <a:pt x="21600" y="6555"/>
                  </a:cubicBezTo>
                  <a:cubicBezTo>
                    <a:pt x="21600" y="6141"/>
                    <a:pt x="21580" y="5772"/>
                    <a:pt x="21540" y="5442"/>
                  </a:cubicBezTo>
                  <a:cubicBezTo>
                    <a:pt x="21499" y="5118"/>
                    <a:pt x="21435" y="4834"/>
                    <a:pt x="21346" y="4604"/>
                  </a:cubicBezTo>
                  <a:cubicBezTo>
                    <a:pt x="21275" y="4425"/>
                    <a:pt x="21192" y="4275"/>
                    <a:pt x="21093" y="4160"/>
                  </a:cubicBezTo>
                  <a:cubicBezTo>
                    <a:pt x="20995" y="4046"/>
                    <a:pt x="20869" y="3956"/>
                    <a:pt x="20720" y="3896"/>
                  </a:cubicBezTo>
                  <a:lnTo>
                    <a:pt x="20334" y="3741"/>
                  </a:lnTo>
                  <a:cubicBezTo>
                    <a:pt x="20266" y="3716"/>
                    <a:pt x="20208" y="3672"/>
                    <a:pt x="20156" y="3607"/>
                  </a:cubicBezTo>
                  <a:cubicBezTo>
                    <a:pt x="20105" y="3542"/>
                    <a:pt x="20064" y="3467"/>
                    <a:pt x="20030" y="3382"/>
                  </a:cubicBezTo>
                  <a:cubicBezTo>
                    <a:pt x="19997" y="3287"/>
                    <a:pt x="19972" y="3183"/>
                    <a:pt x="19958" y="3073"/>
                  </a:cubicBezTo>
                  <a:cubicBezTo>
                    <a:pt x="19942" y="2958"/>
                    <a:pt x="19935" y="2843"/>
                    <a:pt x="19935" y="2724"/>
                  </a:cubicBezTo>
                  <a:cubicBezTo>
                    <a:pt x="19935" y="2404"/>
                    <a:pt x="19975" y="2130"/>
                    <a:pt x="20059" y="1906"/>
                  </a:cubicBezTo>
                  <a:cubicBezTo>
                    <a:pt x="20142" y="1676"/>
                    <a:pt x="20268" y="1561"/>
                    <a:pt x="20440" y="1561"/>
                  </a:cubicBezTo>
                  <a:cubicBezTo>
                    <a:pt x="20548" y="1561"/>
                    <a:pt x="20660" y="1601"/>
                    <a:pt x="20779" y="1671"/>
                  </a:cubicBezTo>
                  <a:cubicBezTo>
                    <a:pt x="20896" y="1746"/>
                    <a:pt x="21008" y="1921"/>
                    <a:pt x="21112" y="2195"/>
                  </a:cubicBezTo>
                  <a:lnTo>
                    <a:pt x="21517" y="1073"/>
                  </a:lnTo>
                  <a:cubicBezTo>
                    <a:pt x="21377" y="683"/>
                    <a:pt x="21220" y="409"/>
                    <a:pt x="21052" y="244"/>
                  </a:cubicBezTo>
                  <a:cubicBezTo>
                    <a:pt x="20883" y="80"/>
                    <a:pt x="20687" y="0"/>
                    <a:pt x="20458" y="0"/>
                  </a:cubicBezTo>
                  <a:cubicBezTo>
                    <a:pt x="20280" y="0"/>
                    <a:pt x="20121" y="70"/>
                    <a:pt x="19979" y="210"/>
                  </a:cubicBezTo>
                  <a:cubicBezTo>
                    <a:pt x="19839" y="344"/>
                    <a:pt x="19718" y="539"/>
                    <a:pt x="19621" y="783"/>
                  </a:cubicBezTo>
                  <a:cubicBezTo>
                    <a:pt x="19523" y="1028"/>
                    <a:pt x="19447" y="1322"/>
                    <a:pt x="19395" y="1661"/>
                  </a:cubicBezTo>
                  <a:cubicBezTo>
                    <a:pt x="19342" y="2000"/>
                    <a:pt x="19317" y="2379"/>
                    <a:pt x="19317" y="2794"/>
                  </a:cubicBezTo>
                  <a:cubicBezTo>
                    <a:pt x="19317" y="3557"/>
                    <a:pt x="19395" y="4160"/>
                    <a:pt x="19551" y="4599"/>
                  </a:cubicBezTo>
                  <a:cubicBezTo>
                    <a:pt x="19695" y="4993"/>
                    <a:pt x="19908" y="5248"/>
                    <a:pt x="20186" y="5363"/>
                  </a:cubicBezTo>
                  <a:lnTo>
                    <a:pt x="20582" y="5517"/>
                  </a:lnTo>
                  <a:cubicBezTo>
                    <a:pt x="20658" y="5552"/>
                    <a:pt x="20717" y="5592"/>
                    <a:pt x="20759" y="5642"/>
                  </a:cubicBezTo>
                  <a:cubicBezTo>
                    <a:pt x="20800" y="5687"/>
                    <a:pt x="20839" y="5757"/>
                    <a:pt x="20873" y="5841"/>
                  </a:cubicBezTo>
                  <a:cubicBezTo>
                    <a:pt x="20940" y="6021"/>
                    <a:pt x="20974" y="6280"/>
                    <a:pt x="20974" y="6615"/>
                  </a:cubicBezTo>
                  <a:cubicBezTo>
                    <a:pt x="20974" y="6984"/>
                    <a:pt x="20924" y="7263"/>
                    <a:pt x="20827" y="7458"/>
                  </a:cubicBezTo>
                  <a:moveTo>
                    <a:pt x="11497" y="75"/>
                  </a:moveTo>
                  <a:lnTo>
                    <a:pt x="10830" y="75"/>
                  </a:lnTo>
                  <a:lnTo>
                    <a:pt x="10172" y="6066"/>
                  </a:lnTo>
                  <a:lnTo>
                    <a:pt x="9514" y="75"/>
                  </a:lnTo>
                  <a:lnTo>
                    <a:pt x="8851" y="75"/>
                  </a:lnTo>
                  <a:lnTo>
                    <a:pt x="9933" y="9264"/>
                  </a:lnTo>
                  <a:lnTo>
                    <a:pt x="10412" y="9264"/>
                  </a:lnTo>
                  <a:lnTo>
                    <a:pt x="11497" y="7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12" name="Shape"/>
            <p:cNvSpPr/>
            <p:nvPr/>
          </p:nvSpPr>
          <p:spPr>
            <a:xfrm>
              <a:off x="0" y="0"/>
              <a:ext cx="1063351" cy="126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extrusionOk="0">
                  <a:moveTo>
                    <a:pt x="10800" y="0"/>
                  </a:moveTo>
                  <a:cubicBezTo>
                    <a:pt x="4844" y="0"/>
                    <a:pt x="0" y="4061"/>
                    <a:pt x="0" y="9054"/>
                  </a:cubicBezTo>
                  <a:cubicBezTo>
                    <a:pt x="0" y="12783"/>
                    <a:pt x="2699" y="15993"/>
                    <a:pt x="6549" y="17378"/>
                  </a:cubicBezTo>
                  <a:cubicBezTo>
                    <a:pt x="6576" y="17367"/>
                    <a:pt x="6604" y="17358"/>
                    <a:pt x="6631" y="17346"/>
                  </a:cubicBezTo>
                  <a:cubicBezTo>
                    <a:pt x="6699" y="17320"/>
                    <a:pt x="6764" y="17290"/>
                    <a:pt x="6839" y="17262"/>
                  </a:cubicBezTo>
                  <a:lnTo>
                    <a:pt x="6902" y="17240"/>
                  </a:lnTo>
                  <a:cubicBezTo>
                    <a:pt x="6954" y="17220"/>
                    <a:pt x="7008" y="17198"/>
                    <a:pt x="7059" y="17177"/>
                  </a:cubicBezTo>
                  <a:cubicBezTo>
                    <a:pt x="7233" y="17108"/>
                    <a:pt x="7414" y="17035"/>
                    <a:pt x="7601" y="16981"/>
                  </a:cubicBezTo>
                  <a:cubicBezTo>
                    <a:pt x="7767" y="16934"/>
                    <a:pt x="7928" y="16881"/>
                    <a:pt x="8080" y="16822"/>
                  </a:cubicBezTo>
                  <a:cubicBezTo>
                    <a:pt x="4075" y="15835"/>
                    <a:pt x="1140" y="12726"/>
                    <a:pt x="1140" y="9054"/>
                  </a:cubicBezTo>
                  <a:cubicBezTo>
                    <a:pt x="1140" y="4590"/>
                    <a:pt x="5476" y="963"/>
                    <a:pt x="10800" y="963"/>
                  </a:cubicBezTo>
                  <a:cubicBezTo>
                    <a:pt x="11832" y="963"/>
                    <a:pt x="12828" y="1096"/>
                    <a:pt x="13760" y="1349"/>
                  </a:cubicBezTo>
                  <a:cubicBezTo>
                    <a:pt x="13795" y="1357"/>
                    <a:pt x="14197" y="1450"/>
                    <a:pt x="14799" y="1688"/>
                  </a:cubicBezTo>
                  <a:lnTo>
                    <a:pt x="14780" y="1704"/>
                  </a:lnTo>
                  <a:cubicBezTo>
                    <a:pt x="14122" y="2175"/>
                    <a:pt x="13351" y="2371"/>
                    <a:pt x="12494" y="2286"/>
                  </a:cubicBezTo>
                  <a:cubicBezTo>
                    <a:pt x="12163" y="2253"/>
                    <a:pt x="11816" y="2207"/>
                    <a:pt x="11562" y="2175"/>
                  </a:cubicBezTo>
                  <a:lnTo>
                    <a:pt x="11461" y="2159"/>
                  </a:lnTo>
                  <a:cubicBezTo>
                    <a:pt x="11303" y="2139"/>
                    <a:pt x="11120" y="2117"/>
                    <a:pt x="10939" y="2096"/>
                  </a:cubicBezTo>
                  <a:cubicBezTo>
                    <a:pt x="10475" y="2043"/>
                    <a:pt x="10115" y="2085"/>
                    <a:pt x="9799" y="2228"/>
                  </a:cubicBezTo>
                  <a:cubicBezTo>
                    <a:pt x="9596" y="2318"/>
                    <a:pt x="9384" y="2396"/>
                    <a:pt x="9169" y="2455"/>
                  </a:cubicBezTo>
                  <a:cubicBezTo>
                    <a:pt x="8743" y="2574"/>
                    <a:pt x="8323" y="2684"/>
                    <a:pt x="8004" y="2768"/>
                  </a:cubicBezTo>
                  <a:lnTo>
                    <a:pt x="7979" y="2778"/>
                  </a:lnTo>
                  <a:lnTo>
                    <a:pt x="7802" y="2826"/>
                  </a:lnTo>
                  <a:cubicBezTo>
                    <a:pt x="7640" y="2869"/>
                    <a:pt x="7472" y="2912"/>
                    <a:pt x="7305" y="2958"/>
                  </a:cubicBezTo>
                  <a:cubicBezTo>
                    <a:pt x="7156" y="2998"/>
                    <a:pt x="6948" y="3067"/>
                    <a:pt x="6858" y="3228"/>
                  </a:cubicBezTo>
                  <a:cubicBezTo>
                    <a:pt x="6773" y="3377"/>
                    <a:pt x="6710" y="3544"/>
                    <a:pt x="6656" y="3678"/>
                  </a:cubicBezTo>
                  <a:lnTo>
                    <a:pt x="6650" y="3688"/>
                  </a:lnTo>
                  <a:cubicBezTo>
                    <a:pt x="6633" y="3731"/>
                    <a:pt x="6618" y="3778"/>
                    <a:pt x="6600" y="3821"/>
                  </a:cubicBezTo>
                  <a:cubicBezTo>
                    <a:pt x="7042" y="3516"/>
                    <a:pt x="7465" y="3282"/>
                    <a:pt x="7903" y="3106"/>
                  </a:cubicBezTo>
                  <a:cubicBezTo>
                    <a:pt x="8422" y="2899"/>
                    <a:pt x="8913" y="2757"/>
                    <a:pt x="9402" y="2678"/>
                  </a:cubicBezTo>
                  <a:lnTo>
                    <a:pt x="9692" y="2630"/>
                  </a:lnTo>
                  <a:lnTo>
                    <a:pt x="9440" y="2757"/>
                  </a:lnTo>
                  <a:cubicBezTo>
                    <a:pt x="9399" y="2777"/>
                    <a:pt x="9358" y="2788"/>
                    <a:pt x="9326" y="2794"/>
                  </a:cubicBezTo>
                  <a:cubicBezTo>
                    <a:pt x="8697" y="2928"/>
                    <a:pt x="8170" y="3095"/>
                    <a:pt x="7714" y="3313"/>
                  </a:cubicBezTo>
                  <a:cubicBezTo>
                    <a:pt x="6923" y="3690"/>
                    <a:pt x="6179" y="4191"/>
                    <a:pt x="5302" y="4937"/>
                  </a:cubicBezTo>
                  <a:cubicBezTo>
                    <a:pt x="5141" y="5074"/>
                    <a:pt x="4984" y="5236"/>
                    <a:pt x="4811" y="5445"/>
                  </a:cubicBezTo>
                  <a:cubicBezTo>
                    <a:pt x="4751" y="5520"/>
                    <a:pt x="4729" y="5576"/>
                    <a:pt x="4748" y="5620"/>
                  </a:cubicBezTo>
                  <a:cubicBezTo>
                    <a:pt x="4768" y="5666"/>
                    <a:pt x="4839" y="5700"/>
                    <a:pt x="4950" y="5726"/>
                  </a:cubicBezTo>
                  <a:cubicBezTo>
                    <a:pt x="5223" y="5788"/>
                    <a:pt x="5463" y="5761"/>
                    <a:pt x="5680" y="5641"/>
                  </a:cubicBezTo>
                  <a:lnTo>
                    <a:pt x="5787" y="5577"/>
                  </a:lnTo>
                  <a:cubicBezTo>
                    <a:pt x="6007" y="5457"/>
                    <a:pt x="6233" y="5332"/>
                    <a:pt x="6474" y="5228"/>
                  </a:cubicBezTo>
                  <a:cubicBezTo>
                    <a:pt x="6850" y="5064"/>
                    <a:pt x="7170" y="4892"/>
                    <a:pt x="7443" y="4694"/>
                  </a:cubicBezTo>
                  <a:cubicBezTo>
                    <a:pt x="7661" y="4535"/>
                    <a:pt x="7908" y="4455"/>
                    <a:pt x="8199" y="4450"/>
                  </a:cubicBezTo>
                  <a:cubicBezTo>
                    <a:pt x="8509" y="4445"/>
                    <a:pt x="8806" y="4391"/>
                    <a:pt x="9087" y="4292"/>
                  </a:cubicBezTo>
                  <a:cubicBezTo>
                    <a:pt x="9331" y="4204"/>
                    <a:pt x="9587" y="4164"/>
                    <a:pt x="9837" y="4175"/>
                  </a:cubicBezTo>
                  <a:cubicBezTo>
                    <a:pt x="10118" y="4189"/>
                    <a:pt x="10404" y="4159"/>
                    <a:pt x="10687" y="4085"/>
                  </a:cubicBezTo>
                  <a:cubicBezTo>
                    <a:pt x="10864" y="4037"/>
                    <a:pt x="11024" y="4064"/>
                    <a:pt x="11172" y="4165"/>
                  </a:cubicBezTo>
                  <a:cubicBezTo>
                    <a:pt x="11269" y="4230"/>
                    <a:pt x="11352" y="4303"/>
                    <a:pt x="11417" y="4371"/>
                  </a:cubicBezTo>
                  <a:cubicBezTo>
                    <a:pt x="11555" y="4516"/>
                    <a:pt x="11684" y="4652"/>
                    <a:pt x="11839" y="4821"/>
                  </a:cubicBezTo>
                  <a:lnTo>
                    <a:pt x="11902" y="4890"/>
                  </a:lnTo>
                  <a:cubicBezTo>
                    <a:pt x="11920" y="4908"/>
                    <a:pt x="11941" y="4929"/>
                    <a:pt x="11959" y="4948"/>
                  </a:cubicBezTo>
                  <a:cubicBezTo>
                    <a:pt x="11969" y="4959"/>
                    <a:pt x="11974" y="4968"/>
                    <a:pt x="11984" y="4979"/>
                  </a:cubicBezTo>
                  <a:lnTo>
                    <a:pt x="12072" y="5075"/>
                  </a:lnTo>
                  <a:cubicBezTo>
                    <a:pt x="12102" y="5056"/>
                    <a:pt x="12129" y="5034"/>
                    <a:pt x="12160" y="5017"/>
                  </a:cubicBezTo>
                  <a:lnTo>
                    <a:pt x="12211" y="4990"/>
                  </a:lnTo>
                  <a:cubicBezTo>
                    <a:pt x="12298" y="4938"/>
                    <a:pt x="12393" y="4883"/>
                    <a:pt x="12481" y="4826"/>
                  </a:cubicBezTo>
                  <a:cubicBezTo>
                    <a:pt x="12576" y="4764"/>
                    <a:pt x="12669" y="4700"/>
                    <a:pt x="12758" y="4636"/>
                  </a:cubicBezTo>
                  <a:lnTo>
                    <a:pt x="12796" y="4604"/>
                  </a:lnTo>
                  <a:cubicBezTo>
                    <a:pt x="12824" y="4584"/>
                    <a:pt x="12856" y="4566"/>
                    <a:pt x="12884" y="4546"/>
                  </a:cubicBezTo>
                  <a:lnTo>
                    <a:pt x="12966" y="4487"/>
                  </a:lnTo>
                  <a:lnTo>
                    <a:pt x="12966" y="4572"/>
                  </a:lnTo>
                  <a:cubicBezTo>
                    <a:pt x="12969" y="4612"/>
                    <a:pt x="12946" y="4637"/>
                    <a:pt x="12929" y="4651"/>
                  </a:cubicBezTo>
                  <a:cubicBezTo>
                    <a:pt x="12370" y="5080"/>
                    <a:pt x="11796" y="5377"/>
                    <a:pt x="11178" y="5556"/>
                  </a:cubicBezTo>
                  <a:cubicBezTo>
                    <a:pt x="10767" y="5675"/>
                    <a:pt x="10290" y="5831"/>
                    <a:pt x="9862" y="6085"/>
                  </a:cubicBezTo>
                  <a:cubicBezTo>
                    <a:pt x="9526" y="6286"/>
                    <a:pt x="9334" y="6542"/>
                    <a:pt x="9282" y="6869"/>
                  </a:cubicBezTo>
                  <a:cubicBezTo>
                    <a:pt x="9251" y="7065"/>
                    <a:pt x="9372" y="7210"/>
                    <a:pt x="9610" y="7276"/>
                  </a:cubicBezTo>
                  <a:cubicBezTo>
                    <a:pt x="9681" y="7296"/>
                    <a:pt x="9750" y="7308"/>
                    <a:pt x="9830" y="7308"/>
                  </a:cubicBezTo>
                  <a:cubicBezTo>
                    <a:pt x="9931" y="7308"/>
                    <a:pt x="10027" y="7292"/>
                    <a:pt x="10107" y="7276"/>
                  </a:cubicBezTo>
                  <a:cubicBezTo>
                    <a:pt x="10218" y="7254"/>
                    <a:pt x="10314" y="7235"/>
                    <a:pt x="10391" y="7218"/>
                  </a:cubicBezTo>
                  <a:lnTo>
                    <a:pt x="10397" y="7218"/>
                  </a:lnTo>
                  <a:cubicBezTo>
                    <a:pt x="10684" y="7158"/>
                    <a:pt x="10980" y="7100"/>
                    <a:pt x="11279" y="7064"/>
                  </a:cubicBezTo>
                  <a:cubicBezTo>
                    <a:pt x="11560" y="7030"/>
                    <a:pt x="11771" y="6958"/>
                    <a:pt x="11965" y="6837"/>
                  </a:cubicBezTo>
                  <a:cubicBezTo>
                    <a:pt x="12304" y="6626"/>
                    <a:pt x="12689" y="6459"/>
                    <a:pt x="13143" y="6329"/>
                  </a:cubicBezTo>
                  <a:cubicBezTo>
                    <a:pt x="13324" y="6277"/>
                    <a:pt x="13502" y="6211"/>
                    <a:pt x="13672" y="6144"/>
                  </a:cubicBezTo>
                  <a:lnTo>
                    <a:pt x="13728" y="6117"/>
                  </a:lnTo>
                  <a:cubicBezTo>
                    <a:pt x="13765" y="6103"/>
                    <a:pt x="13799" y="6089"/>
                    <a:pt x="13835" y="6075"/>
                  </a:cubicBezTo>
                  <a:cubicBezTo>
                    <a:pt x="14131" y="5959"/>
                    <a:pt x="14389" y="5857"/>
                    <a:pt x="14641" y="5752"/>
                  </a:cubicBezTo>
                  <a:lnTo>
                    <a:pt x="14774" y="5699"/>
                  </a:lnTo>
                  <a:cubicBezTo>
                    <a:pt x="14967" y="5619"/>
                    <a:pt x="15139" y="5543"/>
                    <a:pt x="15303" y="5456"/>
                  </a:cubicBezTo>
                  <a:cubicBezTo>
                    <a:pt x="15561" y="5316"/>
                    <a:pt x="15740" y="5120"/>
                    <a:pt x="15838" y="4868"/>
                  </a:cubicBezTo>
                  <a:cubicBezTo>
                    <a:pt x="15948" y="4580"/>
                    <a:pt x="16132" y="4334"/>
                    <a:pt x="16386" y="4143"/>
                  </a:cubicBezTo>
                  <a:cubicBezTo>
                    <a:pt x="16574" y="4001"/>
                    <a:pt x="16778" y="3848"/>
                    <a:pt x="16940" y="3725"/>
                  </a:cubicBezTo>
                  <a:lnTo>
                    <a:pt x="16953" y="3715"/>
                  </a:lnTo>
                  <a:cubicBezTo>
                    <a:pt x="17110" y="3595"/>
                    <a:pt x="17351" y="3419"/>
                    <a:pt x="17538" y="3281"/>
                  </a:cubicBezTo>
                  <a:lnTo>
                    <a:pt x="17576" y="3302"/>
                  </a:lnTo>
                  <a:cubicBezTo>
                    <a:pt x="17991" y="3645"/>
                    <a:pt x="18367" y="4019"/>
                    <a:pt x="18703" y="4419"/>
                  </a:cubicBezTo>
                  <a:cubicBezTo>
                    <a:pt x="19806" y="5734"/>
                    <a:pt x="20460" y="7332"/>
                    <a:pt x="20460" y="9059"/>
                  </a:cubicBezTo>
                  <a:cubicBezTo>
                    <a:pt x="20460" y="13372"/>
                    <a:pt x="16412" y="16906"/>
                    <a:pt x="11335" y="17140"/>
                  </a:cubicBezTo>
                  <a:cubicBezTo>
                    <a:pt x="11317" y="17161"/>
                    <a:pt x="11300" y="17184"/>
                    <a:pt x="11279" y="17203"/>
                  </a:cubicBezTo>
                  <a:cubicBezTo>
                    <a:pt x="11195" y="17284"/>
                    <a:pt x="11098" y="17357"/>
                    <a:pt x="10983" y="17426"/>
                  </a:cubicBezTo>
                  <a:cubicBezTo>
                    <a:pt x="10542" y="17687"/>
                    <a:pt x="10056" y="17846"/>
                    <a:pt x="9641" y="17965"/>
                  </a:cubicBezTo>
                  <a:cubicBezTo>
                    <a:pt x="9565" y="17987"/>
                    <a:pt x="9492" y="18013"/>
                    <a:pt x="9415" y="18039"/>
                  </a:cubicBezTo>
                  <a:cubicBezTo>
                    <a:pt x="9869" y="18089"/>
                    <a:pt x="10329" y="18114"/>
                    <a:pt x="10800" y="18114"/>
                  </a:cubicBezTo>
                  <a:cubicBezTo>
                    <a:pt x="11199" y="18114"/>
                    <a:pt x="11597" y="18095"/>
                    <a:pt x="11984" y="18061"/>
                  </a:cubicBezTo>
                  <a:cubicBezTo>
                    <a:pt x="11934" y="18120"/>
                    <a:pt x="11883" y="18184"/>
                    <a:pt x="11839" y="18246"/>
                  </a:cubicBezTo>
                  <a:cubicBezTo>
                    <a:pt x="11665" y="18494"/>
                    <a:pt x="11445" y="18702"/>
                    <a:pt x="11190" y="18870"/>
                  </a:cubicBezTo>
                  <a:cubicBezTo>
                    <a:pt x="11103" y="18928"/>
                    <a:pt x="10968" y="18968"/>
                    <a:pt x="10844" y="18971"/>
                  </a:cubicBezTo>
                  <a:cubicBezTo>
                    <a:pt x="10632" y="18976"/>
                    <a:pt x="10468" y="19011"/>
                    <a:pt x="10315" y="19087"/>
                  </a:cubicBezTo>
                  <a:cubicBezTo>
                    <a:pt x="10153" y="19169"/>
                    <a:pt x="9962" y="19199"/>
                    <a:pt x="9755" y="19172"/>
                  </a:cubicBezTo>
                  <a:cubicBezTo>
                    <a:pt x="9847" y="19215"/>
                    <a:pt x="9942" y="19242"/>
                    <a:pt x="10051" y="19214"/>
                  </a:cubicBezTo>
                  <a:cubicBezTo>
                    <a:pt x="10344" y="19137"/>
                    <a:pt x="10641" y="19105"/>
                    <a:pt x="10939" y="19119"/>
                  </a:cubicBezTo>
                  <a:cubicBezTo>
                    <a:pt x="11167" y="19129"/>
                    <a:pt x="11400" y="19093"/>
                    <a:pt x="11625" y="19013"/>
                  </a:cubicBezTo>
                  <a:cubicBezTo>
                    <a:pt x="11760" y="18965"/>
                    <a:pt x="11899" y="18929"/>
                    <a:pt x="12041" y="18902"/>
                  </a:cubicBezTo>
                  <a:cubicBezTo>
                    <a:pt x="12048" y="18895"/>
                    <a:pt x="12056" y="18884"/>
                    <a:pt x="12059" y="18876"/>
                  </a:cubicBezTo>
                  <a:cubicBezTo>
                    <a:pt x="12106" y="18794"/>
                    <a:pt x="12144" y="18709"/>
                    <a:pt x="12185" y="18627"/>
                  </a:cubicBezTo>
                  <a:cubicBezTo>
                    <a:pt x="12223" y="18551"/>
                    <a:pt x="12264" y="18474"/>
                    <a:pt x="12305" y="18399"/>
                  </a:cubicBezTo>
                  <a:cubicBezTo>
                    <a:pt x="12383" y="18256"/>
                    <a:pt x="12417" y="18133"/>
                    <a:pt x="12418" y="18013"/>
                  </a:cubicBezTo>
                  <a:cubicBezTo>
                    <a:pt x="12447" y="18010"/>
                    <a:pt x="12478" y="18007"/>
                    <a:pt x="12507" y="18002"/>
                  </a:cubicBezTo>
                  <a:cubicBezTo>
                    <a:pt x="12503" y="18108"/>
                    <a:pt x="12476" y="18214"/>
                    <a:pt x="12425" y="18320"/>
                  </a:cubicBezTo>
                  <a:cubicBezTo>
                    <a:pt x="12357" y="18461"/>
                    <a:pt x="12286" y="18598"/>
                    <a:pt x="12211" y="18743"/>
                  </a:cubicBezTo>
                  <a:cubicBezTo>
                    <a:pt x="12187" y="18789"/>
                    <a:pt x="12165" y="18839"/>
                    <a:pt x="12141" y="18886"/>
                  </a:cubicBezTo>
                  <a:cubicBezTo>
                    <a:pt x="12278" y="18865"/>
                    <a:pt x="12417" y="18851"/>
                    <a:pt x="12557" y="18849"/>
                  </a:cubicBezTo>
                  <a:cubicBezTo>
                    <a:pt x="12786" y="18845"/>
                    <a:pt x="12979" y="18789"/>
                    <a:pt x="13155" y="18680"/>
                  </a:cubicBezTo>
                  <a:cubicBezTo>
                    <a:pt x="13160" y="18670"/>
                    <a:pt x="13167" y="18662"/>
                    <a:pt x="13168" y="18653"/>
                  </a:cubicBezTo>
                  <a:cubicBezTo>
                    <a:pt x="13175" y="18620"/>
                    <a:pt x="13179" y="18582"/>
                    <a:pt x="13187" y="18547"/>
                  </a:cubicBezTo>
                  <a:cubicBezTo>
                    <a:pt x="13237" y="18328"/>
                    <a:pt x="13293" y="18100"/>
                    <a:pt x="13313" y="17875"/>
                  </a:cubicBezTo>
                  <a:cubicBezTo>
                    <a:pt x="13313" y="17873"/>
                    <a:pt x="13313" y="17873"/>
                    <a:pt x="13313" y="17870"/>
                  </a:cubicBezTo>
                  <a:cubicBezTo>
                    <a:pt x="13389" y="17855"/>
                    <a:pt x="13459" y="17839"/>
                    <a:pt x="13533" y="17822"/>
                  </a:cubicBezTo>
                  <a:cubicBezTo>
                    <a:pt x="13458" y="18029"/>
                    <a:pt x="13439" y="18244"/>
                    <a:pt x="13470" y="18468"/>
                  </a:cubicBezTo>
                  <a:cubicBezTo>
                    <a:pt x="13689" y="18331"/>
                    <a:pt x="13933" y="18207"/>
                    <a:pt x="14207" y="18087"/>
                  </a:cubicBezTo>
                  <a:cubicBezTo>
                    <a:pt x="14256" y="18066"/>
                    <a:pt x="14303" y="18042"/>
                    <a:pt x="14352" y="18018"/>
                  </a:cubicBezTo>
                  <a:cubicBezTo>
                    <a:pt x="14352" y="17998"/>
                    <a:pt x="14352" y="17980"/>
                    <a:pt x="14352" y="17960"/>
                  </a:cubicBezTo>
                  <a:cubicBezTo>
                    <a:pt x="14353" y="17850"/>
                    <a:pt x="14355" y="17735"/>
                    <a:pt x="14333" y="17627"/>
                  </a:cubicBezTo>
                  <a:cubicBezTo>
                    <a:pt x="14333" y="17624"/>
                    <a:pt x="14328" y="17619"/>
                    <a:pt x="14327" y="17616"/>
                  </a:cubicBezTo>
                  <a:cubicBezTo>
                    <a:pt x="18556" y="16388"/>
                    <a:pt x="21600" y="13016"/>
                    <a:pt x="21600" y="9059"/>
                  </a:cubicBezTo>
                  <a:cubicBezTo>
                    <a:pt x="21600" y="4066"/>
                    <a:pt x="16757" y="5"/>
                    <a:pt x="10800" y="5"/>
                  </a:cubicBezTo>
                  <a:lnTo>
                    <a:pt x="10800" y="0"/>
                  </a:lnTo>
                  <a:close/>
                  <a:moveTo>
                    <a:pt x="10712" y="4165"/>
                  </a:moveTo>
                  <a:cubicBezTo>
                    <a:pt x="10422" y="4242"/>
                    <a:pt x="10128" y="4259"/>
                    <a:pt x="9824" y="4260"/>
                  </a:cubicBezTo>
                  <a:cubicBezTo>
                    <a:pt x="9612" y="4260"/>
                    <a:pt x="9393" y="4315"/>
                    <a:pt x="9182" y="4355"/>
                  </a:cubicBezTo>
                  <a:cubicBezTo>
                    <a:pt x="9057" y="4378"/>
                    <a:pt x="8940" y="4419"/>
                    <a:pt x="8823" y="4461"/>
                  </a:cubicBezTo>
                  <a:cubicBezTo>
                    <a:pt x="8773" y="4479"/>
                    <a:pt x="8713" y="4511"/>
                    <a:pt x="8690" y="4551"/>
                  </a:cubicBezTo>
                  <a:cubicBezTo>
                    <a:pt x="8602" y="4708"/>
                    <a:pt x="8531" y="4874"/>
                    <a:pt x="8445" y="5032"/>
                  </a:cubicBezTo>
                  <a:cubicBezTo>
                    <a:pt x="8351" y="5206"/>
                    <a:pt x="8299" y="5382"/>
                    <a:pt x="8344" y="5572"/>
                  </a:cubicBezTo>
                  <a:cubicBezTo>
                    <a:pt x="8360" y="5644"/>
                    <a:pt x="8368" y="5717"/>
                    <a:pt x="8382" y="5789"/>
                  </a:cubicBezTo>
                  <a:cubicBezTo>
                    <a:pt x="8392" y="5795"/>
                    <a:pt x="8397" y="5804"/>
                    <a:pt x="8407" y="5810"/>
                  </a:cubicBezTo>
                  <a:cubicBezTo>
                    <a:pt x="8584" y="5609"/>
                    <a:pt x="8785" y="5417"/>
                    <a:pt x="8936" y="5202"/>
                  </a:cubicBezTo>
                  <a:cubicBezTo>
                    <a:pt x="9107" y="4956"/>
                    <a:pt x="9322" y="4745"/>
                    <a:pt x="9585" y="4572"/>
                  </a:cubicBezTo>
                  <a:cubicBezTo>
                    <a:pt x="9675" y="4514"/>
                    <a:pt x="9810" y="4475"/>
                    <a:pt x="9925" y="4471"/>
                  </a:cubicBezTo>
                  <a:cubicBezTo>
                    <a:pt x="10122" y="4467"/>
                    <a:pt x="10296" y="4435"/>
                    <a:pt x="10466" y="4350"/>
                  </a:cubicBezTo>
                  <a:cubicBezTo>
                    <a:pt x="10636" y="4265"/>
                    <a:pt x="10825" y="4244"/>
                    <a:pt x="11020" y="4270"/>
                  </a:cubicBezTo>
                  <a:cubicBezTo>
                    <a:pt x="11080" y="4278"/>
                    <a:pt x="11138" y="4284"/>
                    <a:pt x="11228" y="4297"/>
                  </a:cubicBezTo>
                  <a:cubicBezTo>
                    <a:pt x="11063" y="4170"/>
                    <a:pt x="10908" y="4112"/>
                    <a:pt x="10712" y="4165"/>
                  </a:cubicBezTo>
                  <a:close/>
                  <a:moveTo>
                    <a:pt x="8615" y="4530"/>
                  </a:moveTo>
                  <a:cubicBezTo>
                    <a:pt x="8412" y="4542"/>
                    <a:pt x="8230" y="4542"/>
                    <a:pt x="8048" y="4567"/>
                  </a:cubicBezTo>
                  <a:cubicBezTo>
                    <a:pt x="7914" y="4585"/>
                    <a:pt x="7783" y="4622"/>
                    <a:pt x="7658" y="4667"/>
                  </a:cubicBezTo>
                  <a:cubicBezTo>
                    <a:pt x="7606" y="4686"/>
                    <a:pt x="7548" y="4743"/>
                    <a:pt x="7538" y="4789"/>
                  </a:cubicBezTo>
                  <a:cubicBezTo>
                    <a:pt x="7480" y="5048"/>
                    <a:pt x="7417" y="5310"/>
                    <a:pt x="7393" y="5572"/>
                  </a:cubicBezTo>
                  <a:cubicBezTo>
                    <a:pt x="7374" y="5788"/>
                    <a:pt x="7382" y="6010"/>
                    <a:pt x="7425" y="6223"/>
                  </a:cubicBezTo>
                  <a:cubicBezTo>
                    <a:pt x="7471" y="6450"/>
                    <a:pt x="7689" y="6523"/>
                    <a:pt x="7928" y="6408"/>
                  </a:cubicBezTo>
                  <a:cubicBezTo>
                    <a:pt x="8006" y="6372"/>
                    <a:pt x="8084" y="6313"/>
                    <a:pt x="8130" y="6250"/>
                  </a:cubicBezTo>
                  <a:cubicBezTo>
                    <a:pt x="8267" y="6062"/>
                    <a:pt x="8297" y="5851"/>
                    <a:pt x="8250" y="5641"/>
                  </a:cubicBezTo>
                  <a:cubicBezTo>
                    <a:pt x="8207" y="5460"/>
                    <a:pt x="8233" y="5297"/>
                    <a:pt x="8313" y="5133"/>
                  </a:cubicBezTo>
                  <a:cubicBezTo>
                    <a:pt x="8409" y="4933"/>
                    <a:pt x="8511" y="4737"/>
                    <a:pt x="8615" y="4530"/>
                  </a:cubicBezTo>
                  <a:close/>
                  <a:moveTo>
                    <a:pt x="7286" y="4927"/>
                  </a:moveTo>
                  <a:cubicBezTo>
                    <a:pt x="6999" y="5063"/>
                    <a:pt x="6725" y="5194"/>
                    <a:pt x="6449" y="5329"/>
                  </a:cubicBezTo>
                  <a:cubicBezTo>
                    <a:pt x="6419" y="5343"/>
                    <a:pt x="6379" y="5374"/>
                    <a:pt x="6379" y="5398"/>
                  </a:cubicBezTo>
                  <a:cubicBezTo>
                    <a:pt x="6379" y="5531"/>
                    <a:pt x="6369" y="5671"/>
                    <a:pt x="6398" y="5800"/>
                  </a:cubicBezTo>
                  <a:cubicBezTo>
                    <a:pt x="6432" y="5949"/>
                    <a:pt x="6561" y="6026"/>
                    <a:pt x="6738" y="6054"/>
                  </a:cubicBezTo>
                  <a:lnTo>
                    <a:pt x="6744" y="6059"/>
                  </a:lnTo>
                  <a:cubicBezTo>
                    <a:pt x="6891" y="6081"/>
                    <a:pt x="6999" y="6023"/>
                    <a:pt x="7066" y="5921"/>
                  </a:cubicBezTo>
                  <a:cubicBezTo>
                    <a:pt x="7271" y="5610"/>
                    <a:pt x="7341" y="5274"/>
                    <a:pt x="7286" y="4927"/>
                  </a:cubicBezTo>
                  <a:close/>
                  <a:moveTo>
                    <a:pt x="3268" y="10224"/>
                  </a:moveTo>
                  <a:lnTo>
                    <a:pt x="3268" y="10335"/>
                  </a:lnTo>
                  <a:lnTo>
                    <a:pt x="18332" y="10335"/>
                  </a:lnTo>
                  <a:lnTo>
                    <a:pt x="18332" y="10224"/>
                  </a:lnTo>
                  <a:lnTo>
                    <a:pt x="3268" y="10224"/>
                  </a:lnTo>
                  <a:close/>
                  <a:moveTo>
                    <a:pt x="8010" y="13504"/>
                  </a:moveTo>
                  <a:lnTo>
                    <a:pt x="8010" y="13811"/>
                  </a:lnTo>
                  <a:lnTo>
                    <a:pt x="10693" y="13811"/>
                  </a:lnTo>
                  <a:lnTo>
                    <a:pt x="10693" y="13504"/>
                  </a:lnTo>
                  <a:lnTo>
                    <a:pt x="8010" y="13504"/>
                  </a:lnTo>
                  <a:close/>
                  <a:moveTo>
                    <a:pt x="11077" y="13504"/>
                  </a:moveTo>
                  <a:lnTo>
                    <a:pt x="11077" y="13811"/>
                  </a:lnTo>
                  <a:lnTo>
                    <a:pt x="13760" y="13811"/>
                  </a:lnTo>
                  <a:lnTo>
                    <a:pt x="13760" y="13504"/>
                  </a:lnTo>
                  <a:lnTo>
                    <a:pt x="11077" y="13504"/>
                  </a:lnTo>
                  <a:close/>
                  <a:moveTo>
                    <a:pt x="6977" y="14044"/>
                  </a:moveTo>
                  <a:lnTo>
                    <a:pt x="6977" y="14351"/>
                  </a:lnTo>
                  <a:lnTo>
                    <a:pt x="10693" y="14351"/>
                  </a:lnTo>
                  <a:lnTo>
                    <a:pt x="10693" y="14044"/>
                  </a:lnTo>
                  <a:lnTo>
                    <a:pt x="6977" y="14044"/>
                  </a:lnTo>
                  <a:close/>
                  <a:moveTo>
                    <a:pt x="11077" y="14044"/>
                  </a:moveTo>
                  <a:lnTo>
                    <a:pt x="11077" y="14351"/>
                  </a:lnTo>
                  <a:lnTo>
                    <a:pt x="14793" y="14351"/>
                  </a:lnTo>
                  <a:lnTo>
                    <a:pt x="14793" y="14044"/>
                  </a:lnTo>
                  <a:lnTo>
                    <a:pt x="11077" y="14044"/>
                  </a:lnTo>
                  <a:close/>
                  <a:moveTo>
                    <a:pt x="8010" y="14584"/>
                  </a:moveTo>
                  <a:lnTo>
                    <a:pt x="8010" y="14891"/>
                  </a:lnTo>
                  <a:lnTo>
                    <a:pt x="10693" y="14891"/>
                  </a:lnTo>
                  <a:lnTo>
                    <a:pt x="10693" y="14584"/>
                  </a:lnTo>
                  <a:lnTo>
                    <a:pt x="8010" y="14584"/>
                  </a:lnTo>
                  <a:close/>
                  <a:moveTo>
                    <a:pt x="11077" y="14584"/>
                  </a:moveTo>
                  <a:lnTo>
                    <a:pt x="11077" y="14891"/>
                  </a:lnTo>
                  <a:lnTo>
                    <a:pt x="13760" y="14891"/>
                  </a:lnTo>
                  <a:lnTo>
                    <a:pt x="13760" y="14584"/>
                  </a:lnTo>
                  <a:lnTo>
                    <a:pt x="11077" y="14584"/>
                  </a:lnTo>
                  <a:close/>
                  <a:moveTo>
                    <a:pt x="10655" y="16145"/>
                  </a:moveTo>
                  <a:cubicBezTo>
                    <a:pt x="10564" y="16163"/>
                    <a:pt x="10473" y="16185"/>
                    <a:pt x="10384" y="16203"/>
                  </a:cubicBezTo>
                  <a:lnTo>
                    <a:pt x="10359" y="16209"/>
                  </a:lnTo>
                  <a:cubicBezTo>
                    <a:pt x="10077" y="16266"/>
                    <a:pt x="9783" y="16326"/>
                    <a:pt x="9490" y="16362"/>
                  </a:cubicBezTo>
                  <a:cubicBezTo>
                    <a:pt x="9212" y="16396"/>
                    <a:pt x="9002" y="16463"/>
                    <a:pt x="8810" y="16584"/>
                  </a:cubicBezTo>
                  <a:cubicBezTo>
                    <a:pt x="8629" y="16698"/>
                    <a:pt x="8438" y="16792"/>
                    <a:pt x="8231" y="16881"/>
                  </a:cubicBezTo>
                  <a:cubicBezTo>
                    <a:pt x="8047" y="16957"/>
                    <a:pt x="7847" y="17028"/>
                    <a:pt x="7639" y="17087"/>
                  </a:cubicBezTo>
                  <a:cubicBezTo>
                    <a:pt x="7459" y="17138"/>
                    <a:pt x="7287" y="17209"/>
                    <a:pt x="7116" y="17277"/>
                  </a:cubicBezTo>
                  <a:cubicBezTo>
                    <a:pt x="7064" y="17298"/>
                    <a:pt x="7011" y="17321"/>
                    <a:pt x="6959" y="17341"/>
                  </a:cubicBezTo>
                  <a:lnTo>
                    <a:pt x="6896" y="17362"/>
                  </a:lnTo>
                  <a:cubicBezTo>
                    <a:pt x="6822" y="17391"/>
                    <a:pt x="6750" y="17421"/>
                    <a:pt x="6682" y="17447"/>
                  </a:cubicBezTo>
                  <a:cubicBezTo>
                    <a:pt x="6485" y="17524"/>
                    <a:pt x="6315" y="17593"/>
                    <a:pt x="6159" y="17658"/>
                  </a:cubicBezTo>
                  <a:lnTo>
                    <a:pt x="6033" y="17711"/>
                  </a:lnTo>
                  <a:cubicBezTo>
                    <a:pt x="5853" y="17786"/>
                    <a:pt x="5668" y="17863"/>
                    <a:pt x="5498" y="17955"/>
                  </a:cubicBezTo>
                  <a:cubicBezTo>
                    <a:pt x="5239" y="18094"/>
                    <a:pt x="5065" y="18288"/>
                    <a:pt x="4969" y="18537"/>
                  </a:cubicBezTo>
                  <a:cubicBezTo>
                    <a:pt x="4859" y="18825"/>
                    <a:pt x="4671" y="19068"/>
                    <a:pt x="4421" y="19257"/>
                  </a:cubicBezTo>
                  <a:cubicBezTo>
                    <a:pt x="4226" y="19402"/>
                    <a:pt x="4031" y="19551"/>
                    <a:pt x="3841" y="19696"/>
                  </a:cubicBezTo>
                  <a:lnTo>
                    <a:pt x="3760" y="19759"/>
                  </a:lnTo>
                  <a:cubicBezTo>
                    <a:pt x="3572" y="19902"/>
                    <a:pt x="3376" y="20050"/>
                    <a:pt x="3186" y="20193"/>
                  </a:cubicBezTo>
                  <a:cubicBezTo>
                    <a:pt x="3110" y="20250"/>
                    <a:pt x="2804" y="20441"/>
                    <a:pt x="2506" y="20627"/>
                  </a:cubicBezTo>
                  <a:lnTo>
                    <a:pt x="2412" y="20685"/>
                  </a:lnTo>
                  <a:cubicBezTo>
                    <a:pt x="2241" y="20792"/>
                    <a:pt x="2098" y="20887"/>
                    <a:pt x="2028" y="20934"/>
                  </a:cubicBezTo>
                  <a:cubicBezTo>
                    <a:pt x="2198" y="20905"/>
                    <a:pt x="2365" y="20892"/>
                    <a:pt x="2538" y="20892"/>
                  </a:cubicBezTo>
                  <a:cubicBezTo>
                    <a:pt x="3166" y="20892"/>
                    <a:pt x="3727" y="21082"/>
                    <a:pt x="4219" y="21252"/>
                  </a:cubicBezTo>
                  <a:cubicBezTo>
                    <a:pt x="4530" y="21359"/>
                    <a:pt x="4827" y="21457"/>
                    <a:pt x="5113" y="21506"/>
                  </a:cubicBezTo>
                  <a:cubicBezTo>
                    <a:pt x="5678" y="21600"/>
                    <a:pt x="6118" y="21530"/>
                    <a:pt x="6392" y="21453"/>
                  </a:cubicBezTo>
                  <a:cubicBezTo>
                    <a:pt x="6952" y="21152"/>
                    <a:pt x="7593" y="21030"/>
                    <a:pt x="8287" y="21098"/>
                  </a:cubicBezTo>
                  <a:cubicBezTo>
                    <a:pt x="8585" y="21127"/>
                    <a:pt x="8884" y="21166"/>
                    <a:pt x="9175" y="21204"/>
                  </a:cubicBezTo>
                  <a:lnTo>
                    <a:pt x="9213" y="21209"/>
                  </a:lnTo>
                  <a:cubicBezTo>
                    <a:pt x="9405" y="21233"/>
                    <a:pt x="9620" y="21264"/>
                    <a:pt x="9830" y="21289"/>
                  </a:cubicBezTo>
                  <a:cubicBezTo>
                    <a:pt x="10289" y="21341"/>
                    <a:pt x="10650" y="21296"/>
                    <a:pt x="10964" y="21156"/>
                  </a:cubicBezTo>
                  <a:cubicBezTo>
                    <a:pt x="11164" y="21066"/>
                    <a:pt x="11374" y="20993"/>
                    <a:pt x="11587" y="20934"/>
                  </a:cubicBezTo>
                  <a:cubicBezTo>
                    <a:pt x="11962" y="20829"/>
                    <a:pt x="12343" y="20726"/>
                    <a:pt x="12714" y="20627"/>
                  </a:cubicBezTo>
                  <a:lnTo>
                    <a:pt x="12828" y="20601"/>
                  </a:lnTo>
                  <a:cubicBezTo>
                    <a:pt x="13029" y="20547"/>
                    <a:pt x="13235" y="20492"/>
                    <a:pt x="13439" y="20437"/>
                  </a:cubicBezTo>
                  <a:cubicBezTo>
                    <a:pt x="13586" y="20397"/>
                    <a:pt x="13791" y="20325"/>
                    <a:pt x="13879" y="20167"/>
                  </a:cubicBezTo>
                  <a:cubicBezTo>
                    <a:pt x="13959" y="20025"/>
                    <a:pt x="14021" y="19869"/>
                    <a:pt x="14081" y="19722"/>
                  </a:cubicBezTo>
                  <a:lnTo>
                    <a:pt x="14100" y="19675"/>
                  </a:lnTo>
                  <a:cubicBezTo>
                    <a:pt x="14112" y="19643"/>
                    <a:pt x="14130" y="19611"/>
                    <a:pt x="14144" y="19579"/>
                  </a:cubicBezTo>
                  <a:cubicBezTo>
                    <a:pt x="13705" y="19883"/>
                    <a:pt x="13275" y="20115"/>
                    <a:pt x="12840" y="20288"/>
                  </a:cubicBezTo>
                  <a:cubicBezTo>
                    <a:pt x="12318" y="20497"/>
                    <a:pt x="11822" y="20638"/>
                    <a:pt x="11323" y="20717"/>
                  </a:cubicBezTo>
                  <a:lnTo>
                    <a:pt x="11140" y="20744"/>
                  </a:lnTo>
                  <a:lnTo>
                    <a:pt x="11291" y="20654"/>
                  </a:lnTo>
                  <a:cubicBezTo>
                    <a:pt x="11337" y="20624"/>
                    <a:pt x="11392" y="20610"/>
                    <a:pt x="11436" y="20601"/>
                  </a:cubicBezTo>
                  <a:cubicBezTo>
                    <a:pt x="12059" y="20468"/>
                    <a:pt x="12581" y="20298"/>
                    <a:pt x="13036" y="20082"/>
                  </a:cubicBezTo>
                  <a:cubicBezTo>
                    <a:pt x="13821" y="19708"/>
                    <a:pt x="14563" y="19205"/>
                    <a:pt x="15435" y="18463"/>
                  </a:cubicBezTo>
                  <a:cubicBezTo>
                    <a:pt x="15594" y="18327"/>
                    <a:pt x="15742" y="18168"/>
                    <a:pt x="15913" y="17960"/>
                  </a:cubicBezTo>
                  <a:cubicBezTo>
                    <a:pt x="15972" y="17888"/>
                    <a:pt x="15995" y="17834"/>
                    <a:pt x="15976" y="17791"/>
                  </a:cubicBezTo>
                  <a:cubicBezTo>
                    <a:pt x="15956" y="17746"/>
                    <a:pt x="15891" y="17709"/>
                    <a:pt x="15781" y="17685"/>
                  </a:cubicBezTo>
                  <a:cubicBezTo>
                    <a:pt x="15505" y="17623"/>
                    <a:pt x="15274" y="17650"/>
                    <a:pt x="15057" y="17770"/>
                  </a:cubicBezTo>
                  <a:lnTo>
                    <a:pt x="14963" y="17822"/>
                  </a:lnTo>
                  <a:cubicBezTo>
                    <a:pt x="14738" y="17946"/>
                    <a:pt x="14503" y="18073"/>
                    <a:pt x="14264" y="18177"/>
                  </a:cubicBezTo>
                  <a:cubicBezTo>
                    <a:pt x="13890" y="18339"/>
                    <a:pt x="13572" y="18513"/>
                    <a:pt x="13300" y="18711"/>
                  </a:cubicBezTo>
                  <a:cubicBezTo>
                    <a:pt x="13083" y="18869"/>
                    <a:pt x="12841" y="18950"/>
                    <a:pt x="12551" y="18955"/>
                  </a:cubicBezTo>
                  <a:cubicBezTo>
                    <a:pt x="12245" y="18960"/>
                    <a:pt x="11949" y="19010"/>
                    <a:pt x="11669" y="19108"/>
                  </a:cubicBezTo>
                  <a:cubicBezTo>
                    <a:pt x="11425" y="19194"/>
                    <a:pt x="11173" y="19231"/>
                    <a:pt x="10926" y="19219"/>
                  </a:cubicBezTo>
                  <a:cubicBezTo>
                    <a:pt x="10645" y="19206"/>
                    <a:pt x="10361" y="19241"/>
                    <a:pt x="10082" y="19315"/>
                  </a:cubicBezTo>
                  <a:cubicBezTo>
                    <a:pt x="9905" y="19361"/>
                    <a:pt x="9742" y="19334"/>
                    <a:pt x="9597" y="19235"/>
                  </a:cubicBezTo>
                  <a:cubicBezTo>
                    <a:pt x="9498" y="19168"/>
                    <a:pt x="9422" y="19103"/>
                    <a:pt x="9358" y="19034"/>
                  </a:cubicBezTo>
                  <a:cubicBezTo>
                    <a:pt x="9204" y="18873"/>
                    <a:pt x="9053" y="18715"/>
                    <a:pt x="8898" y="18547"/>
                  </a:cubicBezTo>
                  <a:lnTo>
                    <a:pt x="8816" y="18452"/>
                  </a:lnTo>
                  <a:cubicBezTo>
                    <a:pt x="8780" y="18412"/>
                    <a:pt x="8746" y="18376"/>
                    <a:pt x="8709" y="18336"/>
                  </a:cubicBezTo>
                  <a:cubicBezTo>
                    <a:pt x="8687" y="18350"/>
                    <a:pt x="8657" y="18364"/>
                    <a:pt x="8634" y="18378"/>
                  </a:cubicBezTo>
                  <a:lnTo>
                    <a:pt x="8609" y="18394"/>
                  </a:lnTo>
                  <a:cubicBezTo>
                    <a:pt x="8507" y="18454"/>
                    <a:pt x="8402" y="18513"/>
                    <a:pt x="8300" y="18579"/>
                  </a:cubicBezTo>
                  <a:cubicBezTo>
                    <a:pt x="8205" y="18641"/>
                    <a:pt x="8113" y="18712"/>
                    <a:pt x="8017" y="18780"/>
                  </a:cubicBezTo>
                  <a:lnTo>
                    <a:pt x="8004" y="18786"/>
                  </a:lnTo>
                  <a:cubicBezTo>
                    <a:pt x="7964" y="18814"/>
                    <a:pt x="7928" y="18839"/>
                    <a:pt x="7891" y="18865"/>
                  </a:cubicBezTo>
                  <a:lnTo>
                    <a:pt x="7828" y="18907"/>
                  </a:lnTo>
                  <a:lnTo>
                    <a:pt x="7821" y="18844"/>
                  </a:lnTo>
                  <a:cubicBezTo>
                    <a:pt x="7814" y="18794"/>
                    <a:pt x="7839" y="18769"/>
                    <a:pt x="7859" y="18754"/>
                  </a:cubicBezTo>
                  <a:cubicBezTo>
                    <a:pt x="8295" y="18418"/>
                    <a:pt x="8734" y="18170"/>
                    <a:pt x="9200" y="17992"/>
                  </a:cubicBezTo>
                  <a:cubicBezTo>
                    <a:pt x="9330" y="17941"/>
                    <a:pt x="9460" y="17893"/>
                    <a:pt x="9591" y="17854"/>
                  </a:cubicBezTo>
                  <a:cubicBezTo>
                    <a:pt x="9997" y="17737"/>
                    <a:pt x="10473" y="17584"/>
                    <a:pt x="10901" y="17330"/>
                  </a:cubicBezTo>
                  <a:cubicBezTo>
                    <a:pt x="11007" y="17266"/>
                    <a:pt x="11095" y="17199"/>
                    <a:pt x="11172" y="17124"/>
                  </a:cubicBezTo>
                  <a:cubicBezTo>
                    <a:pt x="11338" y="16963"/>
                    <a:pt x="11438" y="16775"/>
                    <a:pt x="11474" y="16552"/>
                  </a:cubicBezTo>
                  <a:cubicBezTo>
                    <a:pt x="11505" y="16357"/>
                    <a:pt x="11388" y="16210"/>
                    <a:pt x="11153" y="16145"/>
                  </a:cubicBezTo>
                  <a:cubicBezTo>
                    <a:pt x="10974" y="16096"/>
                    <a:pt x="10800" y="16117"/>
                    <a:pt x="10655" y="1614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Our Vision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8D67C4-C577-0BE8-4BA5-8546B04D439D}"/>
              </a:ext>
            </a:extLst>
          </p:cNvPr>
          <p:cNvSpPr txBox="1"/>
          <p:nvPr/>
        </p:nvSpPr>
        <p:spPr>
          <a:xfrm>
            <a:off x="526503" y="942249"/>
            <a:ext cx="4600575" cy="30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F39301"/>
              </a:buClr>
              <a:tabLst>
                <a:tab pos="202883" algn="l"/>
              </a:tabLst>
            </a:pPr>
            <a:r>
              <a:rPr lang="en-ZA" sz="1400" b="1" kern="1000" cap="none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Vision</a:t>
            </a:r>
            <a:endParaRPr lang="en-ZA" sz="1400" b="1" cap="none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164BC80-709B-1C66-BA87-AAB38273B860}"/>
              </a:ext>
            </a:extLst>
          </p:cNvPr>
          <p:cNvSpPr txBox="1"/>
          <p:nvPr/>
        </p:nvSpPr>
        <p:spPr>
          <a:xfrm>
            <a:off x="526502" y="1282254"/>
            <a:ext cx="78215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flourishing services sector that creates </a:t>
            </a:r>
            <a:r>
              <a:rPr lang="en-ZA" sz="1200" b="1" cap="none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economic growth </a:t>
            </a: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ZA" sz="1200" b="1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inclusive opportunities </a:t>
            </a: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all South Africans.</a:t>
            </a:r>
            <a:endParaRPr lang="en-ZA" sz="1200" cap="none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8ED997-A5AA-7AB0-E358-A477003418AC}"/>
              </a:ext>
            </a:extLst>
          </p:cNvPr>
          <p:cNvSpPr txBox="1"/>
          <p:nvPr/>
        </p:nvSpPr>
        <p:spPr>
          <a:xfrm>
            <a:off x="526503" y="1797443"/>
            <a:ext cx="4600575" cy="30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F39301"/>
              </a:buClr>
              <a:tabLst>
                <a:tab pos="202883" algn="l"/>
              </a:tabLst>
            </a:pPr>
            <a:r>
              <a:rPr lang="en-ZA" sz="1400" b="1" kern="1000" cap="none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Mission</a:t>
            </a:r>
            <a:endParaRPr lang="en-ZA" sz="1400" b="1" cap="none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B9B162-C3AB-1FB0-2311-3D88D09FC4F2}"/>
              </a:ext>
            </a:extLst>
          </p:cNvPr>
          <p:cNvSpPr txBox="1"/>
          <p:nvPr/>
        </p:nvSpPr>
        <p:spPr>
          <a:xfrm>
            <a:off x="526502" y="2165874"/>
            <a:ext cx="7821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facilitate skills development for employment and entrepreneurship in the services sector fostering economic growth.</a:t>
            </a:r>
            <a:endParaRPr lang="en-ZA" sz="1200" cap="none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5CD0AA-4F4F-64D1-D524-0C3689E00DAE}"/>
              </a:ext>
            </a:extLst>
          </p:cNvPr>
          <p:cNvSpPr txBox="1"/>
          <p:nvPr/>
        </p:nvSpPr>
        <p:spPr>
          <a:xfrm>
            <a:off x="526503" y="2812016"/>
            <a:ext cx="4600575" cy="3061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Bef>
                <a:spcPts val="900"/>
              </a:spcBef>
              <a:spcAft>
                <a:spcPts val="900"/>
              </a:spcAft>
              <a:buClr>
                <a:srgbClr val="F39301"/>
              </a:buClr>
              <a:tabLst>
                <a:tab pos="202883" algn="l"/>
              </a:tabLst>
            </a:pPr>
            <a:r>
              <a:rPr lang="en-ZA" sz="1400" b="1" kern="1000" cap="none" dirty="0">
                <a:solidFill>
                  <a:schemeClr val="accent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Values</a:t>
            </a:r>
            <a:endParaRPr lang="en-ZA" sz="1400" b="1" cap="none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552F13B-E7B4-41FE-BC80-5E464BB4941D}"/>
              </a:ext>
            </a:extLst>
          </p:cNvPr>
          <p:cNvSpPr txBox="1"/>
          <p:nvPr/>
        </p:nvSpPr>
        <p:spPr>
          <a:xfrm>
            <a:off x="526503" y="3154423"/>
            <a:ext cx="4600575" cy="14892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indent="-257175" algn="just">
              <a:lnSpc>
                <a:spcPct val="107000"/>
              </a:lnSpc>
              <a:spcAft>
                <a:spcPts val="900"/>
              </a:spcAft>
              <a:buFont typeface="Symbol" panose="05050102010706020507" pitchFamily="18" charset="2"/>
              <a:buChar char=""/>
            </a:pP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Accountability</a:t>
            </a:r>
          </a:p>
          <a:p>
            <a:pPr marL="257175" indent="-257175" algn="just">
              <a:lnSpc>
                <a:spcPct val="107000"/>
              </a:lnSpc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Innovation</a:t>
            </a:r>
          </a:p>
          <a:p>
            <a:pPr marL="257175" indent="-257175" algn="just">
              <a:lnSpc>
                <a:spcPct val="107000"/>
              </a:lnSpc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Integrity</a:t>
            </a:r>
          </a:p>
          <a:p>
            <a:pPr marL="257175" indent="-257175" algn="just">
              <a:lnSpc>
                <a:spcPct val="107000"/>
              </a:lnSpc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US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Professionalism</a:t>
            </a:r>
            <a:endParaRPr lang="en-ZA" sz="1200" cap="none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57175" indent="-257175" algn="just">
              <a:lnSpc>
                <a:spcPct val="107000"/>
              </a:lnSpc>
              <a:spcAft>
                <a:spcPts val="750"/>
              </a:spcAft>
              <a:buFont typeface="Symbol" panose="05050102010706020507" pitchFamily="18" charset="2"/>
              <a:buChar char=""/>
            </a:pPr>
            <a:r>
              <a:rPr lang="en-ZA" sz="12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Inclusivity</a:t>
            </a:r>
          </a:p>
        </p:txBody>
      </p:sp>
    </p:spTree>
    <p:extLst>
      <p:ext uri="{BB962C8B-B14F-4D97-AF65-F5344CB8AC3E}">
        <p14:creationId xmlns:p14="http://schemas.microsoft.com/office/powerpoint/2010/main" val="2400542092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Impact Statement and Outcomes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94F5A76-E7FA-7E87-8AB4-3E35985A6230}"/>
              </a:ext>
            </a:extLst>
          </p:cNvPr>
          <p:cNvSpPr txBox="1"/>
          <p:nvPr/>
        </p:nvSpPr>
        <p:spPr>
          <a:xfrm>
            <a:off x="452437" y="1085711"/>
            <a:ext cx="4600575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lnSpc>
                <a:spcPct val="115000"/>
              </a:lnSpc>
              <a:spcAft>
                <a:spcPts val="750"/>
              </a:spcAft>
            </a:pPr>
            <a:r>
              <a:rPr lang="en-ZA" sz="1800" b="1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Statement </a:t>
            </a:r>
            <a:endParaRPr lang="en-ZA" sz="2400" b="1" cap="none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E78889A-D468-19C6-6ED8-31B80B84B361}"/>
              </a:ext>
            </a:extLst>
          </p:cNvPr>
          <p:cNvSpPr txBox="1"/>
          <p:nvPr/>
        </p:nvSpPr>
        <p:spPr>
          <a:xfrm>
            <a:off x="773820" y="1429053"/>
            <a:ext cx="805610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0006" algn="just" fontAlgn="base">
              <a:spcAft>
                <a:spcPts val="750"/>
              </a:spcAft>
            </a:pPr>
            <a:r>
              <a:rPr lang="en-ZA" sz="1500" cap="none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skilled and competitive workforce and entrepreneurship that drives sustainable and inclusive economic growth of the services sector and contributes to improved quality of life.</a:t>
            </a:r>
            <a:endParaRPr lang="en-ZA" sz="2100" cap="none" dirty="0">
              <a:solidFill>
                <a:schemeClr val="tx2">
                  <a:lumMod val="1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DB4EE5F4-4176-C0D9-9639-FFA51433EA3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704212"/>
              </p:ext>
            </p:extLst>
          </p:nvPr>
        </p:nvGraphicFramePr>
        <p:xfrm>
          <a:off x="452437" y="2069703"/>
          <a:ext cx="8631928" cy="28130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55214475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Impact Statement and Outcomes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7E46486-3E7F-DC35-CD6E-0AF2992982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8442851"/>
              </p:ext>
            </p:extLst>
          </p:nvPr>
        </p:nvGraphicFramePr>
        <p:xfrm>
          <a:off x="473529" y="1193532"/>
          <a:ext cx="8262258" cy="36273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729">
                  <a:extLst>
                    <a:ext uri="{9D8B030D-6E8A-4147-A177-3AD203B41FA5}">
                      <a16:colId xmlns:a16="http://schemas.microsoft.com/office/drawing/2014/main" val="565841820"/>
                    </a:ext>
                  </a:extLst>
                </a:gridCol>
                <a:gridCol w="3190917">
                  <a:extLst>
                    <a:ext uri="{9D8B030D-6E8A-4147-A177-3AD203B41FA5}">
                      <a16:colId xmlns:a16="http://schemas.microsoft.com/office/drawing/2014/main" val="639623105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3983856837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2713803912"/>
                    </a:ext>
                  </a:extLst>
                </a:gridCol>
              </a:tblGrid>
              <a:tr h="49924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Outcome 1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Efficient, effective and developmental organisation with a capable and ethical workforce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713742"/>
                  </a:ext>
                </a:extLst>
              </a:tr>
              <a:tr h="4641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MTDP Priority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Strategic Priority 3: A capable, ethical and developmental state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79918"/>
                  </a:ext>
                </a:extLst>
              </a:tr>
              <a:tr h="40564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Indicator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2023/24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5-Year (2024/29)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66389"/>
                  </a:ext>
                </a:extLst>
              </a:tr>
              <a:tr h="45522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1.1. Clean Administration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Qualified Audit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Clean Audit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86481"/>
                  </a:ext>
                </a:extLst>
              </a:tr>
              <a:tr h="4284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1.2. Effective Performance Management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193089"/>
                  </a:ext>
                </a:extLst>
              </a:tr>
              <a:tr h="42844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1.3. Percentage of prioritised ICT projects implemented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842449"/>
                  </a:ext>
                </a:extLst>
              </a:tr>
              <a:tr h="4730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1.4. Stakeholder climate survey 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7816"/>
                  </a:ext>
                </a:extLst>
              </a:tr>
              <a:tr h="4730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1.5 Effective governance and assurance monitoring system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ZA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79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22267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Impact Statement and Outcomes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177CBC0-43D1-B04F-E4D4-4D699B87D3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49652"/>
              </p:ext>
            </p:extLst>
          </p:nvPr>
        </p:nvGraphicFramePr>
        <p:xfrm>
          <a:off x="473529" y="1193532"/>
          <a:ext cx="8262258" cy="3193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729">
                  <a:extLst>
                    <a:ext uri="{9D8B030D-6E8A-4147-A177-3AD203B41FA5}">
                      <a16:colId xmlns:a16="http://schemas.microsoft.com/office/drawing/2014/main" val="565841820"/>
                    </a:ext>
                  </a:extLst>
                </a:gridCol>
                <a:gridCol w="3190917">
                  <a:extLst>
                    <a:ext uri="{9D8B030D-6E8A-4147-A177-3AD203B41FA5}">
                      <a16:colId xmlns:a16="http://schemas.microsoft.com/office/drawing/2014/main" val="639623105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3983856837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2713803912"/>
                    </a:ext>
                  </a:extLst>
                </a:gridCol>
              </a:tblGrid>
              <a:tr h="73013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Outcome 2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Coherent and aligned skills planning mechanism with accurate forecasting of sector demands for skills and qualifications that promotes evidence-based planning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713742"/>
                  </a:ext>
                </a:extLst>
              </a:tr>
              <a:tr h="3547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MTDP Priority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Strategic Priority 1: Inclusive growth and job creation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79918"/>
                  </a:ext>
                </a:extLst>
              </a:tr>
              <a:tr h="468548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Indicator</a:t>
                      </a:r>
                      <a:endParaRPr lang="en-ZA" sz="14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2023/24</a:t>
                      </a:r>
                      <a:endParaRPr lang="en-ZA" sz="14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5-Year (2024/29)</a:t>
                      </a:r>
                      <a:endParaRPr lang="en-ZA" sz="14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66389"/>
                  </a:ext>
                </a:extLst>
              </a:tr>
              <a:tr h="4685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2.1. Number of industry-focused research studies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86481"/>
                  </a:ext>
                </a:extLst>
              </a:tr>
              <a:tr h="22721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2.2. Impact evaluation research studies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193089"/>
                  </a:ext>
                </a:extLst>
              </a:tr>
              <a:tr h="46859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2.3. Percentage increase in WSP/ATR submission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10%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842449"/>
                  </a:ext>
                </a:extLst>
              </a:tr>
              <a:tr h="47557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2.4. Number of partnerships to broaden access to skills development opportunities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177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567996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Impact Statement and Outcomes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8020DB2-6B03-E908-6471-980C32547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854666"/>
              </p:ext>
            </p:extLst>
          </p:nvPr>
        </p:nvGraphicFramePr>
        <p:xfrm>
          <a:off x="473530" y="1193532"/>
          <a:ext cx="8262257" cy="3215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729">
                  <a:extLst>
                    <a:ext uri="{9D8B030D-6E8A-4147-A177-3AD203B41FA5}">
                      <a16:colId xmlns:a16="http://schemas.microsoft.com/office/drawing/2014/main" val="565841820"/>
                    </a:ext>
                  </a:extLst>
                </a:gridCol>
                <a:gridCol w="3190916">
                  <a:extLst>
                    <a:ext uri="{9D8B030D-6E8A-4147-A177-3AD203B41FA5}">
                      <a16:colId xmlns:a16="http://schemas.microsoft.com/office/drawing/2014/main" val="639623105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3983856837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2713803912"/>
                    </a:ext>
                  </a:extLst>
                </a:gridCol>
              </a:tblGrid>
              <a:tr h="5989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Outcome 3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Promote access to technical, managerial and entrepreneurial skills  across the service sector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713742"/>
                  </a:ext>
                </a:extLst>
              </a:tr>
              <a:tr h="5515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MTDP Priority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Strategic Priority 2: Reduce Poverty and tackle the high cost of living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79918"/>
                  </a:ext>
                </a:extLst>
              </a:tr>
              <a:tr h="4773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Indicator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2023/24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5-Year (2024/29)</a:t>
                      </a:r>
                      <a:endParaRPr lang="en-ZA" sz="2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66389"/>
                  </a:ext>
                </a:extLst>
              </a:tr>
              <a:tr h="5409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3.1. Number of entrepreneurs and cooperatives supported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3 500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5 000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86481"/>
                  </a:ext>
                </a:extLst>
              </a:tr>
              <a:tr h="5232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3.2. Number of learners enrolled in priority occupations and skills in demand 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50 509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75 000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193089"/>
                  </a:ext>
                </a:extLst>
              </a:tr>
              <a:tr h="5232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3.3. Percentage learner throughput rates across learning interventions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84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510620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Impact Statement and Outcomes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1A8825D-63E7-2EBB-4F2D-FAD3ACE699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220701"/>
              </p:ext>
            </p:extLst>
          </p:nvPr>
        </p:nvGraphicFramePr>
        <p:xfrm>
          <a:off x="473529" y="1193532"/>
          <a:ext cx="8262258" cy="32151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1729">
                  <a:extLst>
                    <a:ext uri="{9D8B030D-6E8A-4147-A177-3AD203B41FA5}">
                      <a16:colId xmlns:a16="http://schemas.microsoft.com/office/drawing/2014/main" val="565841820"/>
                    </a:ext>
                  </a:extLst>
                </a:gridCol>
                <a:gridCol w="3190917">
                  <a:extLst>
                    <a:ext uri="{9D8B030D-6E8A-4147-A177-3AD203B41FA5}">
                      <a16:colId xmlns:a16="http://schemas.microsoft.com/office/drawing/2014/main" val="639623105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3983856837"/>
                    </a:ext>
                  </a:extLst>
                </a:gridCol>
                <a:gridCol w="1599806">
                  <a:extLst>
                    <a:ext uri="{9D8B030D-6E8A-4147-A177-3AD203B41FA5}">
                      <a16:colId xmlns:a16="http://schemas.microsoft.com/office/drawing/2014/main" val="2713803912"/>
                    </a:ext>
                  </a:extLst>
                </a:gridCol>
              </a:tblGrid>
              <a:tr h="5989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Outcome 4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Enhanced Quality Assurance efficiencies to execute QCTO delegated functions for high </a:t>
                      </a:r>
                      <a:r>
                        <a:rPr lang="en-US" sz="1400" b="0" kern="1200" dirty="0" err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organisational</a:t>
                      </a: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performance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0713742"/>
                  </a:ext>
                </a:extLst>
              </a:tr>
              <a:tr h="5515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MTDP Priority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Strategic Priority 2: Reduce Poverty and tackle the high cost of living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879918"/>
                  </a:ext>
                </a:extLst>
              </a:tr>
              <a:tr h="477321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 Indicator</a:t>
                      </a:r>
                      <a:endParaRPr lang="en-ZA" sz="20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ZA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Baseline 2023/24</a:t>
                      </a:r>
                      <a:endParaRPr lang="en-ZA" sz="20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5-Year (2024/29)</a:t>
                      </a:r>
                      <a:endParaRPr lang="en-ZA" sz="20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566389"/>
                  </a:ext>
                </a:extLst>
              </a:tr>
              <a:tr h="54096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4.1. Percentage of external moderation and evaluation conducted within a reporting period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9086481"/>
                  </a:ext>
                </a:extLst>
              </a:tr>
              <a:tr h="5232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4.2. Percentage of accreditation for various streams concluded within prescribed timeframe 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 (average)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193089"/>
                  </a:ext>
                </a:extLst>
              </a:tr>
              <a:tr h="52321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4.3. Percentage of occupational qualifications aligned to priority skills</a:t>
                      </a:r>
                      <a:endParaRPr lang="en-ZA" sz="1400" b="1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</a:t>
                      </a:r>
                      <a:endParaRPr lang="en-ZA" sz="1400" b="0" kern="12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5842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47551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Table of Cont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Table of Contents</a:t>
            </a:r>
          </a:p>
        </p:txBody>
      </p:sp>
      <p:graphicFrame>
        <p:nvGraphicFramePr>
          <p:cNvPr id="497" name="Table 1"/>
          <p:cNvGraphicFramePr/>
          <p:nvPr>
            <p:extLst>
              <p:ext uri="{D42A27DB-BD31-4B8C-83A1-F6EECF244321}">
                <p14:modId xmlns:p14="http://schemas.microsoft.com/office/powerpoint/2010/main" val="766201966"/>
              </p:ext>
            </p:extLst>
          </p:nvPr>
        </p:nvGraphicFramePr>
        <p:xfrm>
          <a:off x="1044952" y="1574402"/>
          <a:ext cx="2820944" cy="249634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/>
                      </a:pPr>
                      <a:r>
                        <a:rPr lang="en-US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Overview</a:t>
                      </a:r>
                      <a:endParaRPr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Montserrat Bold"/>
                          <a:ea typeface="Montserrat Bold"/>
                          <a:cs typeface="Montserrat Bold"/>
                          <a:sym typeface="Montserrat Bold"/>
                        </a:defRPr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200"/>
                      </a:pP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Priority Occupations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Montserrat Bold"/>
                          <a:ea typeface="Montserrat Bold"/>
                          <a:cs typeface="Montserrat Bold"/>
                          <a:sym typeface="Montserrat Bold"/>
                        </a:defRPr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200"/>
                      </a:pPr>
                      <a:endParaRPr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Sector Skills Priorities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500" name="Group"/>
          <p:cNvGrpSpPr/>
          <p:nvPr/>
        </p:nvGrpSpPr>
        <p:grpSpPr>
          <a:xfrm>
            <a:off x="7941221" y="2342949"/>
            <a:ext cx="753099" cy="753023"/>
            <a:chOff x="0" y="0"/>
            <a:chExt cx="753097" cy="753021"/>
          </a:xfrm>
        </p:grpSpPr>
        <p:sp>
          <p:nvSpPr>
            <p:cNvPr id="498" name="Circle"/>
            <p:cNvSpPr/>
            <p:nvPr/>
          </p:nvSpPr>
          <p:spPr>
            <a:xfrm>
              <a:off x="0" y="0"/>
              <a:ext cx="753098" cy="753022"/>
            </a:xfrm>
            <a:prstGeom prst="ellipse">
              <a:avLst/>
            </a:prstGeom>
            <a:solidFill>
              <a:srgbClr val="BA383A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BA383A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499" name="Shape"/>
            <p:cNvSpPr/>
            <p:nvPr/>
          </p:nvSpPr>
          <p:spPr>
            <a:xfrm>
              <a:off x="203359" y="196291"/>
              <a:ext cx="346228" cy="36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306" y="18276"/>
                  </a:moveTo>
                  <a:lnTo>
                    <a:pt x="21600" y="18276"/>
                  </a:lnTo>
                  <a:lnTo>
                    <a:pt x="21600" y="11631"/>
                  </a:lnTo>
                  <a:moveTo>
                    <a:pt x="18144" y="15784"/>
                  </a:moveTo>
                  <a:lnTo>
                    <a:pt x="20306" y="15784"/>
                  </a:lnTo>
                  <a:moveTo>
                    <a:pt x="19225" y="3120"/>
                  </a:moveTo>
                  <a:lnTo>
                    <a:pt x="18144" y="5406"/>
                  </a:lnTo>
                  <a:lnTo>
                    <a:pt x="18144" y="19528"/>
                  </a:lnTo>
                  <a:lnTo>
                    <a:pt x="20306" y="19528"/>
                  </a:lnTo>
                  <a:lnTo>
                    <a:pt x="20306" y="5406"/>
                  </a:lnTo>
                  <a:lnTo>
                    <a:pt x="19225" y="3120"/>
                  </a:lnTo>
                  <a:close/>
                  <a:moveTo>
                    <a:pt x="2162" y="17032"/>
                  </a:moveTo>
                  <a:lnTo>
                    <a:pt x="12962" y="17032"/>
                  </a:lnTo>
                  <a:moveTo>
                    <a:pt x="2162" y="14122"/>
                  </a:moveTo>
                  <a:lnTo>
                    <a:pt x="12962" y="14122"/>
                  </a:lnTo>
                  <a:moveTo>
                    <a:pt x="2162" y="11217"/>
                  </a:moveTo>
                  <a:lnTo>
                    <a:pt x="12962" y="11217"/>
                  </a:lnTo>
                  <a:moveTo>
                    <a:pt x="2162" y="8307"/>
                  </a:moveTo>
                  <a:lnTo>
                    <a:pt x="8643" y="8307"/>
                  </a:lnTo>
                  <a:moveTo>
                    <a:pt x="2162" y="4158"/>
                  </a:moveTo>
                  <a:lnTo>
                    <a:pt x="8643" y="4158"/>
                  </a:lnTo>
                  <a:moveTo>
                    <a:pt x="2162" y="2496"/>
                  </a:moveTo>
                  <a:lnTo>
                    <a:pt x="4324" y="2496"/>
                  </a:lnTo>
                  <a:moveTo>
                    <a:pt x="11668" y="5"/>
                  </a:moveTo>
                  <a:lnTo>
                    <a:pt x="11668" y="3743"/>
                  </a:lnTo>
                  <a:lnTo>
                    <a:pt x="15555" y="3743"/>
                  </a:lnTo>
                  <a:moveTo>
                    <a:pt x="11881" y="5"/>
                  </a:moveTo>
                  <a:lnTo>
                    <a:pt x="0" y="5"/>
                  </a:lnTo>
                  <a:lnTo>
                    <a:pt x="0" y="21600"/>
                  </a:lnTo>
                  <a:lnTo>
                    <a:pt x="15550" y="21600"/>
                  </a:lnTo>
                  <a:lnTo>
                    <a:pt x="15550" y="3324"/>
                  </a:lnTo>
                  <a:lnTo>
                    <a:pt x="11881" y="0"/>
                  </a:lnTo>
                  <a:close/>
                </a:path>
              </a:pathLst>
            </a:custGeom>
            <a:noFill/>
            <a:ln w="12700" cap="flat">
              <a:solidFill>
                <a:srgbClr val="FFFFFF"/>
              </a:solidFill>
              <a:prstDash val="solid"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  <p:sp>
        <p:nvSpPr>
          <p:cNvPr id="501" name="01"/>
          <p:cNvSpPr/>
          <p:nvPr/>
        </p:nvSpPr>
        <p:spPr>
          <a:xfrm>
            <a:off x="459358" y="1574255"/>
            <a:ext cx="503937" cy="503937"/>
          </a:xfrm>
          <a:prstGeom prst="ellipse">
            <a:avLst/>
          </a:prstGeom>
          <a:solidFill>
            <a:srgbClr val="B8373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1</a:t>
            </a:r>
            <a:endParaRPr dirty="0"/>
          </a:p>
        </p:txBody>
      </p:sp>
      <p:sp>
        <p:nvSpPr>
          <p:cNvPr id="502" name="17"/>
          <p:cNvSpPr/>
          <p:nvPr/>
        </p:nvSpPr>
        <p:spPr>
          <a:xfrm>
            <a:off x="3947554" y="1574255"/>
            <a:ext cx="503937" cy="503937"/>
          </a:xfrm>
          <a:prstGeom prst="ellipse">
            <a:avLst/>
          </a:prstGeom>
          <a:solidFill>
            <a:srgbClr val="DF6626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4</a:t>
            </a:r>
            <a:endParaRPr dirty="0"/>
          </a:p>
        </p:txBody>
      </p:sp>
      <p:sp>
        <p:nvSpPr>
          <p:cNvPr id="503" name="61"/>
          <p:cNvSpPr/>
          <p:nvPr/>
        </p:nvSpPr>
        <p:spPr>
          <a:xfrm>
            <a:off x="459358" y="2570606"/>
            <a:ext cx="503937" cy="503938"/>
          </a:xfrm>
          <a:prstGeom prst="ellipse">
            <a:avLst/>
          </a:prstGeom>
          <a:solidFill>
            <a:srgbClr val="7EC3B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2</a:t>
            </a:r>
            <a:endParaRPr dirty="0"/>
          </a:p>
        </p:txBody>
      </p:sp>
      <p:sp>
        <p:nvSpPr>
          <p:cNvPr id="504" name="77"/>
          <p:cNvSpPr/>
          <p:nvPr/>
        </p:nvSpPr>
        <p:spPr>
          <a:xfrm>
            <a:off x="3947554" y="2570606"/>
            <a:ext cx="503937" cy="503938"/>
          </a:xfrm>
          <a:prstGeom prst="ellipse">
            <a:avLst/>
          </a:prstGeom>
          <a:solidFill>
            <a:srgbClr val="97A1AD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5</a:t>
            </a:r>
            <a:endParaRPr dirty="0"/>
          </a:p>
        </p:txBody>
      </p:sp>
      <p:sp>
        <p:nvSpPr>
          <p:cNvPr id="505" name="87"/>
          <p:cNvSpPr/>
          <p:nvPr/>
        </p:nvSpPr>
        <p:spPr>
          <a:xfrm>
            <a:off x="476664" y="3566958"/>
            <a:ext cx="503937" cy="503937"/>
          </a:xfrm>
          <a:prstGeom prst="ellipse">
            <a:avLst/>
          </a:prstGeom>
          <a:solidFill>
            <a:srgbClr val="D8CDA8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3</a:t>
            </a:r>
            <a:endParaRPr dirty="0"/>
          </a:p>
        </p:txBody>
      </p:sp>
      <p:sp>
        <p:nvSpPr>
          <p:cNvPr id="506" name="95"/>
          <p:cNvSpPr/>
          <p:nvPr/>
        </p:nvSpPr>
        <p:spPr>
          <a:xfrm>
            <a:off x="3947554" y="3566958"/>
            <a:ext cx="503937" cy="503937"/>
          </a:xfrm>
          <a:prstGeom prst="ellipse">
            <a:avLst/>
          </a:prstGeom>
          <a:solidFill>
            <a:srgbClr val="EEAE47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19050" tIns="19050" rIns="19050" bIns="19050" anchor="ctr"/>
          <a:lstStyle>
            <a:lvl1pPr algn="ctr" defTabSz="309562">
              <a:defRPr sz="1200" cap="none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6</a:t>
            </a:r>
            <a:endParaRPr dirty="0"/>
          </a:p>
        </p:txBody>
      </p:sp>
      <p:graphicFrame>
        <p:nvGraphicFramePr>
          <p:cNvPr id="507" name="Table 1-1"/>
          <p:cNvGraphicFramePr/>
          <p:nvPr>
            <p:extLst>
              <p:ext uri="{D42A27DB-BD31-4B8C-83A1-F6EECF244321}">
                <p14:modId xmlns:p14="http://schemas.microsoft.com/office/powerpoint/2010/main" val="320770133"/>
              </p:ext>
            </p:extLst>
          </p:nvPr>
        </p:nvGraphicFramePr>
        <p:xfrm>
          <a:off x="4533147" y="1574402"/>
          <a:ext cx="2820944" cy="2496345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5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Focus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Montserrat Bold"/>
                          <a:ea typeface="Montserrat Bold"/>
                          <a:cs typeface="Montserrat Bold"/>
                          <a:sym typeface="Montserrat Bold"/>
                        </a:defRPr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200"/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Responsive Strategy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200">
                          <a:latin typeface="Montserrat Bold"/>
                          <a:ea typeface="Montserrat Bold"/>
                          <a:cs typeface="Montserrat Bold"/>
                          <a:sym typeface="Montserrat Bold"/>
                        </a:defRPr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200"/>
                      </a:pPr>
                      <a:endParaRPr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9269">
                <a:tc>
                  <a:txBody>
                    <a:bodyPr/>
                    <a:lstStyle/>
                    <a:p>
                      <a:pPr defTabSz="914400">
                        <a:defRPr sz="1800"/>
                      </a:pPr>
                      <a:endParaRPr sz="1200" dirty="0">
                        <a:latin typeface="Arial" panose="020B0604020202020204" pitchFamily="34" charset="0"/>
                        <a:ea typeface="Montserrat Bold"/>
                        <a:cs typeface="Arial" panose="020B0604020202020204" pitchFamily="34" charset="0"/>
                        <a:sym typeface="Montserrat Bold"/>
                      </a:endParaRP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ZA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2025/26 Proposed Enrolments &amp; Budget</a:t>
                      </a:r>
                    </a:p>
                  </a:txBody>
                  <a:tcPr marL="50800" marR="50800" marT="50800" marB="50800" anchor="ctr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SETA Strategic Focus Aligned to</a:t>
            </a:r>
            <a:br>
              <a:rPr lang="en-US" sz="2800" b="1" dirty="0"/>
            </a:br>
            <a:r>
              <a:rPr lang="en-US" sz="2800" b="1" dirty="0"/>
              <a:t>Institutionalised 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3D9E92-7FD3-68F5-CEF1-9301BB120177}"/>
              </a:ext>
            </a:extLst>
          </p:cNvPr>
          <p:cNvSpPr txBox="1"/>
          <p:nvPr/>
        </p:nvSpPr>
        <p:spPr>
          <a:xfrm>
            <a:off x="4277905" y="1339266"/>
            <a:ext cx="4244400" cy="276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ZA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 PROGRAMMES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40363F1-32E1-6086-0A8C-A0E72B0559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042729"/>
              </p:ext>
            </p:extLst>
          </p:nvPr>
        </p:nvGraphicFramePr>
        <p:xfrm>
          <a:off x="116876" y="1850014"/>
          <a:ext cx="3333966" cy="30072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7914">
                  <a:extLst>
                    <a:ext uri="{9D8B030D-6E8A-4147-A177-3AD203B41FA5}">
                      <a16:colId xmlns:a16="http://schemas.microsoft.com/office/drawing/2014/main" val="1968887579"/>
                    </a:ext>
                  </a:extLst>
                </a:gridCol>
                <a:gridCol w="2806052">
                  <a:extLst>
                    <a:ext uri="{9D8B030D-6E8A-4147-A177-3AD203B41FA5}">
                      <a16:colId xmlns:a16="http://schemas.microsoft.com/office/drawing/2014/main" val="850126674"/>
                    </a:ext>
                  </a:extLst>
                </a:gridCol>
              </a:tblGrid>
              <a:tr h="924637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Efficient, effective and developmental organisation with a capable and ethical workforce.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49964"/>
                  </a:ext>
                </a:extLst>
              </a:tr>
              <a:tr h="84220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Coherent and aligned skills planning mechanism with accurate forecasting of sector demands for skills and qualifications that promotes evidence-based planning.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10365"/>
                  </a:ext>
                </a:extLst>
              </a:tr>
              <a:tr h="62023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Promote access to technical, managerial</a:t>
                      </a:r>
                    </a:p>
                    <a:p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 entrepreneurial skills across the service sector.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55345"/>
                  </a:ext>
                </a:extLst>
              </a:tr>
              <a:tr h="620230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Enhanced Quality Assurance efficiencies to execute QCTO delegated functions for high </a:t>
                      </a:r>
                      <a:r>
                        <a:rPr lang="en-US" sz="1050" dirty="0" err="1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organisational</a:t>
                      </a: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performance.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02609"/>
                  </a:ext>
                </a:extLst>
              </a:tr>
            </a:tbl>
          </a:graphicData>
        </a:graphic>
      </p:graphicFrame>
      <p:sp>
        <p:nvSpPr>
          <p:cNvPr id="3" name="Triangle 2">
            <a:extLst>
              <a:ext uri="{FF2B5EF4-FFF2-40B4-BE49-F238E27FC236}">
                <a16:creationId xmlns:a16="http://schemas.microsoft.com/office/drawing/2014/main" id="{C246E0F5-8AE9-D67E-F307-E2746A420971}"/>
              </a:ext>
            </a:extLst>
          </p:cNvPr>
          <p:cNvSpPr/>
          <p:nvPr/>
        </p:nvSpPr>
        <p:spPr>
          <a:xfrm>
            <a:off x="116876" y="1043796"/>
            <a:ext cx="3333966" cy="756000"/>
          </a:xfrm>
          <a:prstGeom prst="triangle">
            <a:avLst>
              <a:gd name="adj" fmla="val 49702"/>
            </a:avLst>
          </a:prstGeom>
          <a:solidFill>
            <a:schemeClr val="accent1"/>
          </a:solidFill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panose="020B0604020202020204" pitchFamily="34" charset="0"/>
                <a:ea typeface="Montserrat Medium"/>
                <a:cs typeface="Arial" panose="020B0604020202020204" pitchFamily="34" charset="0"/>
                <a:sym typeface="Montserrat Medium"/>
              </a:rPr>
              <a:t>Strategic Pillars</a:t>
            </a:r>
          </a:p>
          <a:p>
            <a:pPr marL="0" marR="0" indent="0" algn="ctr" defTabSz="3095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panose="020B0604020202020204" pitchFamily="34" charset="0"/>
              <a:ea typeface="Montserrat Medium"/>
              <a:cs typeface="Arial" panose="020B0604020202020204" pitchFamily="34" charset="0"/>
              <a:sym typeface="Montserrat Medium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ADCB952-D7C9-122E-E5F3-9EDA321FA0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915197"/>
              </p:ext>
            </p:extLst>
          </p:nvPr>
        </p:nvGraphicFramePr>
        <p:xfrm>
          <a:off x="4277905" y="1850014"/>
          <a:ext cx="4244400" cy="30120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44400">
                  <a:extLst>
                    <a:ext uri="{9D8B030D-6E8A-4147-A177-3AD203B41FA5}">
                      <a16:colId xmlns:a16="http://schemas.microsoft.com/office/drawing/2014/main" val="850126674"/>
                    </a:ext>
                  </a:extLst>
                </a:gridCol>
              </a:tblGrid>
              <a:tr h="884721">
                <a:tc>
                  <a:txBody>
                    <a:bodyPr/>
                    <a:lstStyle/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  Finance  And Performance Information
2.  Human Resources Management And Development
3.  Information And Communication Technology
4.  Stakeholder Relations
5.  Governance, Risk Management &amp; Compliance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549964"/>
                  </a:ext>
                </a:extLst>
              </a:tr>
              <a:tr h="797514">
                <a:tc>
                  <a:txBody>
                    <a:bodyPr/>
                    <a:lstStyle/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 Strategy And Planning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 Strategic Partnerships (Capacity 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Development) 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 Mandatory Grants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410365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 Entrepreneurship And Corporative Development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 Strategic Partnerships (Capacity Development) 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 Learning Programmes Implementation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855345"/>
                  </a:ext>
                </a:extLst>
              </a:tr>
              <a:tr h="611808">
                <a:tc>
                  <a:txBody>
                    <a:bodyPr/>
                    <a:lstStyle/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 Certification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 Accreditation</a:t>
                      </a:r>
                    </a:p>
                    <a:p>
                      <a:pPr marL="0" marR="0" lvl="0" indent="0" algn="ctr" defTabSz="2190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 Qualifications Development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02609"/>
                  </a:ext>
                </a:extLst>
              </a:tr>
            </a:tbl>
          </a:graphicData>
        </a:graphic>
      </p:graphicFrame>
      <p:grpSp>
        <p:nvGrpSpPr>
          <p:cNvPr id="29" name="Group 28">
            <a:extLst>
              <a:ext uri="{FF2B5EF4-FFF2-40B4-BE49-F238E27FC236}">
                <a16:creationId xmlns:a16="http://schemas.microsoft.com/office/drawing/2014/main" id="{5C057290-B004-A13C-EC1C-58CC92283234}"/>
              </a:ext>
            </a:extLst>
          </p:cNvPr>
          <p:cNvGrpSpPr/>
          <p:nvPr/>
        </p:nvGrpSpPr>
        <p:grpSpPr>
          <a:xfrm>
            <a:off x="3436034" y="2090268"/>
            <a:ext cx="841871" cy="2767044"/>
            <a:chOff x="4020242" y="2056400"/>
            <a:chExt cx="841871" cy="2767044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5455B0DF-1BE0-C807-E9B0-47859385E3EB}"/>
                </a:ext>
              </a:extLst>
            </p:cNvPr>
            <p:cNvGrpSpPr/>
            <p:nvPr/>
          </p:nvGrpSpPr>
          <p:grpSpPr>
            <a:xfrm>
              <a:off x="4020242" y="2056400"/>
              <a:ext cx="841871" cy="590043"/>
              <a:chOff x="4119447" y="2260496"/>
              <a:chExt cx="888191" cy="622508"/>
            </a:xfrm>
          </p:grpSpPr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71E57237-9E8F-0C32-2486-57B874D3FB32}"/>
                  </a:ext>
                </a:extLst>
              </p:cNvPr>
              <p:cNvSpPr/>
              <p:nvPr/>
            </p:nvSpPr>
            <p:spPr>
              <a:xfrm>
                <a:off x="4260746" y="2260496"/>
                <a:ext cx="622508" cy="622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15B0D84-0579-8AED-8298-0A17FFC3330D}"/>
                  </a:ext>
                </a:extLst>
              </p:cNvPr>
              <p:cNvSpPr txBox="1"/>
              <p:nvPr/>
            </p:nvSpPr>
            <p:spPr>
              <a:xfrm>
                <a:off x="4119447" y="2440714"/>
                <a:ext cx="888191" cy="259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ZA" sz="5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PROGRAMME 1: Administration</a:t>
                </a: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2053DEC2-0CFE-78D1-422A-28B967DF08CF}"/>
                </a:ext>
              </a:extLst>
            </p:cNvPr>
            <p:cNvGrpSpPr/>
            <p:nvPr/>
          </p:nvGrpSpPr>
          <p:grpSpPr>
            <a:xfrm>
              <a:off x="4066227" y="2816182"/>
              <a:ext cx="749899" cy="590043"/>
              <a:chOff x="4167963" y="2108638"/>
              <a:chExt cx="791159" cy="622508"/>
            </a:xfrm>
          </p:grpSpPr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C79D6C20-C45B-3175-AA46-19D0C3CA1FD8}"/>
                  </a:ext>
                </a:extLst>
              </p:cNvPr>
              <p:cNvSpPr/>
              <p:nvPr/>
            </p:nvSpPr>
            <p:spPr>
              <a:xfrm>
                <a:off x="4260746" y="2108638"/>
                <a:ext cx="622508" cy="622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2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3CBB386-0773-F207-D72A-6396A177A12A}"/>
                  </a:ext>
                </a:extLst>
              </p:cNvPr>
              <p:cNvSpPr txBox="1"/>
              <p:nvPr/>
            </p:nvSpPr>
            <p:spPr>
              <a:xfrm>
                <a:off x="4167963" y="2297427"/>
                <a:ext cx="791159" cy="340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ZA" sz="500" b="1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PROGRAMME 2: SKILLS PLANNING</a:t>
                </a:r>
              </a:p>
            </p:txBody>
          </p: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94C597EA-F016-A425-D68B-FB8AA864DB26}"/>
                </a:ext>
              </a:extLst>
            </p:cNvPr>
            <p:cNvGrpSpPr/>
            <p:nvPr/>
          </p:nvGrpSpPr>
          <p:grpSpPr>
            <a:xfrm>
              <a:off x="4074242" y="3546781"/>
              <a:ext cx="749899" cy="590043"/>
              <a:chOff x="4173748" y="2197965"/>
              <a:chExt cx="791159" cy="622508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9250C3CF-6902-1F2B-8369-08A154DBFADA}"/>
                  </a:ext>
                </a:extLst>
              </p:cNvPr>
              <p:cNvSpPr/>
              <p:nvPr/>
            </p:nvSpPr>
            <p:spPr>
              <a:xfrm>
                <a:off x="4260746" y="2197965"/>
                <a:ext cx="622508" cy="622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3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CD56967F-D5AC-AD67-1C17-AF417FF4214E}"/>
                  </a:ext>
                </a:extLst>
              </p:cNvPr>
              <p:cNvSpPr txBox="1"/>
              <p:nvPr/>
            </p:nvSpPr>
            <p:spPr>
              <a:xfrm>
                <a:off x="4173748" y="2383849"/>
                <a:ext cx="791159" cy="340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ZA" sz="500" b="1" dirty="0">
                    <a:solidFill>
                      <a:schemeClr val="accent3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PROGRAMME 3: LEARNING PROGRAMMES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8ADAED8-C6A8-0174-A2E4-A60F6E7F37F0}"/>
                </a:ext>
              </a:extLst>
            </p:cNvPr>
            <p:cNvGrpSpPr/>
            <p:nvPr/>
          </p:nvGrpSpPr>
          <p:grpSpPr>
            <a:xfrm>
              <a:off x="4068758" y="4233401"/>
              <a:ext cx="749899" cy="590043"/>
              <a:chOff x="4170633" y="2260496"/>
              <a:chExt cx="791159" cy="622508"/>
            </a:xfrm>
          </p:grpSpPr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CD81E19-930D-E046-C2B1-AE4F9B19D86A}"/>
                  </a:ext>
                </a:extLst>
              </p:cNvPr>
              <p:cNvSpPr/>
              <p:nvPr/>
            </p:nvSpPr>
            <p:spPr>
              <a:xfrm>
                <a:off x="4260746" y="2260496"/>
                <a:ext cx="622508" cy="6225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</p:spPr>
            <p:style>
              <a:lnRef idx="2">
                <a:scrgbClr r="0" g="0" b="0"/>
              </a:lnRef>
              <a:fillRef idx="1">
                <a:scrgbClr r="0" g="0" b="0"/>
              </a:fillRef>
              <a:effectRef idx="0">
                <a:schemeClr val="accent2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B6EE08B-41A1-44B2-5EA0-09559407A23C}"/>
                  </a:ext>
                </a:extLst>
              </p:cNvPr>
              <p:cNvSpPr txBox="1"/>
              <p:nvPr/>
            </p:nvSpPr>
            <p:spPr>
              <a:xfrm>
                <a:off x="4170633" y="2454258"/>
                <a:ext cx="791159" cy="3409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ZA" sz="500" b="1" dirty="0">
                    <a:solidFill>
                      <a:schemeClr val="accent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PROGRAMME 4: QUALITY ASSURANCE</a:t>
                </a:r>
              </a:p>
            </p:txBody>
          </p:sp>
        </p:grpSp>
      </p:grpSp>
      <p:pic>
        <p:nvPicPr>
          <p:cNvPr id="4" name="Picture 3" descr="A colorful gauge with a black needle&#10;&#10;Description automatically generated">
            <a:extLst>
              <a:ext uri="{FF2B5EF4-FFF2-40B4-BE49-F238E27FC236}">
                <a16:creationId xmlns:a16="http://schemas.microsoft.com/office/drawing/2014/main" id="{4A1403A0-22C0-081B-673D-84E6B4F9B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305" y="1244591"/>
            <a:ext cx="606518" cy="5541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64031A4-9BF6-1E49-C808-244FBDC83225}"/>
              </a:ext>
            </a:extLst>
          </p:cNvPr>
          <p:cNvSpPr txBox="1"/>
          <p:nvPr/>
        </p:nvSpPr>
        <p:spPr>
          <a:xfrm>
            <a:off x="8691563" y="2133485"/>
            <a:ext cx="295982" cy="2539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1480AF-DF51-A491-BD69-E6B64310AE06}"/>
              </a:ext>
            </a:extLst>
          </p:cNvPr>
          <p:cNvSpPr txBox="1"/>
          <p:nvPr/>
        </p:nvSpPr>
        <p:spPr>
          <a:xfrm>
            <a:off x="8677251" y="2922294"/>
            <a:ext cx="349873" cy="2539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12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8B4599-A932-37DF-626B-6AD8B3C39AF6}"/>
              </a:ext>
            </a:extLst>
          </p:cNvPr>
          <p:cNvSpPr txBox="1"/>
          <p:nvPr/>
        </p:nvSpPr>
        <p:spPr>
          <a:xfrm>
            <a:off x="8669507" y="3678813"/>
            <a:ext cx="357618" cy="2539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30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4D9A02-D2F7-3033-D78E-CF6361A2AD6C}"/>
              </a:ext>
            </a:extLst>
          </p:cNvPr>
          <p:cNvSpPr txBox="1"/>
          <p:nvPr/>
        </p:nvSpPr>
        <p:spPr>
          <a:xfrm>
            <a:off x="8700325" y="4358592"/>
            <a:ext cx="295982" cy="2539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accent2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9685166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Responsive Strategic Pillars of the </a:t>
            </a:r>
            <a:br>
              <a:rPr lang="en-US" sz="2800" b="1" dirty="0"/>
            </a:br>
            <a:r>
              <a:rPr lang="en-US" sz="2800" b="1" dirty="0"/>
              <a:t>Services SETA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1965B807-F928-BC3C-51AE-9E2C6BEB7A86}"/>
              </a:ext>
            </a:extLst>
          </p:cNvPr>
          <p:cNvSpPr>
            <a:spLocks/>
          </p:cNvSpPr>
          <p:nvPr/>
        </p:nvSpPr>
        <p:spPr bwMode="auto">
          <a:xfrm>
            <a:off x="5168906" y="2078562"/>
            <a:ext cx="916974" cy="1437460"/>
          </a:xfrm>
          <a:custGeom>
            <a:avLst/>
            <a:gdLst>
              <a:gd name="T0" fmla="*/ 111 w 731"/>
              <a:gd name="T1" fmla="*/ 870 h 1146"/>
              <a:gd name="T2" fmla="*/ 507 w 731"/>
              <a:gd name="T3" fmla="*/ 1086 h 1146"/>
              <a:gd name="T4" fmla="*/ 649 w 731"/>
              <a:gd name="T5" fmla="*/ 917 h 1146"/>
              <a:gd name="T6" fmla="*/ 617 w 731"/>
              <a:gd name="T7" fmla="*/ 140 h 1146"/>
              <a:gd name="T8" fmla="*/ 484 w 731"/>
              <a:gd name="T9" fmla="*/ 52 h 1146"/>
              <a:gd name="T10" fmla="*/ 75 w 731"/>
              <a:gd name="T11" fmla="*/ 302 h 1146"/>
              <a:gd name="T12" fmla="*/ 23 w 731"/>
              <a:gd name="T13" fmla="*/ 401 h 1146"/>
              <a:gd name="T14" fmla="*/ 41 w 731"/>
              <a:gd name="T15" fmla="*/ 692 h 1146"/>
              <a:gd name="T16" fmla="*/ 111 w 731"/>
              <a:gd name="T17" fmla="*/ 870 h 1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31" h="1146">
                <a:moveTo>
                  <a:pt x="111" y="870"/>
                </a:moveTo>
                <a:cubicBezTo>
                  <a:pt x="176" y="904"/>
                  <a:pt x="507" y="1086"/>
                  <a:pt x="507" y="1086"/>
                </a:cubicBezTo>
                <a:cubicBezTo>
                  <a:pt x="507" y="1086"/>
                  <a:pt x="584" y="1146"/>
                  <a:pt x="649" y="917"/>
                </a:cubicBezTo>
                <a:cubicBezTo>
                  <a:pt x="714" y="689"/>
                  <a:pt x="731" y="416"/>
                  <a:pt x="617" y="140"/>
                </a:cubicBezTo>
                <a:cubicBezTo>
                  <a:pt x="602" y="104"/>
                  <a:pt x="565" y="0"/>
                  <a:pt x="484" y="52"/>
                </a:cubicBezTo>
                <a:cubicBezTo>
                  <a:pt x="403" y="103"/>
                  <a:pt x="75" y="302"/>
                  <a:pt x="75" y="302"/>
                </a:cubicBezTo>
                <a:cubicBezTo>
                  <a:pt x="75" y="302"/>
                  <a:pt x="11" y="338"/>
                  <a:pt x="23" y="401"/>
                </a:cubicBezTo>
                <a:cubicBezTo>
                  <a:pt x="36" y="463"/>
                  <a:pt x="60" y="594"/>
                  <a:pt x="41" y="692"/>
                </a:cubicBezTo>
                <a:cubicBezTo>
                  <a:pt x="23" y="782"/>
                  <a:pt x="0" y="813"/>
                  <a:pt x="111" y="870"/>
                </a:cubicBezTo>
                <a:close/>
              </a:path>
            </a:pathLst>
          </a:custGeom>
          <a:solidFill>
            <a:schemeClr val="accent3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hangingPunct="1">
              <a:defRPr/>
            </a:pPr>
            <a:endParaRPr lang="en-US" sz="450" dirty="0"/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E56B6469-B6AE-E4B8-4062-67FE5E451E95}"/>
              </a:ext>
            </a:extLst>
          </p:cNvPr>
          <p:cNvSpPr>
            <a:spLocks/>
          </p:cNvSpPr>
          <p:nvPr/>
        </p:nvSpPr>
        <p:spPr bwMode="auto">
          <a:xfrm>
            <a:off x="4619387" y="1302051"/>
            <a:ext cx="1248681" cy="1129017"/>
          </a:xfrm>
          <a:custGeom>
            <a:avLst/>
            <a:gdLst>
              <a:gd name="T0" fmla="*/ 780 w 995"/>
              <a:gd name="T1" fmla="*/ 1258 h 900"/>
              <a:gd name="T2" fmla="*/ 1366 w 995"/>
              <a:gd name="T3" fmla="*/ 911 h 900"/>
              <a:gd name="T4" fmla="*/ 1254 w 995"/>
              <a:gd name="T5" fmla="*/ 596 h 900"/>
              <a:gd name="T6" fmla="*/ 222 w 995"/>
              <a:gd name="T7" fmla="*/ 39 h 900"/>
              <a:gd name="T8" fmla="*/ 5 w 995"/>
              <a:gd name="T9" fmla="*/ 145 h 900"/>
              <a:gd name="T10" fmla="*/ 14 w 995"/>
              <a:gd name="T11" fmla="*/ 869 h 900"/>
              <a:gd name="T12" fmla="*/ 103 w 995"/>
              <a:gd name="T13" fmla="*/ 1011 h 900"/>
              <a:gd name="T14" fmla="*/ 495 w 995"/>
              <a:gd name="T15" fmla="*/ 1213 h 900"/>
              <a:gd name="T16" fmla="*/ 780 w 995"/>
              <a:gd name="T17" fmla="*/ 1258 h 9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95" h="900">
                <a:moveTo>
                  <a:pt x="517" y="834"/>
                </a:moveTo>
                <a:cubicBezTo>
                  <a:pt x="579" y="796"/>
                  <a:pt x="905" y="604"/>
                  <a:pt x="905" y="604"/>
                </a:cubicBezTo>
                <a:cubicBezTo>
                  <a:pt x="905" y="604"/>
                  <a:pt x="995" y="568"/>
                  <a:pt x="831" y="395"/>
                </a:cubicBezTo>
                <a:cubicBezTo>
                  <a:pt x="669" y="223"/>
                  <a:pt x="442" y="70"/>
                  <a:pt x="147" y="26"/>
                </a:cubicBezTo>
                <a:cubicBezTo>
                  <a:pt x="108" y="21"/>
                  <a:pt x="0" y="0"/>
                  <a:pt x="3" y="96"/>
                </a:cubicBezTo>
                <a:cubicBezTo>
                  <a:pt x="6" y="192"/>
                  <a:pt x="9" y="576"/>
                  <a:pt x="9" y="576"/>
                </a:cubicBezTo>
                <a:cubicBezTo>
                  <a:pt x="9" y="576"/>
                  <a:pt x="8" y="649"/>
                  <a:pt x="68" y="670"/>
                </a:cubicBezTo>
                <a:cubicBezTo>
                  <a:pt x="128" y="692"/>
                  <a:pt x="253" y="737"/>
                  <a:pt x="328" y="804"/>
                </a:cubicBezTo>
                <a:cubicBezTo>
                  <a:pt x="396" y="865"/>
                  <a:pt x="411" y="900"/>
                  <a:pt x="517" y="834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ZA" sz="450" dirty="0"/>
          </a:p>
        </p:txBody>
      </p:sp>
      <p:sp>
        <p:nvSpPr>
          <p:cNvPr id="19" name="Freeform 7">
            <a:extLst>
              <a:ext uri="{FF2B5EF4-FFF2-40B4-BE49-F238E27FC236}">
                <a16:creationId xmlns:a16="http://schemas.microsoft.com/office/drawing/2014/main" id="{DA82E14C-5F4D-0DAE-B71B-50FA77A9B982}"/>
              </a:ext>
            </a:extLst>
          </p:cNvPr>
          <p:cNvSpPr>
            <a:spLocks/>
          </p:cNvSpPr>
          <p:nvPr/>
        </p:nvSpPr>
        <p:spPr bwMode="auto">
          <a:xfrm>
            <a:off x="4611073" y="3193445"/>
            <a:ext cx="1237873" cy="1135668"/>
          </a:xfrm>
          <a:custGeom>
            <a:avLst/>
            <a:gdLst>
              <a:gd name="T0" fmla="*/ 7 w 987"/>
              <a:gd name="T1" fmla="*/ 357 h 905"/>
              <a:gd name="T2" fmla="*/ 23 w 987"/>
              <a:gd name="T3" fmla="*/ 808 h 905"/>
              <a:gd name="T4" fmla="*/ 242 w 987"/>
              <a:gd name="T5" fmla="*/ 844 h 905"/>
              <a:gd name="T6" fmla="*/ 894 w 987"/>
              <a:gd name="T7" fmla="*/ 420 h 905"/>
              <a:gd name="T8" fmla="*/ 901 w 987"/>
              <a:gd name="T9" fmla="*/ 261 h 905"/>
              <a:gd name="T10" fmla="*/ 477 w 987"/>
              <a:gd name="T11" fmla="*/ 36 h 905"/>
              <a:gd name="T12" fmla="*/ 366 w 987"/>
              <a:gd name="T13" fmla="*/ 43 h 905"/>
              <a:gd name="T14" fmla="*/ 124 w 987"/>
              <a:gd name="T15" fmla="*/ 206 h 905"/>
              <a:gd name="T16" fmla="*/ 7 w 987"/>
              <a:gd name="T17" fmla="*/ 357 h 9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7" h="905">
                <a:moveTo>
                  <a:pt x="7" y="357"/>
                </a:moveTo>
                <a:cubicBezTo>
                  <a:pt x="11" y="430"/>
                  <a:pt x="23" y="808"/>
                  <a:pt x="23" y="808"/>
                </a:cubicBezTo>
                <a:cubicBezTo>
                  <a:pt x="23" y="808"/>
                  <a:pt x="11" y="905"/>
                  <a:pt x="242" y="844"/>
                </a:cubicBezTo>
                <a:cubicBezTo>
                  <a:pt x="470" y="783"/>
                  <a:pt x="714" y="658"/>
                  <a:pt x="894" y="420"/>
                </a:cubicBezTo>
                <a:cubicBezTo>
                  <a:pt x="917" y="389"/>
                  <a:pt x="987" y="304"/>
                  <a:pt x="901" y="261"/>
                </a:cubicBezTo>
                <a:cubicBezTo>
                  <a:pt x="815" y="217"/>
                  <a:pt x="477" y="36"/>
                  <a:pt x="477" y="36"/>
                </a:cubicBezTo>
                <a:cubicBezTo>
                  <a:pt x="477" y="36"/>
                  <a:pt x="413" y="0"/>
                  <a:pt x="366" y="43"/>
                </a:cubicBezTo>
                <a:cubicBezTo>
                  <a:pt x="318" y="85"/>
                  <a:pt x="219" y="173"/>
                  <a:pt x="124" y="206"/>
                </a:cubicBezTo>
                <a:cubicBezTo>
                  <a:pt x="38" y="237"/>
                  <a:pt x="0" y="232"/>
                  <a:pt x="7" y="35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hangingPunct="1">
              <a:defRPr/>
            </a:pPr>
            <a:endParaRPr lang="en-US" sz="450" dirty="0"/>
          </a:p>
        </p:txBody>
      </p:sp>
      <p:sp>
        <p:nvSpPr>
          <p:cNvPr id="20" name="Freeform 8">
            <a:extLst>
              <a:ext uri="{FF2B5EF4-FFF2-40B4-BE49-F238E27FC236}">
                <a16:creationId xmlns:a16="http://schemas.microsoft.com/office/drawing/2014/main" id="{E802D4CB-3D9B-056A-4472-A2D885149C84}"/>
              </a:ext>
            </a:extLst>
          </p:cNvPr>
          <p:cNvSpPr>
            <a:spLocks/>
          </p:cNvSpPr>
          <p:nvPr/>
        </p:nvSpPr>
        <p:spPr bwMode="auto">
          <a:xfrm>
            <a:off x="3278427" y="3177649"/>
            <a:ext cx="1252006" cy="1126523"/>
          </a:xfrm>
          <a:custGeom>
            <a:avLst/>
            <a:gdLst>
              <a:gd name="T0" fmla="*/ 720 w 998"/>
              <a:gd name="T1" fmla="*/ 101 h 898"/>
              <a:gd name="T2" fmla="*/ 136 w 998"/>
              <a:gd name="T3" fmla="*/ 451 h 898"/>
              <a:gd name="T4" fmla="*/ 249 w 998"/>
              <a:gd name="T5" fmla="*/ 767 h 898"/>
              <a:gd name="T6" fmla="*/ 1284 w 998"/>
              <a:gd name="T7" fmla="*/ 1317 h 898"/>
              <a:gd name="T8" fmla="*/ 1501 w 998"/>
              <a:gd name="T9" fmla="*/ 1210 h 898"/>
              <a:gd name="T10" fmla="*/ 1488 w 998"/>
              <a:gd name="T11" fmla="*/ 487 h 898"/>
              <a:gd name="T12" fmla="*/ 1397 w 998"/>
              <a:gd name="T13" fmla="*/ 346 h 898"/>
              <a:gd name="T14" fmla="*/ 1005 w 998"/>
              <a:gd name="T15" fmla="*/ 145 h 898"/>
              <a:gd name="T16" fmla="*/ 720 w 998"/>
              <a:gd name="T17" fmla="*/ 101 h 89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98" h="898">
                <a:moveTo>
                  <a:pt x="477" y="67"/>
                </a:moveTo>
                <a:cubicBezTo>
                  <a:pt x="415" y="106"/>
                  <a:pt x="90" y="299"/>
                  <a:pt x="90" y="299"/>
                </a:cubicBezTo>
                <a:cubicBezTo>
                  <a:pt x="90" y="299"/>
                  <a:pt x="0" y="336"/>
                  <a:pt x="165" y="508"/>
                </a:cubicBezTo>
                <a:cubicBezTo>
                  <a:pt x="328" y="679"/>
                  <a:pt x="556" y="831"/>
                  <a:pt x="851" y="873"/>
                </a:cubicBezTo>
                <a:cubicBezTo>
                  <a:pt x="890" y="878"/>
                  <a:pt x="998" y="898"/>
                  <a:pt x="995" y="802"/>
                </a:cubicBezTo>
                <a:cubicBezTo>
                  <a:pt x="991" y="706"/>
                  <a:pt x="986" y="323"/>
                  <a:pt x="986" y="323"/>
                </a:cubicBezTo>
                <a:cubicBezTo>
                  <a:pt x="986" y="323"/>
                  <a:pt x="986" y="250"/>
                  <a:pt x="926" y="229"/>
                </a:cubicBezTo>
                <a:cubicBezTo>
                  <a:pt x="866" y="208"/>
                  <a:pt x="741" y="163"/>
                  <a:pt x="666" y="96"/>
                </a:cubicBezTo>
                <a:cubicBezTo>
                  <a:pt x="597" y="36"/>
                  <a:pt x="582" y="0"/>
                  <a:pt x="477" y="6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/>
          <a:lstStyle/>
          <a:p>
            <a:endParaRPr lang="en-ZA" sz="450" dirty="0"/>
          </a:p>
        </p:txBody>
      </p:sp>
      <p:sp>
        <p:nvSpPr>
          <p:cNvPr id="21" name="Freeform 9">
            <a:extLst>
              <a:ext uri="{FF2B5EF4-FFF2-40B4-BE49-F238E27FC236}">
                <a16:creationId xmlns:a16="http://schemas.microsoft.com/office/drawing/2014/main" id="{B05519C0-58E2-10C4-21D9-55C8C548209F}"/>
              </a:ext>
            </a:extLst>
          </p:cNvPr>
          <p:cNvSpPr>
            <a:spLocks/>
          </p:cNvSpPr>
          <p:nvPr/>
        </p:nvSpPr>
        <p:spPr bwMode="auto">
          <a:xfrm>
            <a:off x="3058120" y="2081887"/>
            <a:ext cx="916974" cy="1438291"/>
          </a:xfrm>
          <a:custGeom>
            <a:avLst/>
            <a:gdLst>
              <a:gd name="T0" fmla="*/ 936 w 731"/>
              <a:gd name="T1" fmla="*/ 417 h 1146"/>
              <a:gd name="T2" fmla="*/ 338 w 731"/>
              <a:gd name="T3" fmla="*/ 89 h 1146"/>
              <a:gd name="T4" fmla="*/ 122 w 731"/>
              <a:gd name="T5" fmla="*/ 346 h 1146"/>
              <a:gd name="T6" fmla="*/ 171 w 731"/>
              <a:gd name="T7" fmla="*/ 1519 h 1146"/>
              <a:gd name="T8" fmla="*/ 371 w 731"/>
              <a:gd name="T9" fmla="*/ 1652 h 1146"/>
              <a:gd name="T10" fmla="*/ 990 w 731"/>
              <a:gd name="T11" fmla="*/ 1274 h 1146"/>
              <a:gd name="T12" fmla="*/ 1067 w 731"/>
              <a:gd name="T13" fmla="*/ 1125 h 1146"/>
              <a:gd name="T14" fmla="*/ 1041 w 731"/>
              <a:gd name="T15" fmla="*/ 684 h 1146"/>
              <a:gd name="T16" fmla="*/ 936 w 731"/>
              <a:gd name="T17" fmla="*/ 417 h 114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731" h="1146">
                <a:moveTo>
                  <a:pt x="620" y="276"/>
                </a:moveTo>
                <a:cubicBezTo>
                  <a:pt x="555" y="242"/>
                  <a:pt x="224" y="59"/>
                  <a:pt x="224" y="59"/>
                </a:cubicBezTo>
                <a:cubicBezTo>
                  <a:pt x="224" y="59"/>
                  <a:pt x="147" y="0"/>
                  <a:pt x="81" y="229"/>
                </a:cubicBezTo>
                <a:cubicBezTo>
                  <a:pt x="17" y="456"/>
                  <a:pt x="0" y="730"/>
                  <a:pt x="113" y="1006"/>
                </a:cubicBezTo>
                <a:cubicBezTo>
                  <a:pt x="128" y="1042"/>
                  <a:pt x="166" y="1146"/>
                  <a:pt x="246" y="1094"/>
                </a:cubicBezTo>
                <a:cubicBezTo>
                  <a:pt x="327" y="1042"/>
                  <a:pt x="656" y="844"/>
                  <a:pt x="656" y="844"/>
                </a:cubicBezTo>
                <a:cubicBezTo>
                  <a:pt x="656" y="844"/>
                  <a:pt x="719" y="807"/>
                  <a:pt x="707" y="745"/>
                </a:cubicBezTo>
                <a:cubicBezTo>
                  <a:pt x="695" y="682"/>
                  <a:pt x="670" y="552"/>
                  <a:pt x="690" y="453"/>
                </a:cubicBezTo>
                <a:cubicBezTo>
                  <a:pt x="708" y="363"/>
                  <a:pt x="731" y="333"/>
                  <a:pt x="620" y="27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/>
          <a:lstStyle/>
          <a:p>
            <a:endParaRPr lang="en-ZA" sz="45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3470961-D5F7-EA75-4105-D9BB7F049D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022" y="2242344"/>
            <a:ext cx="1124810" cy="1124860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hangingPunct="1">
              <a:defRPr/>
            </a:pPr>
            <a:endParaRPr lang="en-US" sz="450" dirty="0"/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6E687EBC-77DE-B4F3-0E30-8941C9F14C99}"/>
              </a:ext>
            </a:extLst>
          </p:cNvPr>
          <p:cNvSpPr>
            <a:spLocks/>
          </p:cNvSpPr>
          <p:nvPr/>
        </p:nvSpPr>
        <p:spPr bwMode="auto">
          <a:xfrm>
            <a:off x="3288403" y="1295400"/>
            <a:ext cx="1249512" cy="1116546"/>
          </a:xfrm>
          <a:custGeom>
            <a:avLst/>
            <a:gdLst>
              <a:gd name="T0" fmla="*/ 1482 w 996"/>
              <a:gd name="T1" fmla="*/ 825 h 890"/>
              <a:gd name="T2" fmla="*/ 1482 w 996"/>
              <a:gd name="T3" fmla="*/ 145 h 890"/>
              <a:gd name="T4" fmla="*/ 1153 w 996"/>
              <a:gd name="T5" fmla="*/ 80 h 890"/>
              <a:gd name="T6" fmla="*/ 148 w 996"/>
              <a:gd name="T7" fmla="*/ 684 h 890"/>
              <a:gd name="T8" fmla="*/ 128 w 996"/>
              <a:gd name="T9" fmla="*/ 925 h 890"/>
              <a:gd name="T10" fmla="*/ 756 w 996"/>
              <a:gd name="T11" fmla="*/ 1286 h 890"/>
              <a:gd name="T12" fmla="*/ 924 w 996"/>
              <a:gd name="T13" fmla="*/ 1281 h 890"/>
              <a:gd name="T14" fmla="*/ 1296 w 996"/>
              <a:gd name="T15" fmla="*/ 1047 h 890"/>
              <a:gd name="T16" fmla="*/ 1482 w 996"/>
              <a:gd name="T17" fmla="*/ 825 h 89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996" h="890">
                <a:moveTo>
                  <a:pt x="982" y="547"/>
                </a:moveTo>
                <a:cubicBezTo>
                  <a:pt x="980" y="474"/>
                  <a:pt x="982" y="96"/>
                  <a:pt x="982" y="96"/>
                </a:cubicBezTo>
                <a:cubicBezTo>
                  <a:pt x="982" y="96"/>
                  <a:pt x="996" y="0"/>
                  <a:pt x="764" y="53"/>
                </a:cubicBezTo>
                <a:cubicBezTo>
                  <a:pt x="534" y="105"/>
                  <a:pt x="286" y="222"/>
                  <a:pt x="98" y="453"/>
                </a:cubicBezTo>
                <a:cubicBezTo>
                  <a:pt x="73" y="484"/>
                  <a:pt x="0" y="567"/>
                  <a:pt x="85" y="613"/>
                </a:cubicBezTo>
                <a:cubicBezTo>
                  <a:pt x="169" y="659"/>
                  <a:pt x="501" y="852"/>
                  <a:pt x="501" y="852"/>
                </a:cubicBezTo>
                <a:cubicBezTo>
                  <a:pt x="501" y="852"/>
                  <a:pt x="563" y="890"/>
                  <a:pt x="612" y="849"/>
                </a:cubicBezTo>
                <a:cubicBezTo>
                  <a:pt x="661" y="808"/>
                  <a:pt x="764" y="724"/>
                  <a:pt x="859" y="694"/>
                </a:cubicBezTo>
                <a:cubicBezTo>
                  <a:pt x="947" y="667"/>
                  <a:pt x="984" y="672"/>
                  <a:pt x="982" y="54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ZA" sz="450" dirty="0"/>
          </a:p>
        </p:txBody>
      </p:sp>
      <p:sp>
        <p:nvSpPr>
          <p:cNvPr id="24" name="Freeform 26">
            <a:extLst>
              <a:ext uri="{FF2B5EF4-FFF2-40B4-BE49-F238E27FC236}">
                <a16:creationId xmlns:a16="http://schemas.microsoft.com/office/drawing/2014/main" id="{16B7439F-9FF3-EDCC-6E1A-CCF0CCEA3767}"/>
              </a:ext>
            </a:extLst>
          </p:cNvPr>
          <p:cNvSpPr>
            <a:spLocks noEditPoints="1"/>
          </p:cNvSpPr>
          <p:nvPr/>
        </p:nvSpPr>
        <p:spPr bwMode="auto">
          <a:xfrm>
            <a:off x="3804997" y="1663715"/>
            <a:ext cx="400050" cy="384572"/>
          </a:xfrm>
          <a:custGeom>
            <a:avLst/>
            <a:gdLst>
              <a:gd name="T0" fmla="*/ 381060 w 263"/>
              <a:gd name="T1" fmla="*/ 0 h 256"/>
              <a:gd name="T2" fmla="*/ 224988 w 263"/>
              <a:gd name="T3" fmla="*/ 108219 h 256"/>
              <a:gd name="T4" fmla="*/ 224988 w 263"/>
              <a:gd name="T5" fmla="*/ 110223 h 256"/>
              <a:gd name="T6" fmla="*/ 56754 w 263"/>
              <a:gd name="T7" fmla="*/ 276560 h 256"/>
              <a:gd name="T8" fmla="*/ 2027 w 263"/>
              <a:gd name="T9" fmla="*/ 440893 h 256"/>
              <a:gd name="T10" fmla="*/ 56754 w 263"/>
              <a:gd name="T11" fmla="*/ 513039 h 256"/>
              <a:gd name="T12" fmla="*/ 212826 w 263"/>
              <a:gd name="T13" fmla="*/ 474962 h 256"/>
              <a:gd name="T14" fmla="*/ 488487 w 263"/>
              <a:gd name="T15" fmla="*/ 210426 h 256"/>
              <a:gd name="T16" fmla="*/ 259445 w 263"/>
              <a:gd name="T17" fmla="*/ 380771 h 256"/>
              <a:gd name="T18" fmla="*/ 401329 w 263"/>
              <a:gd name="T19" fmla="*/ 188382 h 256"/>
              <a:gd name="T20" fmla="*/ 385114 w 263"/>
              <a:gd name="T21" fmla="*/ 268544 h 256"/>
              <a:gd name="T22" fmla="*/ 259445 w 263"/>
              <a:gd name="T23" fmla="*/ 392795 h 256"/>
              <a:gd name="T24" fmla="*/ 239176 w 263"/>
              <a:gd name="T25" fmla="*/ 324657 h 256"/>
              <a:gd name="T26" fmla="*/ 184449 w 263"/>
              <a:gd name="T27" fmla="*/ 272552 h 256"/>
              <a:gd name="T28" fmla="*/ 372953 w 263"/>
              <a:gd name="T29" fmla="*/ 144292 h 256"/>
              <a:gd name="T30" fmla="*/ 239176 w 263"/>
              <a:gd name="T31" fmla="*/ 324657 h 256"/>
              <a:gd name="T32" fmla="*/ 123642 w 263"/>
              <a:gd name="T33" fmla="*/ 256520 h 256"/>
              <a:gd name="T34" fmla="*/ 322280 w 263"/>
              <a:gd name="T35" fmla="*/ 114231 h 256"/>
              <a:gd name="T36" fmla="*/ 66888 w 263"/>
              <a:gd name="T37" fmla="*/ 478970 h 256"/>
              <a:gd name="T38" fmla="*/ 32431 w 263"/>
              <a:gd name="T39" fmla="*/ 456925 h 256"/>
              <a:gd name="T40" fmla="*/ 50673 w 263"/>
              <a:gd name="T41" fmla="*/ 386783 h 256"/>
              <a:gd name="T42" fmla="*/ 127696 w 263"/>
              <a:gd name="T43" fmla="*/ 462938 h 256"/>
              <a:gd name="T44" fmla="*/ 143911 w 263"/>
              <a:gd name="T45" fmla="*/ 458929 h 256"/>
              <a:gd name="T46" fmla="*/ 54727 w 263"/>
              <a:gd name="T47" fmla="*/ 370751 h 256"/>
              <a:gd name="T48" fmla="*/ 79050 w 263"/>
              <a:gd name="T49" fmla="*/ 300609 h 256"/>
              <a:gd name="T50" fmla="*/ 208772 w 263"/>
              <a:gd name="T51" fmla="*/ 440893 h 256"/>
              <a:gd name="T52" fmla="*/ 143911 w 263"/>
              <a:gd name="T53" fmla="*/ 458929 h 256"/>
              <a:gd name="T54" fmla="*/ 437814 w 263"/>
              <a:gd name="T55" fmla="*/ 216438 h 256"/>
              <a:gd name="T56" fmla="*/ 397276 w 263"/>
              <a:gd name="T57" fmla="*/ 120244 h 256"/>
              <a:gd name="T58" fmla="*/ 328360 w 263"/>
              <a:gd name="T59" fmla="*/ 52106 h 256"/>
              <a:gd name="T60" fmla="*/ 454029 w 263"/>
              <a:gd name="T61" fmla="*/ 64130 h 256"/>
              <a:gd name="T62" fmla="*/ 466191 w 263"/>
              <a:gd name="T63" fmla="*/ 188382 h 25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63" h="256">
                <a:moveTo>
                  <a:pt x="235" y="21"/>
                </a:moveTo>
                <a:cubicBezTo>
                  <a:pt x="222" y="8"/>
                  <a:pt x="205" y="0"/>
                  <a:pt x="188" y="0"/>
                </a:cubicBezTo>
                <a:cubicBezTo>
                  <a:pt x="173" y="0"/>
                  <a:pt x="160" y="5"/>
                  <a:pt x="150" y="15"/>
                </a:cubicBezTo>
                <a:cubicBezTo>
                  <a:pt x="111" y="54"/>
                  <a:pt x="111" y="54"/>
                  <a:pt x="111" y="54"/>
                </a:cubicBezTo>
                <a:cubicBezTo>
                  <a:pt x="111" y="54"/>
                  <a:pt x="111" y="54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24" y="142"/>
                  <a:pt x="22" y="147"/>
                  <a:pt x="20" y="152"/>
                </a:cubicBezTo>
                <a:cubicBezTo>
                  <a:pt x="1" y="220"/>
                  <a:pt x="1" y="220"/>
                  <a:pt x="1" y="220"/>
                </a:cubicBezTo>
                <a:cubicBezTo>
                  <a:pt x="1" y="220"/>
                  <a:pt x="0" y="225"/>
                  <a:pt x="0" y="228"/>
                </a:cubicBezTo>
                <a:cubicBezTo>
                  <a:pt x="0" y="243"/>
                  <a:pt x="13" y="256"/>
                  <a:pt x="28" y="256"/>
                </a:cubicBezTo>
                <a:cubicBezTo>
                  <a:pt x="31" y="256"/>
                  <a:pt x="37" y="255"/>
                  <a:pt x="37" y="255"/>
                </a:cubicBezTo>
                <a:cubicBezTo>
                  <a:pt x="105" y="237"/>
                  <a:pt x="105" y="237"/>
                  <a:pt x="105" y="237"/>
                </a:cubicBezTo>
                <a:cubicBezTo>
                  <a:pt x="110" y="235"/>
                  <a:pt x="115" y="232"/>
                  <a:pt x="119" y="229"/>
                </a:cubicBezTo>
                <a:cubicBezTo>
                  <a:pt x="241" y="105"/>
                  <a:pt x="241" y="105"/>
                  <a:pt x="241" y="105"/>
                </a:cubicBezTo>
                <a:cubicBezTo>
                  <a:pt x="263" y="83"/>
                  <a:pt x="261" y="46"/>
                  <a:pt x="235" y="21"/>
                </a:cubicBezTo>
                <a:close/>
                <a:moveTo>
                  <a:pt x="128" y="190"/>
                </a:moveTo>
                <a:cubicBezTo>
                  <a:pt x="127" y="183"/>
                  <a:pt x="125" y="176"/>
                  <a:pt x="122" y="169"/>
                </a:cubicBezTo>
                <a:cubicBezTo>
                  <a:pt x="198" y="94"/>
                  <a:pt x="198" y="94"/>
                  <a:pt x="198" y="94"/>
                </a:cubicBezTo>
                <a:cubicBezTo>
                  <a:pt x="203" y="108"/>
                  <a:pt x="200" y="124"/>
                  <a:pt x="190" y="134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28" y="196"/>
                  <a:pt x="128" y="196"/>
                  <a:pt x="128" y="196"/>
                </a:cubicBezTo>
                <a:cubicBezTo>
                  <a:pt x="128" y="194"/>
                  <a:pt x="128" y="192"/>
                  <a:pt x="128" y="190"/>
                </a:cubicBezTo>
                <a:close/>
                <a:moveTo>
                  <a:pt x="118" y="162"/>
                </a:moveTo>
                <a:cubicBezTo>
                  <a:pt x="115" y="157"/>
                  <a:pt x="112" y="152"/>
                  <a:pt x="108" y="148"/>
                </a:cubicBezTo>
                <a:cubicBezTo>
                  <a:pt x="103" y="143"/>
                  <a:pt x="97" y="140"/>
                  <a:pt x="91" y="136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174" y="63"/>
                  <a:pt x="179" y="66"/>
                  <a:pt x="184" y="72"/>
                </a:cubicBezTo>
                <a:cubicBezTo>
                  <a:pt x="189" y="76"/>
                  <a:pt x="192" y="81"/>
                  <a:pt x="195" y="86"/>
                </a:cubicBezTo>
                <a:lnTo>
                  <a:pt x="118" y="162"/>
                </a:lnTo>
                <a:close/>
                <a:moveTo>
                  <a:pt x="84" y="133"/>
                </a:moveTo>
                <a:cubicBezTo>
                  <a:pt x="76" y="130"/>
                  <a:pt x="69" y="128"/>
                  <a:pt x="61" y="128"/>
                </a:cubicBezTo>
                <a:cubicBezTo>
                  <a:pt x="123" y="66"/>
                  <a:pt x="123" y="66"/>
                  <a:pt x="123" y="66"/>
                </a:cubicBezTo>
                <a:cubicBezTo>
                  <a:pt x="132" y="56"/>
                  <a:pt x="146" y="54"/>
                  <a:pt x="159" y="57"/>
                </a:cubicBezTo>
                <a:lnTo>
                  <a:pt x="84" y="133"/>
                </a:lnTo>
                <a:close/>
                <a:moveTo>
                  <a:pt x="33" y="239"/>
                </a:moveTo>
                <a:cubicBezTo>
                  <a:pt x="32" y="239"/>
                  <a:pt x="30" y="240"/>
                  <a:pt x="28" y="240"/>
                </a:cubicBezTo>
                <a:cubicBezTo>
                  <a:pt x="21" y="240"/>
                  <a:pt x="16" y="235"/>
                  <a:pt x="16" y="228"/>
                </a:cubicBezTo>
                <a:cubicBezTo>
                  <a:pt x="16" y="227"/>
                  <a:pt x="17" y="224"/>
                  <a:pt x="17" y="224"/>
                </a:cubicBezTo>
                <a:cubicBezTo>
                  <a:pt x="25" y="193"/>
                  <a:pt x="25" y="193"/>
                  <a:pt x="25" y="193"/>
                </a:cubicBezTo>
                <a:cubicBezTo>
                  <a:pt x="34" y="193"/>
                  <a:pt x="44" y="196"/>
                  <a:pt x="52" y="204"/>
                </a:cubicBezTo>
                <a:cubicBezTo>
                  <a:pt x="60" y="212"/>
                  <a:pt x="64" y="222"/>
                  <a:pt x="63" y="231"/>
                </a:cubicBezTo>
                <a:lnTo>
                  <a:pt x="33" y="239"/>
                </a:lnTo>
                <a:close/>
                <a:moveTo>
                  <a:pt x="71" y="229"/>
                </a:moveTo>
                <a:cubicBezTo>
                  <a:pt x="71" y="218"/>
                  <a:pt x="66" y="207"/>
                  <a:pt x="58" y="198"/>
                </a:cubicBezTo>
                <a:cubicBezTo>
                  <a:pt x="49" y="190"/>
                  <a:pt x="38" y="185"/>
                  <a:pt x="27" y="185"/>
                </a:cubicBezTo>
                <a:cubicBezTo>
                  <a:pt x="35" y="156"/>
                  <a:pt x="35" y="156"/>
                  <a:pt x="35" y="156"/>
                </a:cubicBezTo>
                <a:cubicBezTo>
                  <a:pt x="36" y="154"/>
                  <a:pt x="37" y="152"/>
                  <a:pt x="39" y="150"/>
                </a:cubicBezTo>
                <a:cubicBezTo>
                  <a:pt x="55" y="139"/>
                  <a:pt x="79" y="142"/>
                  <a:pt x="96" y="160"/>
                </a:cubicBezTo>
                <a:cubicBezTo>
                  <a:pt x="115" y="178"/>
                  <a:pt x="117" y="204"/>
                  <a:pt x="103" y="220"/>
                </a:cubicBezTo>
                <a:cubicBezTo>
                  <a:pt x="103" y="221"/>
                  <a:pt x="102" y="221"/>
                  <a:pt x="101" y="221"/>
                </a:cubicBezTo>
                <a:lnTo>
                  <a:pt x="71" y="229"/>
                </a:lnTo>
                <a:close/>
                <a:moveTo>
                  <a:pt x="230" y="94"/>
                </a:moveTo>
                <a:cubicBezTo>
                  <a:pt x="216" y="108"/>
                  <a:pt x="216" y="108"/>
                  <a:pt x="216" y="108"/>
                </a:cubicBezTo>
                <a:cubicBezTo>
                  <a:pt x="216" y="106"/>
                  <a:pt x="216" y="104"/>
                  <a:pt x="216" y="102"/>
                </a:cubicBezTo>
                <a:cubicBezTo>
                  <a:pt x="215" y="87"/>
                  <a:pt x="207" y="72"/>
                  <a:pt x="196" y="60"/>
                </a:cubicBezTo>
                <a:cubicBezTo>
                  <a:pt x="183" y="47"/>
                  <a:pt x="165" y="40"/>
                  <a:pt x="148" y="40"/>
                </a:cubicBezTo>
                <a:cubicBezTo>
                  <a:pt x="162" y="26"/>
                  <a:pt x="162" y="26"/>
                  <a:pt x="162" y="26"/>
                </a:cubicBezTo>
                <a:cubicBezTo>
                  <a:pt x="168" y="20"/>
                  <a:pt x="177" y="16"/>
                  <a:pt x="188" y="16"/>
                </a:cubicBezTo>
                <a:cubicBezTo>
                  <a:pt x="200" y="16"/>
                  <a:pt x="214" y="22"/>
                  <a:pt x="224" y="32"/>
                </a:cubicBezTo>
                <a:cubicBezTo>
                  <a:pt x="233" y="41"/>
                  <a:pt x="239" y="53"/>
                  <a:pt x="240" y="65"/>
                </a:cubicBezTo>
                <a:cubicBezTo>
                  <a:pt x="241" y="76"/>
                  <a:pt x="237" y="87"/>
                  <a:pt x="230" y="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ZA" sz="450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E9FACEB-5D7A-D05F-5DDC-74D2F6613072}"/>
              </a:ext>
            </a:extLst>
          </p:cNvPr>
          <p:cNvGrpSpPr/>
          <p:nvPr/>
        </p:nvGrpSpPr>
        <p:grpSpPr>
          <a:xfrm>
            <a:off x="4943513" y="3538710"/>
            <a:ext cx="373731" cy="372869"/>
            <a:chOff x="6294438" y="-201613"/>
            <a:chExt cx="687387" cy="685801"/>
          </a:xfrm>
          <a:solidFill>
            <a:schemeClr val="bg1"/>
          </a:solidFill>
        </p:grpSpPr>
        <p:sp>
          <p:nvSpPr>
            <p:cNvPr id="26" name="Freeform 10">
              <a:extLst>
                <a:ext uri="{FF2B5EF4-FFF2-40B4-BE49-F238E27FC236}">
                  <a16:creationId xmlns:a16="http://schemas.microsoft.com/office/drawing/2014/main" id="{98506ABE-F954-909F-E1B3-04D94881039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94438" y="-201613"/>
              <a:ext cx="687387" cy="685801"/>
            </a:xfrm>
            <a:custGeom>
              <a:avLst/>
              <a:gdLst>
                <a:gd name="T0" fmla="*/ 163 w 180"/>
                <a:gd name="T1" fmla="*/ 0 h 180"/>
                <a:gd name="T2" fmla="*/ 39 w 180"/>
                <a:gd name="T3" fmla="*/ 0 h 180"/>
                <a:gd name="T4" fmla="*/ 23 w 180"/>
                <a:gd name="T5" fmla="*/ 17 h 180"/>
                <a:gd name="T6" fmla="*/ 23 w 180"/>
                <a:gd name="T7" fmla="*/ 28 h 180"/>
                <a:gd name="T8" fmla="*/ 17 w 180"/>
                <a:gd name="T9" fmla="*/ 28 h 180"/>
                <a:gd name="T10" fmla="*/ 0 w 180"/>
                <a:gd name="T11" fmla="*/ 45 h 180"/>
                <a:gd name="T12" fmla="*/ 0 w 180"/>
                <a:gd name="T13" fmla="*/ 158 h 180"/>
                <a:gd name="T14" fmla="*/ 23 w 180"/>
                <a:gd name="T15" fmla="*/ 180 h 180"/>
                <a:gd name="T16" fmla="*/ 158 w 180"/>
                <a:gd name="T17" fmla="*/ 180 h 180"/>
                <a:gd name="T18" fmla="*/ 180 w 180"/>
                <a:gd name="T19" fmla="*/ 158 h 180"/>
                <a:gd name="T20" fmla="*/ 180 w 180"/>
                <a:gd name="T21" fmla="*/ 17 h 180"/>
                <a:gd name="T22" fmla="*/ 163 w 180"/>
                <a:gd name="T23" fmla="*/ 0 h 180"/>
                <a:gd name="T24" fmla="*/ 169 w 180"/>
                <a:gd name="T25" fmla="*/ 158 h 180"/>
                <a:gd name="T26" fmla="*/ 158 w 180"/>
                <a:gd name="T27" fmla="*/ 169 h 180"/>
                <a:gd name="T28" fmla="*/ 23 w 180"/>
                <a:gd name="T29" fmla="*/ 169 h 180"/>
                <a:gd name="T30" fmla="*/ 11 w 180"/>
                <a:gd name="T31" fmla="*/ 158 h 180"/>
                <a:gd name="T32" fmla="*/ 11 w 180"/>
                <a:gd name="T33" fmla="*/ 45 h 180"/>
                <a:gd name="T34" fmla="*/ 17 w 180"/>
                <a:gd name="T35" fmla="*/ 39 h 180"/>
                <a:gd name="T36" fmla="*/ 23 w 180"/>
                <a:gd name="T37" fmla="*/ 39 h 180"/>
                <a:gd name="T38" fmla="*/ 23 w 180"/>
                <a:gd name="T39" fmla="*/ 152 h 180"/>
                <a:gd name="T40" fmla="*/ 28 w 180"/>
                <a:gd name="T41" fmla="*/ 158 h 180"/>
                <a:gd name="T42" fmla="*/ 34 w 180"/>
                <a:gd name="T43" fmla="*/ 152 h 180"/>
                <a:gd name="T44" fmla="*/ 34 w 180"/>
                <a:gd name="T45" fmla="*/ 17 h 180"/>
                <a:gd name="T46" fmla="*/ 39 w 180"/>
                <a:gd name="T47" fmla="*/ 11 h 180"/>
                <a:gd name="T48" fmla="*/ 163 w 180"/>
                <a:gd name="T49" fmla="*/ 11 h 180"/>
                <a:gd name="T50" fmla="*/ 169 w 180"/>
                <a:gd name="T51" fmla="*/ 17 h 180"/>
                <a:gd name="T52" fmla="*/ 169 w 180"/>
                <a:gd name="T53" fmla="*/ 15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0" h="180">
                  <a:moveTo>
                    <a:pt x="163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0" y="0"/>
                    <a:pt x="23" y="8"/>
                    <a:pt x="23" y="17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8" y="28"/>
                    <a:pt x="0" y="36"/>
                    <a:pt x="0" y="4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70"/>
                    <a:pt x="10" y="180"/>
                    <a:pt x="23" y="180"/>
                  </a:cubicBezTo>
                  <a:cubicBezTo>
                    <a:pt x="158" y="180"/>
                    <a:pt x="158" y="180"/>
                    <a:pt x="158" y="180"/>
                  </a:cubicBezTo>
                  <a:cubicBezTo>
                    <a:pt x="170" y="180"/>
                    <a:pt x="180" y="170"/>
                    <a:pt x="180" y="158"/>
                  </a:cubicBezTo>
                  <a:cubicBezTo>
                    <a:pt x="180" y="17"/>
                    <a:pt x="180" y="17"/>
                    <a:pt x="180" y="17"/>
                  </a:cubicBezTo>
                  <a:cubicBezTo>
                    <a:pt x="180" y="8"/>
                    <a:pt x="172" y="0"/>
                    <a:pt x="163" y="0"/>
                  </a:cubicBezTo>
                  <a:close/>
                  <a:moveTo>
                    <a:pt x="169" y="158"/>
                  </a:moveTo>
                  <a:cubicBezTo>
                    <a:pt x="169" y="164"/>
                    <a:pt x="164" y="169"/>
                    <a:pt x="158" y="169"/>
                  </a:cubicBezTo>
                  <a:cubicBezTo>
                    <a:pt x="23" y="169"/>
                    <a:pt x="23" y="169"/>
                    <a:pt x="23" y="169"/>
                  </a:cubicBezTo>
                  <a:cubicBezTo>
                    <a:pt x="16" y="169"/>
                    <a:pt x="11" y="164"/>
                    <a:pt x="11" y="158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2"/>
                    <a:pt x="14" y="39"/>
                    <a:pt x="17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23" y="155"/>
                    <a:pt x="25" y="158"/>
                    <a:pt x="28" y="158"/>
                  </a:cubicBezTo>
                  <a:cubicBezTo>
                    <a:pt x="31" y="158"/>
                    <a:pt x="34" y="155"/>
                    <a:pt x="34" y="152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4"/>
                    <a:pt x="36" y="11"/>
                    <a:pt x="39" y="11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6" y="11"/>
                    <a:pt x="169" y="14"/>
                    <a:pt x="169" y="17"/>
                  </a:cubicBezTo>
                  <a:lnTo>
                    <a:pt x="169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27" name="Freeform 11">
              <a:extLst>
                <a:ext uri="{FF2B5EF4-FFF2-40B4-BE49-F238E27FC236}">
                  <a16:creationId xmlns:a16="http://schemas.microsoft.com/office/drawing/2014/main" id="{DB46D1D2-91AE-A959-F52B-2972763A3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58737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28" name="Freeform 12">
              <a:extLst>
                <a:ext uri="{FF2B5EF4-FFF2-40B4-BE49-F238E27FC236}">
                  <a16:creationId xmlns:a16="http://schemas.microsoft.com/office/drawing/2014/main" id="{DEB17CA2-992A-9DAF-08F3-4849DC3D54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-6350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29" name="Freeform 13">
              <a:extLst>
                <a:ext uri="{FF2B5EF4-FFF2-40B4-BE49-F238E27FC236}">
                  <a16:creationId xmlns:a16="http://schemas.microsoft.com/office/drawing/2014/main" id="{880325FF-D456-482F-236D-DD643FDD1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-71438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3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3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3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0" name="Freeform 14">
              <a:extLst>
                <a:ext uri="{FF2B5EF4-FFF2-40B4-BE49-F238E27FC236}">
                  <a16:creationId xmlns:a16="http://schemas.microsoft.com/office/drawing/2014/main" id="{57EB24D4-3DCA-87FC-9F8D-82650458D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377825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16D89830-041F-2BE9-86AF-122AA6EC89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312738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2" name="Freeform 16">
              <a:extLst>
                <a:ext uri="{FF2B5EF4-FFF2-40B4-BE49-F238E27FC236}">
                  <a16:creationId xmlns:a16="http://schemas.microsoft.com/office/drawing/2014/main" id="{F6FB57A4-8F63-4B6E-F96C-0638E4300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249238"/>
              <a:ext cx="195262" cy="22225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3" name="Freeform 17">
              <a:extLst>
                <a:ext uri="{FF2B5EF4-FFF2-40B4-BE49-F238E27FC236}">
                  <a16:creationId xmlns:a16="http://schemas.microsoft.com/office/drawing/2014/main" id="{EDC9309C-66EF-2277-0769-21421A969B37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377825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4" name="Freeform 18">
              <a:extLst>
                <a:ext uri="{FF2B5EF4-FFF2-40B4-BE49-F238E27FC236}">
                  <a16:creationId xmlns:a16="http://schemas.microsoft.com/office/drawing/2014/main" id="{F4BA602B-B815-65E4-5235-A4D6B09F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312738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5" name="Freeform 19">
              <a:extLst>
                <a:ext uri="{FF2B5EF4-FFF2-40B4-BE49-F238E27FC236}">
                  <a16:creationId xmlns:a16="http://schemas.microsoft.com/office/drawing/2014/main" id="{023B9D08-84A4-E111-5D4E-B630D3CAA5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249238"/>
              <a:ext cx="195262" cy="22225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6" name="Freeform 20">
              <a:extLst>
                <a:ext uri="{FF2B5EF4-FFF2-40B4-BE49-F238E27FC236}">
                  <a16:creationId xmlns:a16="http://schemas.microsoft.com/office/drawing/2014/main" id="{A3A18B56-C10E-B818-E900-1B5F8A6DE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119062"/>
              <a:ext cx="431800" cy="22225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7" name="Freeform 21">
              <a:extLst>
                <a:ext uri="{FF2B5EF4-FFF2-40B4-BE49-F238E27FC236}">
                  <a16:creationId xmlns:a16="http://schemas.microsoft.com/office/drawing/2014/main" id="{723B178D-884A-CB6E-5100-34E117D3E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184150"/>
              <a:ext cx="431800" cy="22225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  <p:sp>
          <p:nvSpPr>
            <p:cNvPr id="38" name="Freeform 22">
              <a:extLst>
                <a:ext uri="{FF2B5EF4-FFF2-40B4-BE49-F238E27FC236}">
                  <a16:creationId xmlns:a16="http://schemas.microsoft.com/office/drawing/2014/main" id="{2D3098B8-661E-BC01-7500-153924B4C96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65888" y="-112713"/>
              <a:ext cx="195262" cy="190500"/>
            </a:xfrm>
            <a:custGeom>
              <a:avLst/>
              <a:gdLst>
                <a:gd name="T0" fmla="*/ 6 w 51"/>
                <a:gd name="T1" fmla="*/ 50 h 50"/>
                <a:gd name="T2" fmla="*/ 45 w 51"/>
                <a:gd name="T3" fmla="*/ 50 h 50"/>
                <a:gd name="T4" fmla="*/ 51 w 51"/>
                <a:gd name="T5" fmla="*/ 44 h 50"/>
                <a:gd name="T6" fmla="*/ 51 w 51"/>
                <a:gd name="T7" fmla="*/ 5 h 50"/>
                <a:gd name="T8" fmla="*/ 45 w 51"/>
                <a:gd name="T9" fmla="*/ 0 h 50"/>
                <a:gd name="T10" fmla="*/ 6 w 51"/>
                <a:gd name="T11" fmla="*/ 0 h 50"/>
                <a:gd name="T12" fmla="*/ 0 w 51"/>
                <a:gd name="T13" fmla="*/ 5 h 50"/>
                <a:gd name="T14" fmla="*/ 0 w 51"/>
                <a:gd name="T15" fmla="*/ 44 h 50"/>
                <a:gd name="T16" fmla="*/ 6 w 51"/>
                <a:gd name="T17" fmla="*/ 50 h 50"/>
                <a:gd name="T18" fmla="*/ 11 w 51"/>
                <a:gd name="T19" fmla="*/ 11 h 50"/>
                <a:gd name="T20" fmla="*/ 39 w 51"/>
                <a:gd name="T21" fmla="*/ 11 h 50"/>
                <a:gd name="T22" fmla="*/ 39 w 51"/>
                <a:gd name="T23" fmla="*/ 39 h 50"/>
                <a:gd name="T24" fmla="*/ 11 w 51"/>
                <a:gd name="T25" fmla="*/ 39 h 50"/>
                <a:gd name="T26" fmla="*/ 11 w 51"/>
                <a:gd name="T27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0">
                  <a:moveTo>
                    <a:pt x="6" y="50"/>
                  </a:moveTo>
                  <a:cubicBezTo>
                    <a:pt x="45" y="50"/>
                    <a:pt x="45" y="50"/>
                    <a:pt x="45" y="50"/>
                  </a:cubicBezTo>
                  <a:cubicBezTo>
                    <a:pt x="48" y="50"/>
                    <a:pt x="51" y="48"/>
                    <a:pt x="51" y="44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2"/>
                    <a:pt x="48" y="0"/>
                    <a:pt x="4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8"/>
                    <a:pt x="3" y="50"/>
                    <a:pt x="6" y="50"/>
                  </a:cubicBezTo>
                  <a:close/>
                  <a:moveTo>
                    <a:pt x="11" y="11"/>
                  </a:moveTo>
                  <a:cubicBezTo>
                    <a:pt x="39" y="11"/>
                    <a:pt x="39" y="11"/>
                    <a:pt x="39" y="11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11" y="39"/>
                    <a:pt x="11" y="39"/>
                    <a:pt x="11" y="39"/>
                  </a:cubicBezTo>
                  <a:lnTo>
                    <a:pt x="1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 hangingPunct="1">
                <a:defRPr/>
              </a:pPr>
              <a:endParaRPr lang="id-ID" sz="45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75C3BF7-26B6-834F-9075-6BD110C4DA32}"/>
              </a:ext>
            </a:extLst>
          </p:cNvPr>
          <p:cNvGrpSpPr/>
          <p:nvPr/>
        </p:nvGrpSpPr>
        <p:grpSpPr>
          <a:xfrm>
            <a:off x="3858800" y="3554116"/>
            <a:ext cx="420490" cy="373448"/>
            <a:chOff x="5648015" y="5725086"/>
            <a:chExt cx="367591" cy="345480"/>
          </a:xfrm>
          <a:solidFill>
            <a:schemeClr val="bg1"/>
          </a:solidFill>
        </p:grpSpPr>
        <p:sp>
          <p:nvSpPr>
            <p:cNvPr id="40" name="Oval 17">
              <a:extLst>
                <a:ext uri="{FF2B5EF4-FFF2-40B4-BE49-F238E27FC236}">
                  <a16:creationId xmlns:a16="http://schemas.microsoft.com/office/drawing/2014/main" id="{C8510D73-15D8-BE69-106C-896996537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26282" y="5914409"/>
              <a:ext cx="44221" cy="44221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hangingPunct="1">
                <a:defRPr/>
              </a:pPr>
              <a:endParaRPr lang="en-US" sz="450" dirty="0"/>
            </a:p>
          </p:txBody>
        </p:sp>
        <p:sp>
          <p:nvSpPr>
            <p:cNvPr id="41" name="Freeform 18">
              <a:extLst>
                <a:ext uri="{FF2B5EF4-FFF2-40B4-BE49-F238E27FC236}">
                  <a16:creationId xmlns:a16="http://schemas.microsoft.com/office/drawing/2014/main" id="{B84887AF-A15A-79A6-375B-8201F618F8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48015" y="5725086"/>
              <a:ext cx="367591" cy="345480"/>
            </a:xfrm>
            <a:custGeom>
              <a:avLst/>
              <a:gdLst>
                <a:gd name="T0" fmla="*/ 116 w 132"/>
                <a:gd name="T1" fmla="*/ 48 h 124"/>
                <a:gd name="T2" fmla="*/ 116 w 132"/>
                <a:gd name="T3" fmla="*/ 22 h 124"/>
                <a:gd name="T4" fmla="*/ 104 w 132"/>
                <a:gd name="T5" fmla="*/ 0 h 124"/>
                <a:gd name="T6" fmla="*/ 22 w 132"/>
                <a:gd name="T7" fmla="*/ 0 h 124"/>
                <a:gd name="T8" fmla="*/ 0 w 132"/>
                <a:gd name="T9" fmla="*/ 102 h 124"/>
                <a:gd name="T10" fmla="*/ 94 w 132"/>
                <a:gd name="T11" fmla="*/ 124 h 124"/>
                <a:gd name="T12" fmla="*/ 116 w 132"/>
                <a:gd name="T13" fmla="*/ 96 h 124"/>
                <a:gd name="T14" fmla="*/ 116 w 132"/>
                <a:gd name="T15" fmla="*/ 48 h 124"/>
                <a:gd name="T16" fmla="*/ 88 w 132"/>
                <a:gd name="T17" fmla="*/ 8 h 124"/>
                <a:gd name="T18" fmla="*/ 108 w 132"/>
                <a:gd name="T19" fmla="*/ 12 h 124"/>
                <a:gd name="T20" fmla="*/ 108 w 132"/>
                <a:gd name="T21" fmla="*/ 24 h 124"/>
                <a:gd name="T22" fmla="*/ 104 w 132"/>
                <a:gd name="T23" fmla="*/ 36 h 124"/>
                <a:gd name="T24" fmla="*/ 104 w 132"/>
                <a:gd name="T25" fmla="*/ 32 h 124"/>
                <a:gd name="T26" fmla="*/ 104 w 132"/>
                <a:gd name="T27" fmla="*/ 16 h 124"/>
                <a:gd name="T28" fmla="*/ 16 w 132"/>
                <a:gd name="T29" fmla="*/ 12 h 124"/>
                <a:gd name="T30" fmla="*/ 12 w 132"/>
                <a:gd name="T31" fmla="*/ 24 h 124"/>
                <a:gd name="T32" fmla="*/ 8 w 132"/>
                <a:gd name="T33" fmla="*/ 22 h 124"/>
                <a:gd name="T34" fmla="*/ 100 w 132"/>
                <a:gd name="T35" fmla="*/ 20 h 124"/>
                <a:gd name="T36" fmla="*/ 16 w 132"/>
                <a:gd name="T37" fmla="*/ 16 h 124"/>
                <a:gd name="T38" fmla="*/ 100 w 132"/>
                <a:gd name="T39" fmla="*/ 20 h 124"/>
                <a:gd name="T40" fmla="*/ 100 w 132"/>
                <a:gd name="T41" fmla="*/ 28 h 124"/>
                <a:gd name="T42" fmla="*/ 16 w 132"/>
                <a:gd name="T43" fmla="*/ 24 h 124"/>
                <a:gd name="T44" fmla="*/ 100 w 132"/>
                <a:gd name="T45" fmla="*/ 32 h 124"/>
                <a:gd name="T46" fmla="*/ 88 w 132"/>
                <a:gd name="T47" fmla="*/ 36 h 124"/>
                <a:gd name="T48" fmla="*/ 16 w 132"/>
                <a:gd name="T49" fmla="*/ 35 h 124"/>
                <a:gd name="T50" fmla="*/ 100 w 132"/>
                <a:gd name="T51" fmla="*/ 32 h 124"/>
                <a:gd name="T52" fmla="*/ 94 w 132"/>
                <a:gd name="T53" fmla="*/ 116 h 124"/>
                <a:gd name="T54" fmla="*/ 8 w 132"/>
                <a:gd name="T55" fmla="*/ 102 h 124"/>
                <a:gd name="T56" fmla="*/ 22 w 132"/>
                <a:gd name="T57" fmla="*/ 44 h 124"/>
                <a:gd name="T58" fmla="*/ 104 w 132"/>
                <a:gd name="T59" fmla="*/ 44 h 124"/>
                <a:gd name="T60" fmla="*/ 108 w 132"/>
                <a:gd name="T61" fmla="*/ 56 h 124"/>
                <a:gd name="T62" fmla="*/ 52 w 132"/>
                <a:gd name="T63" fmla="*/ 76 h 124"/>
                <a:gd name="T64" fmla="*/ 108 w 132"/>
                <a:gd name="T65" fmla="*/ 96 h 124"/>
                <a:gd name="T66" fmla="*/ 113 w 132"/>
                <a:gd name="T67" fmla="*/ 88 h 124"/>
                <a:gd name="T68" fmla="*/ 60 w 132"/>
                <a:gd name="T69" fmla="*/ 76 h 124"/>
                <a:gd name="T70" fmla="*/ 108 w 132"/>
                <a:gd name="T71" fmla="*/ 64 h 124"/>
                <a:gd name="T72" fmla="*/ 115 w 132"/>
                <a:gd name="T73" fmla="*/ 59 h 124"/>
                <a:gd name="T74" fmla="*/ 120 w 132"/>
                <a:gd name="T75" fmla="*/ 7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2" h="124">
                  <a:moveTo>
                    <a:pt x="116" y="48"/>
                  </a:moveTo>
                  <a:cubicBezTo>
                    <a:pt x="116" y="48"/>
                    <a:pt x="116" y="48"/>
                    <a:pt x="116" y="48"/>
                  </a:cubicBezTo>
                  <a:cubicBezTo>
                    <a:pt x="116" y="24"/>
                    <a:pt x="116" y="24"/>
                    <a:pt x="116" y="24"/>
                  </a:cubicBezTo>
                  <a:cubicBezTo>
                    <a:pt x="116" y="22"/>
                    <a:pt x="116" y="22"/>
                    <a:pt x="116" y="22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5"/>
                    <a:pt x="111" y="0"/>
                    <a:pt x="104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0" y="10"/>
                    <a:pt x="0" y="2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14"/>
                    <a:pt x="10" y="124"/>
                    <a:pt x="22" y="124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106" y="124"/>
                    <a:pt x="116" y="114"/>
                    <a:pt x="116" y="102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16" y="96"/>
                    <a:pt x="116" y="96"/>
                    <a:pt x="116" y="96"/>
                  </a:cubicBezTo>
                  <a:cubicBezTo>
                    <a:pt x="132" y="84"/>
                    <a:pt x="132" y="60"/>
                    <a:pt x="116" y="48"/>
                  </a:cubicBezTo>
                  <a:close/>
                  <a:moveTo>
                    <a:pt x="22" y="8"/>
                  </a:moveTo>
                  <a:cubicBezTo>
                    <a:pt x="88" y="8"/>
                    <a:pt x="88" y="8"/>
                    <a:pt x="88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6" y="8"/>
                    <a:pt x="108" y="10"/>
                    <a:pt x="108" y="1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37"/>
                    <a:pt x="108" y="37"/>
                    <a:pt x="108" y="37"/>
                  </a:cubicBezTo>
                  <a:cubicBezTo>
                    <a:pt x="107" y="36"/>
                    <a:pt x="105" y="36"/>
                    <a:pt x="104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16"/>
                    <a:pt x="104" y="16"/>
                    <a:pt x="104" y="16"/>
                  </a:cubicBezTo>
                  <a:cubicBezTo>
                    <a:pt x="104" y="14"/>
                    <a:pt x="102" y="12"/>
                    <a:pt x="100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4" y="12"/>
                    <a:pt x="12" y="14"/>
                    <a:pt x="12" y="16"/>
                  </a:cubicBezTo>
                  <a:cubicBezTo>
                    <a:pt x="12" y="24"/>
                    <a:pt x="12" y="24"/>
                    <a:pt x="12" y="24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10" y="29"/>
                    <a:pt x="8" y="26"/>
                    <a:pt x="8" y="22"/>
                  </a:cubicBezTo>
                  <a:cubicBezTo>
                    <a:pt x="8" y="14"/>
                    <a:pt x="14" y="8"/>
                    <a:pt x="22" y="8"/>
                  </a:cubicBezTo>
                  <a:close/>
                  <a:moveTo>
                    <a:pt x="100" y="20"/>
                  </a:moveTo>
                  <a:cubicBezTo>
                    <a:pt x="16" y="20"/>
                    <a:pt x="16" y="20"/>
                    <a:pt x="16" y="20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00" y="16"/>
                    <a:pt x="100" y="16"/>
                    <a:pt x="100" y="16"/>
                  </a:cubicBezTo>
                  <a:lnTo>
                    <a:pt x="100" y="20"/>
                  </a:lnTo>
                  <a:close/>
                  <a:moveTo>
                    <a:pt x="100" y="24"/>
                  </a:moveTo>
                  <a:cubicBezTo>
                    <a:pt x="100" y="28"/>
                    <a:pt x="100" y="28"/>
                    <a:pt x="100" y="28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6" y="24"/>
                    <a:pt x="16" y="24"/>
                    <a:pt x="16" y="24"/>
                  </a:cubicBezTo>
                  <a:lnTo>
                    <a:pt x="100" y="24"/>
                  </a:lnTo>
                  <a:close/>
                  <a:moveTo>
                    <a:pt x="100" y="32"/>
                  </a:moveTo>
                  <a:cubicBezTo>
                    <a:pt x="100" y="36"/>
                    <a:pt x="100" y="36"/>
                    <a:pt x="100" y="36"/>
                  </a:cubicBezTo>
                  <a:cubicBezTo>
                    <a:pt x="88" y="36"/>
                    <a:pt x="88" y="36"/>
                    <a:pt x="88" y="36"/>
                  </a:cubicBezTo>
                  <a:cubicBezTo>
                    <a:pt x="22" y="36"/>
                    <a:pt x="22" y="36"/>
                    <a:pt x="22" y="36"/>
                  </a:cubicBezTo>
                  <a:cubicBezTo>
                    <a:pt x="20" y="36"/>
                    <a:pt x="18" y="35"/>
                    <a:pt x="16" y="35"/>
                  </a:cubicBezTo>
                  <a:cubicBezTo>
                    <a:pt x="16" y="32"/>
                    <a:pt x="16" y="32"/>
                    <a:pt x="16" y="32"/>
                  </a:cubicBezTo>
                  <a:lnTo>
                    <a:pt x="100" y="32"/>
                  </a:lnTo>
                  <a:close/>
                  <a:moveTo>
                    <a:pt x="108" y="102"/>
                  </a:moveTo>
                  <a:cubicBezTo>
                    <a:pt x="108" y="110"/>
                    <a:pt x="102" y="116"/>
                    <a:pt x="94" y="116"/>
                  </a:cubicBezTo>
                  <a:cubicBezTo>
                    <a:pt x="22" y="116"/>
                    <a:pt x="22" y="116"/>
                    <a:pt x="22" y="116"/>
                  </a:cubicBezTo>
                  <a:cubicBezTo>
                    <a:pt x="14" y="116"/>
                    <a:pt x="8" y="110"/>
                    <a:pt x="8" y="102"/>
                  </a:cubicBezTo>
                  <a:cubicBezTo>
                    <a:pt x="8" y="39"/>
                    <a:pt x="8" y="39"/>
                    <a:pt x="8" y="39"/>
                  </a:cubicBezTo>
                  <a:cubicBezTo>
                    <a:pt x="12" y="42"/>
                    <a:pt x="17" y="44"/>
                    <a:pt x="22" y="44"/>
                  </a:cubicBezTo>
                  <a:cubicBezTo>
                    <a:pt x="88" y="44"/>
                    <a:pt x="88" y="44"/>
                    <a:pt x="88" y="44"/>
                  </a:cubicBezTo>
                  <a:cubicBezTo>
                    <a:pt x="104" y="44"/>
                    <a:pt x="104" y="44"/>
                    <a:pt x="104" y="44"/>
                  </a:cubicBezTo>
                  <a:cubicBezTo>
                    <a:pt x="106" y="44"/>
                    <a:pt x="108" y="46"/>
                    <a:pt x="108" y="48"/>
                  </a:cubicBezTo>
                  <a:cubicBezTo>
                    <a:pt x="108" y="56"/>
                    <a:pt x="108" y="56"/>
                    <a:pt x="108" y="56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61" y="56"/>
                    <a:pt x="52" y="65"/>
                    <a:pt x="52" y="76"/>
                  </a:cubicBezTo>
                  <a:cubicBezTo>
                    <a:pt x="52" y="87"/>
                    <a:pt x="61" y="96"/>
                    <a:pt x="72" y="96"/>
                  </a:cubicBezTo>
                  <a:cubicBezTo>
                    <a:pt x="108" y="96"/>
                    <a:pt x="108" y="96"/>
                    <a:pt x="108" y="96"/>
                  </a:cubicBezTo>
                  <a:lnTo>
                    <a:pt x="108" y="102"/>
                  </a:lnTo>
                  <a:close/>
                  <a:moveTo>
                    <a:pt x="113" y="88"/>
                  </a:moveTo>
                  <a:cubicBezTo>
                    <a:pt x="72" y="88"/>
                    <a:pt x="72" y="88"/>
                    <a:pt x="72" y="88"/>
                  </a:cubicBezTo>
                  <a:cubicBezTo>
                    <a:pt x="65" y="88"/>
                    <a:pt x="60" y="83"/>
                    <a:pt x="60" y="76"/>
                  </a:cubicBezTo>
                  <a:cubicBezTo>
                    <a:pt x="60" y="69"/>
                    <a:pt x="65" y="64"/>
                    <a:pt x="72" y="64"/>
                  </a:cubicBezTo>
                  <a:cubicBezTo>
                    <a:pt x="108" y="64"/>
                    <a:pt x="108" y="64"/>
                    <a:pt x="108" y="64"/>
                  </a:cubicBezTo>
                  <a:cubicBezTo>
                    <a:pt x="110" y="64"/>
                    <a:pt x="113" y="63"/>
                    <a:pt x="114" y="61"/>
                  </a:cubicBezTo>
                  <a:cubicBezTo>
                    <a:pt x="115" y="60"/>
                    <a:pt x="115" y="60"/>
                    <a:pt x="115" y="59"/>
                  </a:cubicBezTo>
                  <a:cubicBezTo>
                    <a:pt x="115" y="59"/>
                    <a:pt x="116" y="59"/>
                    <a:pt x="116" y="59"/>
                  </a:cubicBezTo>
                  <a:cubicBezTo>
                    <a:pt x="118" y="62"/>
                    <a:pt x="120" y="67"/>
                    <a:pt x="120" y="72"/>
                  </a:cubicBezTo>
                  <a:cubicBezTo>
                    <a:pt x="120" y="78"/>
                    <a:pt x="118" y="84"/>
                    <a:pt x="113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hangingPunct="1">
                <a:defRPr/>
              </a:pPr>
              <a:endParaRPr lang="en-US" sz="450" dirty="0"/>
            </a:p>
          </p:txBody>
        </p:sp>
      </p:grpSp>
      <p:sp>
        <p:nvSpPr>
          <p:cNvPr id="42" name="TextBox 48">
            <a:extLst>
              <a:ext uri="{FF2B5EF4-FFF2-40B4-BE49-F238E27FC236}">
                <a16:creationId xmlns:a16="http://schemas.microsoft.com/office/drawing/2014/main" id="{CAA0FB58-07FB-A0C4-45BC-FFD50FF15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5722" y="2703803"/>
            <a:ext cx="138160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ZA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Stakeholder Relationship</a:t>
            </a:r>
          </a:p>
        </p:txBody>
      </p:sp>
      <p:sp>
        <p:nvSpPr>
          <p:cNvPr id="43" name="TextBox 51">
            <a:extLst>
              <a:ext uri="{FF2B5EF4-FFF2-40B4-BE49-F238E27FC236}">
                <a16:creationId xmlns:a16="http://schemas.microsoft.com/office/drawing/2014/main" id="{792545AE-B8B6-D22B-6CAF-260DBC901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60" y="1603250"/>
            <a:ext cx="157130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ZA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Organisational Performance</a:t>
            </a:r>
          </a:p>
        </p:txBody>
      </p:sp>
      <p:sp>
        <p:nvSpPr>
          <p:cNvPr id="44" name="TextBox 54">
            <a:extLst>
              <a:ext uri="{FF2B5EF4-FFF2-40B4-BE49-F238E27FC236}">
                <a16:creationId xmlns:a16="http://schemas.microsoft.com/office/drawing/2014/main" id="{E8B8D53E-D74F-38BB-E54A-BBBF870C5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0726" y="1603251"/>
            <a:ext cx="13212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ZA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Sound Governance</a:t>
            </a:r>
          </a:p>
        </p:txBody>
      </p:sp>
      <p:sp>
        <p:nvSpPr>
          <p:cNvPr id="45" name="TextBox 57">
            <a:extLst>
              <a:ext uri="{FF2B5EF4-FFF2-40B4-BE49-F238E27FC236}">
                <a16:creationId xmlns:a16="http://schemas.microsoft.com/office/drawing/2014/main" id="{9428B9EB-9859-B3E6-F4E7-8B75D4DD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325" y="2703803"/>
            <a:ext cx="85549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ZA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People</a:t>
            </a:r>
          </a:p>
        </p:txBody>
      </p:sp>
      <p:sp>
        <p:nvSpPr>
          <p:cNvPr id="46" name="Round Same Side Corner Rectangle 58">
            <a:extLst>
              <a:ext uri="{FF2B5EF4-FFF2-40B4-BE49-F238E27FC236}">
                <a16:creationId xmlns:a16="http://schemas.microsoft.com/office/drawing/2014/main" id="{79E7FFD2-27CD-8184-3B3E-716499EB49D4}"/>
              </a:ext>
            </a:extLst>
          </p:cNvPr>
          <p:cNvSpPr/>
          <p:nvPr/>
        </p:nvSpPr>
        <p:spPr>
          <a:xfrm rot="10800000" flipH="1">
            <a:off x="2596158" y="1611510"/>
            <a:ext cx="59531" cy="4953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47" name="Round Same Side Corner Rectangle 59">
            <a:extLst>
              <a:ext uri="{FF2B5EF4-FFF2-40B4-BE49-F238E27FC236}">
                <a16:creationId xmlns:a16="http://schemas.microsoft.com/office/drawing/2014/main" id="{36A881D8-CBA0-2094-53D6-2330218696DA}"/>
              </a:ext>
            </a:extLst>
          </p:cNvPr>
          <p:cNvSpPr/>
          <p:nvPr/>
        </p:nvSpPr>
        <p:spPr>
          <a:xfrm rot="10800000" flipH="1">
            <a:off x="2605683" y="2681886"/>
            <a:ext cx="59531" cy="49530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48" name="Round Same Side Corner Rectangle 60">
            <a:extLst>
              <a:ext uri="{FF2B5EF4-FFF2-40B4-BE49-F238E27FC236}">
                <a16:creationId xmlns:a16="http://schemas.microsoft.com/office/drawing/2014/main" id="{ABE83AAF-F132-57A5-DD63-9BBE3C92029A}"/>
              </a:ext>
            </a:extLst>
          </p:cNvPr>
          <p:cNvSpPr/>
          <p:nvPr/>
        </p:nvSpPr>
        <p:spPr>
          <a:xfrm rot="10800000" flipH="1">
            <a:off x="6550224" y="1612106"/>
            <a:ext cx="59531" cy="494109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49" name="Round Same Side Corner Rectangle 61">
            <a:extLst>
              <a:ext uri="{FF2B5EF4-FFF2-40B4-BE49-F238E27FC236}">
                <a16:creationId xmlns:a16="http://schemas.microsoft.com/office/drawing/2014/main" id="{65D9F1FE-AA81-63A0-23B6-12984F63CDB5}"/>
              </a:ext>
            </a:extLst>
          </p:cNvPr>
          <p:cNvSpPr/>
          <p:nvPr/>
        </p:nvSpPr>
        <p:spPr>
          <a:xfrm rot="10800000" flipH="1">
            <a:off x="6558558" y="2682481"/>
            <a:ext cx="59531" cy="49411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50" name="TextBox 64">
            <a:extLst>
              <a:ext uri="{FF2B5EF4-FFF2-40B4-BE49-F238E27FC236}">
                <a16:creationId xmlns:a16="http://schemas.microsoft.com/office/drawing/2014/main" id="{E8225EDD-642F-85E0-2405-C8A76C70A7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108" y="3664857"/>
            <a:ext cx="9597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ZA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 Stability </a:t>
            </a:r>
          </a:p>
        </p:txBody>
      </p:sp>
      <p:sp>
        <p:nvSpPr>
          <p:cNvPr id="51" name="Round Same Side Corner Rectangle 65">
            <a:extLst>
              <a:ext uri="{FF2B5EF4-FFF2-40B4-BE49-F238E27FC236}">
                <a16:creationId xmlns:a16="http://schemas.microsoft.com/office/drawing/2014/main" id="{8E170EBF-ABF2-3F5C-7693-76A8FA37173D}"/>
              </a:ext>
            </a:extLst>
          </p:cNvPr>
          <p:cNvSpPr/>
          <p:nvPr/>
        </p:nvSpPr>
        <p:spPr>
          <a:xfrm rot="10800000" flipH="1">
            <a:off x="2605683" y="3647483"/>
            <a:ext cx="59531" cy="494109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52" name="TextBox 68">
            <a:extLst>
              <a:ext uri="{FF2B5EF4-FFF2-40B4-BE49-F238E27FC236}">
                <a16:creationId xmlns:a16="http://schemas.microsoft.com/office/drawing/2014/main" id="{04A124E7-D0B1-E269-5FB8-6AEA6291A6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793" y="3663705"/>
            <a:ext cx="204497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/>
            <a:r>
              <a:rPr lang="en-US" sz="1400" b="1" cap="non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Processes Including Systems</a:t>
            </a:r>
          </a:p>
        </p:txBody>
      </p:sp>
      <p:sp>
        <p:nvSpPr>
          <p:cNvPr id="53" name="Round Same Side Corner Rectangle 69">
            <a:extLst>
              <a:ext uri="{FF2B5EF4-FFF2-40B4-BE49-F238E27FC236}">
                <a16:creationId xmlns:a16="http://schemas.microsoft.com/office/drawing/2014/main" id="{68A0626C-658B-FEBC-D538-A1C21CF78B16}"/>
              </a:ext>
            </a:extLst>
          </p:cNvPr>
          <p:cNvSpPr/>
          <p:nvPr/>
        </p:nvSpPr>
        <p:spPr>
          <a:xfrm rot="10800000" flipH="1">
            <a:off x="6558558" y="3647483"/>
            <a:ext cx="59531" cy="494110"/>
          </a:xfrm>
          <a:prstGeom prst="round2SameRect">
            <a:avLst>
              <a:gd name="adj1" fmla="val 5000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83" tIns="41141" rIns="82283" bIns="41141" anchor="ctr"/>
          <a:lstStyle/>
          <a:p>
            <a:pPr algn="ctr" hangingPunct="1">
              <a:defRPr/>
            </a:pPr>
            <a:endParaRPr lang="bg-BG" sz="675">
              <a:solidFill>
                <a:schemeClr val="tx1"/>
              </a:solidFill>
            </a:endParaRPr>
          </a:p>
        </p:txBody>
      </p:sp>
      <p:sp>
        <p:nvSpPr>
          <p:cNvPr id="54" name="Oval 53" descr="Group outline">
            <a:extLst>
              <a:ext uri="{FF2B5EF4-FFF2-40B4-BE49-F238E27FC236}">
                <a16:creationId xmlns:a16="http://schemas.microsoft.com/office/drawing/2014/main" id="{1DC6A4A5-3012-E668-4CA1-C8CC1893CAE8}"/>
              </a:ext>
            </a:extLst>
          </p:cNvPr>
          <p:cNvSpPr/>
          <p:nvPr/>
        </p:nvSpPr>
        <p:spPr>
          <a:xfrm>
            <a:off x="3214733" y="2563990"/>
            <a:ext cx="541451" cy="541451"/>
          </a:xfrm>
          <a:prstGeom prst="ellipse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528397"/>
              <a:satOff val="-45702"/>
              <a:lumOff val="-457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450" dirty="0"/>
          </a:p>
        </p:txBody>
      </p:sp>
      <p:sp>
        <p:nvSpPr>
          <p:cNvPr id="55" name="Oval 54" descr="Meeting outline">
            <a:extLst>
              <a:ext uri="{FF2B5EF4-FFF2-40B4-BE49-F238E27FC236}">
                <a16:creationId xmlns:a16="http://schemas.microsoft.com/office/drawing/2014/main" id="{14D9C2DE-5F3A-12D8-D7EE-882DC963FF3C}"/>
              </a:ext>
            </a:extLst>
          </p:cNvPr>
          <p:cNvSpPr/>
          <p:nvPr/>
        </p:nvSpPr>
        <p:spPr>
          <a:xfrm>
            <a:off x="4837555" y="1563359"/>
            <a:ext cx="541451" cy="541451"/>
          </a:xfrm>
          <a:prstGeom prst="ellipse">
            <a:avLst/>
          </a:pr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704530"/>
              <a:satOff val="-60936"/>
              <a:lumOff val="-61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450" dirty="0"/>
          </a:p>
        </p:txBody>
      </p:sp>
      <p:sp>
        <p:nvSpPr>
          <p:cNvPr id="56" name="Oval 55" descr="Venn diagram outline">
            <a:extLst>
              <a:ext uri="{FF2B5EF4-FFF2-40B4-BE49-F238E27FC236}">
                <a16:creationId xmlns:a16="http://schemas.microsoft.com/office/drawing/2014/main" id="{AED27F20-D029-4F92-C024-EBE5CE523BAA}"/>
              </a:ext>
            </a:extLst>
          </p:cNvPr>
          <p:cNvSpPr/>
          <p:nvPr/>
        </p:nvSpPr>
        <p:spPr>
          <a:xfrm>
            <a:off x="5379007" y="2541531"/>
            <a:ext cx="541451" cy="541451"/>
          </a:xfrm>
          <a:prstGeom prst="ellipse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tint val="50000"/>
              <a:hueOff val="-880662"/>
              <a:satOff val="-76170"/>
              <a:lumOff val="-762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450" dirty="0"/>
          </a:p>
        </p:txBody>
      </p:sp>
      <p:grpSp>
        <p:nvGrpSpPr>
          <p:cNvPr id="57" name="Logo">
            <a:extLst>
              <a:ext uri="{FF2B5EF4-FFF2-40B4-BE49-F238E27FC236}">
                <a16:creationId xmlns:a16="http://schemas.microsoft.com/office/drawing/2014/main" id="{1A20A6E6-65FE-F10C-2A6B-A302D291DE5A}"/>
              </a:ext>
            </a:extLst>
          </p:cNvPr>
          <p:cNvGrpSpPr/>
          <p:nvPr/>
        </p:nvGrpSpPr>
        <p:grpSpPr>
          <a:xfrm>
            <a:off x="4159430" y="2443395"/>
            <a:ext cx="815993" cy="682234"/>
            <a:chOff x="1" y="0"/>
            <a:chExt cx="1087990" cy="964734"/>
          </a:xfrm>
        </p:grpSpPr>
        <p:sp>
          <p:nvSpPr>
            <p:cNvPr id="58" name="Rectangle: Single Corner Rounded 1">
              <a:extLst>
                <a:ext uri="{FF2B5EF4-FFF2-40B4-BE49-F238E27FC236}">
                  <a16:creationId xmlns:a16="http://schemas.microsoft.com/office/drawing/2014/main" id="{4FAC6BB4-828F-2F2E-8CEE-01AF983B2D75}"/>
                </a:ext>
              </a:extLst>
            </p:cNvPr>
            <p:cNvSpPr/>
            <p:nvPr/>
          </p:nvSpPr>
          <p:spPr>
            <a:xfrm rot="10800000" flipH="1">
              <a:off x="1" y="0"/>
              <a:ext cx="1087990" cy="964734"/>
            </a:xfrm>
            <a:prstGeom prst="round1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 dirty="0"/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B6002257-D979-F549-6AB7-C13656CC7CD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824" y="96000"/>
              <a:ext cx="662342" cy="7727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0043763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0" name="AdobeStock_907546073.jpeg" descr="AdobeStock_907546073.jpeg"/>
          <p:cNvPicPr>
            <a:picLocks noGrp="1" noChangeAspect="1"/>
          </p:cNvPicPr>
          <p:nvPr>
            <p:ph type="pic" idx="2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212" y="0"/>
            <a:ext cx="9148424" cy="5156201"/>
          </a:xfrm>
          <a:prstGeom prst="rect">
            <a:avLst/>
          </a:prstGeom>
        </p:spPr>
      </p:pic>
      <p:sp>
        <p:nvSpPr>
          <p:cNvPr id="621" name="Shape"/>
          <p:cNvSpPr/>
          <p:nvPr/>
        </p:nvSpPr>
        <p:spPr>
          <a:xfrm>
            <a:off x="-3514" y="800760"/>
            <a:ext cx="4078667" cy="3675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475" extrusionOk="0">
                <a:moveTo>
                  <a:pt x="0" y="586"/>
                </a:moveTo>
                <a:cubicBezTo>
                  <a:pt x="5997" y="-1021"/>
                  <a:pt x="12358" y="729"/>
                  <a:pt x="16840" y="5218"/>
                </a:cubicBezTo>
                <a:cubicBezTo>
                  <a:pt x="19108" y="7490"/>
                  <a:pt x="20752" y="10363"/>
                  <a:pt x="21600" y="13536"/>
                </a:cubicBezTo>
                <a:lnTo>
                  <a:pt x="17486" y="17846"/>
                </a:lnTo>
                <a:lnTo>
                  <a:pt x="15493" y="19622"/>
                </a:lnTo>
                <a:cubicBezTo>
                  <a:pt x="14423" y="20291"/>
                  <a:pt x="13175" y="20579"/>
                  <a:pt x="11936" y="20442"/>
                </a:cubicBezTo>
                <a:cubicBezTo>
                  <a:pt x="10192" y="20250"/>
                  <a:pt x="8655" y="19261"/>
                  <a:pt x="7327" y="18058"/>
                </a:cubicBezTo>
                <a:cubicBezTo>
                  <a:pt x="5685" y="16572"/>
                  <a:pt x="4344" y="14781"/>
                  <a:pt x="3142" y="12912"/>
                </a:cubicBezTo>
                <a:cubicBezTo>
                  <a:pt x="1974" y="11095"/>
                  <a:pt x="924" y="9187"/>
                  <a:pt x="5" y="7199"/>
                </a:cubicBezTo>
                <a:lnTo>
                  <a:pt x="0" y="586"/>
                </a:lnTo>
                <a:close/>
              </a:path>
            </a:pathLst>
          </a:custGeom>
          <a:solidFill>
            <a:srgbClr val="97A1AD">
              <a:alpha val="68792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/>
          </a:p>
        </p:txBody>
      </p:sp>
      <p:sp>
        <p:nvSpPr>
          <p:cNvPr id="635" name="PART C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sz="1600" spc="-32"/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ANNUAL PERFORMANCE </a:t>
            </a:r>
            <a:b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PLAN 2025/26</a:t>
            </a:r>
            <a:endParaRPr dirty="0"/>
          </a:p>
        </p:txBody>
      </p:sp>
      <p:sp>
        <p:nvSpPr>
          <p:cNvPr id="636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238713" y="4884267"/>
            <a:ext cx="153888" cy="161583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bg1"/>
                </a:solidFill>
              </a:rPr>
              <a:t>22</a:t>
            </a:fld>
            <a:endParaRPr>
              <a:solidFill>
                <a:schemeClr val="bg1"/>
              </a:solidFill>
            </a:endParaRPr>
          </a:p>
        </p:txBody>
      </p:sp>
      <p:grpSp>
        <p:nvGrpSpPr>
          <p:cNvPr id="630" name="Group"/>
          <p:cNvGrpSpPr/>
          <p:nvPr/>
        </p:nvGrpSpPr>
        <p:grpSpPr>
          <a:xfrm flipH="1">
            <a:off x="-7951" y="-3397"/>
            <a:ext cx="8388074" cy="5150293"/>
            <a:chOff x="0" y="0"/>
            <a:chExt cx="8388073" cy="5150291"/>
          </a:xfrm>
        </p:grpSpPr>
        <p:sp>
          <p:nvSpPr>
            <p:cNvPr id="622" name="Shape"/>
            <p:cNvSpPr/>
            <p:nvPr/>
          </p:nvSpPr>
          <p:spPr>
            <a:xfrm>
              <a:off x="0" y="4871"/>
              <a:ext cx="8388074" cy="501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01" y="0"/>
                  </a:moveTo>
                  <a:cubicBezTo>
                    <a:pt x="4193" y="2107"/>
                    <a:pt x="11928" y="15420"/>
                    <a:pt x="12803" y="16760"/>
                  </a:cubicBezTo>
                  <a:cubicBezTo>
                    <a:pt x="13864" y="18384"/>
                    <a:pt x="15134" y="20280"/>
                    <a:pt x="16663" y="20307"/>
                  </a:cubicBezTo>
                  <a:lnTo>
                    <a:pt x="16689" y="20307"/>
                  </a:lnTo>
                  <a:cubicBezTo>
                    <a:pt x="17787" y="20307"/>
                    <a:pt x="18894" y="19030"/>
                    <a:pt x="19757" y="17679"/>
                  </a:cubicBezTo>
                  <a:cubicBezTo>
                    <a:pt x="20444" y="16604"/>
                    <a:pt x="21130" y="15362"/>
                    <a:pt x="21600" y="13960"/>
                  </a:cubicBezTo>
                  <a:lnTo>
                    <a:pt x="21600" y="14867"/>
                  </a:lnTo>
                  <a:cubicBezTo>
                    <a:pt x="21267" y="15864"/>
                    <a:pt x="19390" y="21600"/>
                    <a:pt x="16889" y="21600"/>
                  </a:cubicBezTo>
                  <a:cubicBezTo>
                    <a:pt x="14388" y="21600"/>
                    <a:pt x="12836" y="19906"/>
                    <a:pt x="11803" y="18236"/>
                  </a:cubicBezTo>
                  <a:cubicBezTo>
                    <a:pt x="10895" y="16768"/>
                    <a:pt x="9720" y="14887"/>
                    <a:pt x="9720" y="14887"/>
                  </a:cubicBezTo>
                  <a:cubicBezTo>
                    <a:pt x="9651" y="14766"/>
                    <a:pt x="67" y="121"/>
                    <a:pt x="0" y="0"/>
                  </a:cubicBezTo>
                  <a:lnTo>
                    <a:pt x="3099" y="0"/>
                  </a:lnTo>
                  <a:close/>
                </a:path>
              </a:pathLst>
            </a:custGeom>
            <a:gradFill flip="none" rotWithShape="1">
              <a:gsLst>
                <a:gs pos="34684">
                  <a:srgbClr val="F47530">
                    <a:alpha val="0"/>
                  </a:srgbClr>
                </a:gs>
                <a:gs pos="80515">
                  <a:srgbClr val="F4753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3" name="Shape"/>
            <p:cNvSpPr/>
            <p:nvPr/>
          </p:nvSpPr>
          <p:spPr>
            <a:xfrm>
              <a:off x="4269930" y="257851"/>
              <a:ext cx="4116337" cy="294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21600"/>
                    <a:pt x="0" y="21593"/>
                    <a:pt x="0" y="21587"/>
                  </a:cubicBezTo>
                  <a:cubicBezTo>
                    <a:pt x="0" y="21587"/>
                    <a:pt x="0" y="21593"/>
                    <a:pt x="0" y="21600"/>
                  </a:cubicBezTo>
                  <a:moveTo>
                    <a:pt x="21600" y="470"/>
                  </a:moveTo>
                  <a:lnTo>
                    <a:pt x="21600" y="470"/>
                  </a:lnTo>
                  <a:lnTo>
                    <a:pt x="21600" y="470"/>
                  </a:lnTo>
                  <a:moveTo>
                    <a:pt x="21595" y="470"/>
                  </a:moveTo>
                  <a:cubicBezTo>
                    <a:pt x="21595" y="470"/>
                    <a:pt x="21595" y="470"/>
                    <a:pt x="21591" y="470"/>
                  </a:cubicBezTo>
                  <a:cubicBezTo>
                    <a:pt x="21591" y="470"/>
                    <a:pt x="21591" y="470"/>
                    <a:pt x="21595" y="470"/>
                  </a:cubicBezTo>
                  <a:moveTo>
                    <a:pt x="21581" y="463"/>
                  </a:moveTo>
                  <a:cubicBezTo>
                    <a:pt x="21562" y="463"/>
                    <a:pt x="21543" y="450"/>
                    <a:pt x="21524" y="450"/>
                  </a:cubicBezTo>
                  <a:cubicBezTo>
                    <a:pt x="21543" y="450"/>
                    <a:pt x="21562" y="463"/>
                    <a:pt x="21581" y="463"/>
                  </a:cubicBezTo>
                  <a:moveTo>
                    <a:pt x="18082" y="0"/>
                  </a:moveTo>
                  <a:lnTo>
                    <a:pt x="18134" y="0"/>
                  </a:lnTo>
                  <a:lnTo>
                    <a:pt x="18082" y="0"/>
                  </a:lnTo>
                  <a:moveTo>
                    <a:pt x="18130" y="0"/>
                  </a:moveTo>
                  <a:cubicBezTo>
                    <a:pt x="19585" y="0"/>
                    <a:pt x="20770" y="245"/>
                    <a:pt x="21519" y="450"/>
                  </a:cubicBezTo>
                  <a:cubicBezTo>
                    <a:pt x="20766" y="238"/>
                    <a:pt x="19585" y="0"/>
                    <a:pt x="18130" y="0"/>
                  </a:cubicBezTo>
                  <a:lnTo>
                    <a:pt x="1813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4" name="Line"/>
            <p:cNvSpPr/>
            <p:nvPr/>
          </p:nvSpPr>
          <p:spPr>
            <a:xfrm>
              <a:off x="5511336" y="2091951"/>
              <a:ext cx="2875834" cy="262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6" extrusionOk="0">
                  <a:moveTo>
                    <a:pt x="19965" y="3215"/>
                  </a:moveTo>
                  <a:cubicBezTo>
                    <a:pt x="16232" y="10102"/>
                    <a:pt x="8476" y="21600"/>
                    <a:pt x="0" y="17265"/>
                  </a:cubicBezTo>
                  <a:cubicBezTo>
                    <a:pt x="2151" y="18848"/>
                    <a:pt x="4547" y="20058"/>
                    <a:pt x="7207" y="20086"/>
                  </a:cubicBezTo>
                  <a:cubicBezTo>
                    <a:pt x="10437" y="20120"/>
                    <a:pt x="13701" y="17839"/>
                    <a:pt x="16225" y="15419"/>
                  </a:cubicBezTo>
                  <a:cubicBezTo>
                    <a:pt x="18227" y="13510"/>
                    <a:pt x="20229" y="11305"/>
                    <a:pt x="21600" y="8816"/>
                  </a:cubicBezTo>
                  <a:lnTo>
                    <a:pt x="21600" y="0"/>
                  </a:lnTo>
                  <a:cubicBezTo>
                    <a:pt x="21206" y="830"/>
                    <a:pt x="20657" y="1950"/>
                    <a:pt x="19965" y="3222"/>
                  </a:cubicBezTo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5" name="Shape"/>
            <p:cNvSpPr/>
            <p:nvPr/>
          </p:nvSpPr>
          <p:spPr>
            <a:xfrm>
              <a:off x="5542055" y="2352159"/>
              <a:ext cx="2835177" cy="266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80" y="21600"/>
                  </a:moveTo>
                  <a:cubicBezTo>
                    <a:pt x="8756" y="21593"/>
                    <a:pt x="8831" y="21585"/>
                    <a:pt x="8907" y="21571"/>
                  </a:cubicBezTo>
                  <a:lnTo>
                    <a:pt x="8907" y="21490"/>
                  </a:lnTo>
                  <a:cubicBezTo>
                    <a:pt x="8907" y="21490"/>
                    <a:pt x="8694" y="21476"/>
                    <a:pt x="8694" y="21476"/>
                  </a:cubicBezTo>
                  <a:lnTo>
                    <a:pt x="8680" y="21600"/>
                  </a:lnTo>
                  <a:lnTo>
                    <a:pt x="8680" y="21600"/>
                  </a:lnTo>
                  <a:close/>
                  <a:moveTo>
                    <a:pt x="9788" y="21410"/>
                  </a:moveTo>
                  <a:cubicBezTo>
                    <a:pt x="9871" y="21388"/>
                    <a:pt x="9960" y="21366"/>
                    <a:pt x="10043" y="21344"/>
                  </a:cubicBezTo>
                  <a:lnTo>
                    <a:pt x="10057" y="21176"/>
                  </a:lnTo>
                  <a:lnTo>
                    <a:pt x="9809" y="21146"/>
                  </a:lnTo>
                  <a:lnTo>
                    <a:pt x="9788" y="21410"/>
                  </a:lnTo>
                  <a:lnTo>
                    <a:pt x="9788" y="21410"/>
                  </a:lnTo>
                  <a:close/>
                  <a:moveTo>
                    <a:pt x="6436" y="21249"/>
                  </a:moveTo>
                  <a:lnTo>
                    <a:pt x="6629" y="21263"/>
                  </a:lnTo>
                  <a:lnTo>
                    <a:pt x="6642" y="21059"/>
                  </a:lnTo>
                  <a:lnTo>
                    <a:pt x="6450" y="21044"/>
                  </a:lnTo>
                  <a:lnTo>
                    <a:pt x="6436" y="21249"/>
                  </a:lnTo>
                  <a:close/>
                  <a:moveTo>
                    <a:pt x="10931" y="21066"/>
                  </a:moveTo>
                  <a:cubicBezTo>
                    <a:pt x="11020" y="21037"/>
                    <a:pt x="11103" y="21000"/>
                    <a:pt x="11192" y="20971"/>
                  </a:cubicBezTo>
                  <a:lnTo>
                    <a:pt x="11192" y="20846"/>
                  </a:lnTo>
                  <a:cubicBezTo>
                    <a:pt x="11199" y="20846"/>
                    <a:pt x="10951" y="20839"/>
                    <a:pt x="10951" y="20839"/>
                  </a:cubicBezTo>
                  <a:lnTo>
                    <a:pt x="10938" y="21073"/>
                  </a:lnTo>
                  <a:lnTo>
                    <a:pt x="10938" y="21073"/>
                  </a:lnTo>
                  <a:close/>
                  <a:moveTo>
                    <a:pt x="7572" y="20941"/>
                  </a:moveTo>
                  <a:lnTo>
                    <a:pt x="7764" y="20956"/>
                  </a:lnTo>
                  <a:lnTo>
                    <a:pt x="7778" y="20751"/>
                  </a:lnTo>
                  <a:lnTo>
                    <a:pt x="7585" y="20737"/>
                  </a:lnTo>
                  <a:lnTo>
                    <a:pt x="7572" y="20941"/>
                  </a:lnTo>
                  <a:close/>
                  <a:moveTo>
                    <a:pt x="4226" y="20780"/>
                  </a:moveTo>
                  <a:lnTo>
                    <a:pt x="4357" y="20780"/>
                  </a:lnTo>
                  <a:cubicBezTo>
                    <a:pt x="4357" y="20788"/>
                    <a:pt x="4378" y="20641"/>
                    <a:pt x="4378" y="20641"/>
                  </a:cubicBezTo>
                  <a:lnTo>
                    <a:pt x="4226" y="20627"/>
                  </a:lnTo>
                  <a:lnTo>
                    <a:pt x="4226" y="20780"/>
                  </a:lnTo>
                  <a:lnTo>
                    <a:pt x="4226" y="20780"/>
                  </a:lnTo>
                  <a:close/>
                  <a:moveTo>
                    <a:pt x="12067" y="20576"/>
                  </a:moveTo>
                  <a:cubicBezTo>
                    <a:pt x="12115" y="20554"/>
                    <a:pt x="12156" y="20532"/>
                    <a:pt x="12204" y="20502"/>
                  </a:cubicBezTo>
                  <a:lnTo>
                    <a:pt x="12073" y="20502"/>
                  </a:lnTo>
                  <a:cubicBezTo>
                    <a:pt x="12073" y="20495"/>
                    <a:pt x="12073" y="20576"/>
                    <a:pt x="12073" y="20576"/>
                  </a:cubicBezTo>
                  <a:lnTo>
                    <a:pt x="12073" y="20576"/>
                  </a:lnTo>
                  <a:close/>
                  <a:moveTo>
                    <a:pt x="8707" y="20634"/>
                  </a:moveTo>
                  <a:lnTo>
                    <a:pt x="8928" y="20649"/>
                  </a:lnTo>
                  <a:lnTo>
                    <a:pt x="8941" y="20415"/>
                  </a:lnTo>
                  <a:lnTo>
                    <a:pt x="8714" y="20385"/>
                  </a:lnTo>
                  <a:lnTo>
                    <a:pt x="8714" y="20627"/>
                  </a:lnTo>
                  <a:cubicBezTo>
                    <a:pt x="8714" y="20627"/>
                    <a:pt x="8714" y="20627"/>
                    <a:pt x="8714" y="20627"/>
                  </a:cubicBezTo>
                  <a:close/>
                  <a:moveTo>
                    <a:pt x="5355" y="20466"/>
                  </a:moveTo>
                  <a:lnTo>
                    <a:pt x="5520" y="20488"/>
                  </a:lnTo>
                  <a:lnTo>
                    <a:pt x="5520" y="20312"/>
                  </a:lnTo>
                  <a:cubicBezTo>
                    <a:pt x="5520" y="20312"/>
                    <a:pt x="5369" y="20298"/>
                    <a:pt x="5369" y="20298"/>
                  </a:cubicBezTo>
                  <a:lnTo>
                    <a:pt x="5355" y="20459"/>
                  </a:lnTo>
                  <a:lnTo>
                    <a:pt x="5355" y="20459"/>
                  </a:lnTo>
                  <a:close/>
                  <a:moveTo>
                    <a:pt x="9857" y="20320"/>
                  </a:moveTo>
                  <a:lnTo>
                    <a:pt x="10077" y="20334"/>
                  </a:lnTo>
                  <a:lnTo>
                    <a:pt x="10091" y="20100"/>
                  </a:lnTo>
                  <a:lnTo>
                    <a:pt x="9864" y="20071"/>
                  </a:lnTo>
                  <a:lnTo>
                    <a:pt x="9864" y="20312"/>
                  </a:lnTo>
                  <a:lnTo>
                    <a:pt x="9864" y="20312"/>
                  </a:lnTo>
                  <a:close/>
                  <a:moveTo>
                    <a:pt x="6491" y="20159"/>
                  </a:moveTo>
                  <a:lnTo>
                    <a:pt x="6663" y="20173"/>
                  </a:lnTo>
                  <a:lnTo>
                    <a:pt x="6663" y="19998"/>
                  </a:lnTo>
                  <a:cubicBezTo>
                    <a:pt x="6663" y="19998"/>
                    <a:pt x="6512" y="19983"/>
                    <a:pt x="6512" y="19983"/>
                  </a:cubicBezTo>
                  <a:lnTo>
                    <a:pt x="6491" y="20159"/>
                  </a:lnTo>
                  <a:lnTo>
                    <a:pt x="6491" y="20159"/>
                  </a:lnTo>
                  <a:close/>
                  <a:moveTo>
                    <a:pt x="3146" y="19998"/>
                  </a:moveTo>
                  <a:lnTo>
                    <a:pt x="3256" y="19998"/>
                  </a:lnTo>
                  <a:cubicBezTo>
                    <a:pt x="3256" y="20005"/>
                    <a:pt x="3263" y="19888"/>
                    <a:pt x="3263" y="19888"/>
                  </a:cubicBezTo>
                  <a:lnTo>
                    <a:pt x="3153" y="19888"/>
                  </a:lnTo>
                  <a:cubicBezTo>
                    <a:pt x="3153" y="19880"/>
                    <a:pt x="3146" y="19998"/>
                    <a:pt x="3146" y="19998"/>
                  </a:cubicBezTo>
                  <a:close/>
                  <a:moveTo>
                    <a:pt x="10993" y="20012"/>
                  </a:moveTo>
                  <a:lnTo>
                    <a:pt x="11241" y="20041"/>
                  </a:lnTo>
                  <a:lnTo>
                    <a:pt x="11261" y="19763"/>
                  </a:lnTo>
                  <a:lnTo>
                    <a:pt x="11013" y="19763"/>
                  </a:lnTo>
                  <a:cubicBezTo>
                    <a:pt x="11013" y="19756"/>
                    <a:pt x="10993" y="20012"/>
                    <a:pt x="10993" y="20012"/>
                  </a:cubicBezTo>
                  <a:close/>
                  <a:moveTo>
                    <a:pt x="7634" y="19866"/>
                  </a:moveTo>
                  <a:lnTo>
                    <a:pt x="7826" y="19880"/>
                  </a:lnTo>
                  <a:lnTo>
                    <a:pt x="7840" y="19676"/>
                  </a:lnTo>
                  <a:lnTo>
                    <a:pt x="7647" y="19661"/>
                  </a:lnTo>
                  <a:lnTo>
                    <a:pt x="7634" y="19866"/>
                  </a:lnTo>
                  <a:close/>
                  <a:moveTo>
                    <a:pt x="4295" y="19559"/>
                  </a:moveTo>
                  <a:lnTo>
                    <a:pt x="4295" y="19698"/>
                  </a:lnTo>
                  <a:cubicBezTo>
                    <a:pt x="4288" y="19698"/>
                    <a:pt x="4426" y="19720"/>
                    <a:pt x="4426" y="19720"/>
                  </a:cubicBezTo>
                  <a:lnTo>
                    <a:pt x="4440" y="19559"/>
                  </a:lnTo>
                  <a:lnTo>
                    <a:pt x="4295" y="19559"/>
                  </a:lnTo>
                  <a:lnTo>
                    <a:pt x="4295" y="19559"/>
                  </a:lnTo>
                  <a:close/>
                  <a:moveTo>
                    <a:pt x="12163" y="19705"/>
                  </a:moveTo>
                  <a:lnTo>
                    <a:pt x="12411" y="19734"/>
                  </a:lnTo>
                  <a:lnTo>
                    <a:pt x="12431" y="19456"/>
                  </a:lnTo>
                  <a:lnTo>
                    <a:pt x="12184" y="19456"/>
                  </a:lnTo>
                  <a:cubicBezTo>
                    <a:pt x="12184" y="19449"/>
                    <a:pt x="12163" y="19705"/>
                    <a:pt x="12163" y="19705"/>
                  </a:cubicBezTo>
                  <a:close/>
                  <a:moveTo>
                    <a:pt x="8804" y="19551"/>
                  </a:moveTo>
                  <a:lnTo>
                    <a:pt x="8997" y="19566"/>
                  </a:lnTo>
                  <a:lnTo>
                    <a:pt x="9010" y="19361"/>
                  </a:lnTo>
                  <a:lnTo>
                    <a:pt x="8818" y="19346"/>
                  </a:lnTo>
                  <a:lnTo>
                    <a:pt x="8804" y="19551"/>
                  </a:lnTo>
                  <a:close/>
                  <a:moveTo>
                    <a:pt x="5438" y="19390"/>
                  </a:moveTo>
                  <a:lnTo>
                    <a:pt x="5569" y="19390"/>
                  </a:lnTo>
                  <a:cubicBezTo>
                    <a:pt x="5569" y="19398"/>
                    <a:pt x="5589" y="19251"/>
                    <a:pt x="5589" y="19251"/>
                  </a:cubicBezTo>
                  <a:lnTo>
                    <a:pt x="5438" y="19237"/>
                  </a:lnTo>
                  <a:lnTo>
                    <a:pt x="5438" y="19390"/>
                  </a:lnTo>
                  <a:lnTo>
                    <a:pt x="5438" y="19390"/>
                  </a:lnTo>
                  <a:close/>
                  <a:moveTo>
                    <a:pt x="2093" y="19149"/>
                  </a:moveTo>
                  <a:lnTo>
                    <a:pt x="2079" y="19229"/>
                  </a:lnTo>
                  <a:lnTo>
                    <a:pt x="2168" y="19229"/>
                  </a:lnTo>
                  <a:cubicBezTo>
                    <a:pt x="2168" y="19229"/>
                    <a:pt x="2168" y="19141"/>
                    <a:pt x="2168" y="19141"/>
                  </a:cubicBezTo>
                  <a:lnTo>
                    <a:pt x="2093" y="19141"/>
                  </a:lnTo>
                  <a:cubicBezTo>
                    <a:pt x="2093" y="19141"/>
                    <a:pt x="2093" y="19141"/>
                    <a:pt x="2093" y="19141"/>
                  </a:cubicBezTo>
                  <a:close/>
                  <a:moveTo>
                    <a:pt x="13326" y="19412"/>
                  </a:moveTo>
                  <a:lnTo>
                    <a:pt x="13595" y="19449"/>
                  </a:lnTo>
                  <a:lnTo>
                    <a:pt x="13615" y="19149"/>
                  </a:lnTo>
                  <a:lnTo>
                    <a:pt x="13333" y="19127"/>
                  </a:lnTo>
                  <a:lnTo>
                    <a:pt x="13333" y="19420"/>
                  </a:lnTo>
                  <a:cubicBezTo>
                    <a:pt x="13328" y="19420"/>
                    <a:pt x="13326" y="19420"/>
                    <a:pt x="13326" y="19420"/>
                  </a:cubicBezTo>
                  <a:close/>
                  <a:moveTo>
                    <a:pt x="9953" y="19259"/>
                  </a:moveTo>
                  <a:lnTo>
                    <a:pt x="10180" y="19259"/>
                  </a:lnTo>
                  <a:cubicBezTo>
                    <a:pt x="10180" y="19259"/>
                    <a:pt x="10194" y="19032"/>
                    <a:pt x="10194" y="19032"/>
                  </a:cubicBezTo>
                  <a:lnTo>
                    <a:pt x="9967" y="19002"/>
                  </a:lnTo>
                  <a:lnTo>
                    <a:pt x="9946" y="19259"/>
                  </a:lnTo>
                  <a:close/>
                  <a:moveTo>
                    <a:pt x="6601" y="19090"/>
                  </a:moveTo>
                  <a:lnTo>
                    <a:pt x="6753" y="19105"/>
                  </a:lnTo>
                  <a:lnTo>
                    <a:pt x="6773" y="18929"/>
                  </a:lnTo>
                  <a:lnTo>
                    <a:pt x="6601" y="18915"/>
                  </a:lnTo>
                  <a:lnTo>
                    <a:pt x="6601" y="19090"/>
                  </a:lnTo>
                  <a:cubicBezTo>
                    <a:pt x="6601" y="19090"/>
                    <a:pt x="6601" y="19090"/>
                    <a:pt x="6601" y="19090"/>
                  </a:cubicBezTo>
                  <a:close/>
                  <a:moveTo>
                    <a:pt x="3242" y="18915"/>
                  </a:moveTo>
                  <a:lnTo>
                    <a:pt x="3332" y="18915"/>
                  </a:lnTo>
                  <a:cubicBezTo>
                    <a:pt x="3332" y="18915"/>
                    <a:pt x="3332" y="18827"/>
                    <a:pt x="3332" y="18827"/>
                  </a:cubicBezTo>
                  <a:lnTo>
                    <a:pt x="3242" y="18827"/>
                  </a:lnTo>
                  <a:cubicBezTo>
                    <a:pt x="3242" y="18827"/>
                    <a:pt x="3242" y="18915"/>
                    <a:pt x="3242" y="18915"/>
                  </a:cubicBezTo>
                  <a:close/>
                  <a:moveTo>
                    <a:pt x="14524" y="18988"/>
                  </a:moveTo>
                  <a:cubicBezTo>
                    <a:pt x="14593" y="18929"/>
                    <a:pt x="14662" y="18878"/>
                    <a:pt x="14730" y="18820"/>
                  </a:cubicBezTo>
                  <a:lnTo>
                    <a:pt x="14531" y="18805"/>
                  </a:lnTo>
                  <a:lnTo>
                    <a:pt x="14531" y="18988"/>
                  </a:lnTo>
                  <a:cubicBezTo>
                    <a:pt x="14531" y="18988"/>
                    <a:pt x="14531" y="18988"/>
                    <a:pt x="14531" y="18988"/>
                  </a:cubicBezTo>
                  <a:close/>
                  <a:moveTo>
                    <a:pt x="11130" y="18937"/>
                  </a:moveTo>
                  <a:lnTo>
                    <a:pt x="11358" y="18966"/>
                  </a:lnTo>
                  <a:lnTo>
                    <a:pt x="11358" y="18724"/>
                  </a:lnTo>
                  <a:cubicBezTo>
                    <a:pt x="11358" y="18724"/>
                    <a:pt x="11144" y="18710"/>
                    <a:pt x="11144" y="18710"/>
                  </a:cubicBezTo>
                  <a:lnTo>
                    <a:pt x="11130" y="18944"/>
                  </a:lnTo>
                  <a:lnTo>
                    <a:pt x="11130" y="18944"/>
                  </a:lnTo>
                  <a:close/>
                  <a:moveTo>
                    <a:pt x="7764" y="18776"/>
                  </a:moveTo>
                  <a:lnTo>
                    <a:pt x="7930" y="18798"/>
                  </a:lnTo>
                  <a:lnTo>
                    <a:pt x="7943" y="18615"/>
                  </a:lnTo>
                  <a:lnTo>
                    <a:pt x="7778" y="18615"/>
                  </a:lnTo>
                  <a:cubicBezTo>
                    <a:pt x="7778" y="18615"/>
                    <a:pt x="7764" y="18776"/>
                    <a:pt x="7764" y="18776"/>
                  </a:cubicBezTo>
                  <a:lnTo>
                    <a:pt x="7764" y="18776"/>
                  </a:lnTo>
                  <a:close/>
                  <a:moveTo>
                    <a:pt x="4405" y="18615"/>
                  </a:moveTo>
                  <a:lnTo>
                    <a:pt x="4515" y="18615"/>
                  </a:lnTo>
                  <a:cubicBezTo>
                    <a:pt x="4515" y="18622"/>
                    <a:pt x="4522" y="18505"/>
                    <a:pt x="4522" y="18505"/>
                  </a:cubicBezTo>
                  <a:lnTo>
                    <a:pt x="4412" y="18505"/>
                  </a:lnTo>
                  <a:cubicBezTo>
                    <a:pt x="4412" y="18498"/>
                    <a:pt x="4405" y="18615"/>
                    <a:pt x="4405" y="18615"/>
                  </a:cubicBezTo>
                  <a:close/>
                  <a:moveTo>
                    <a:pt x="1039" y="18402"/>
                  </a:moveTo>
                  <a:lnTo>
                    <a:pt x="1039" y="18446"/>
                  </a:lnTo>
                  <a:cubicBezTo>
                    <a:pt x="1039" y="18446"/>
                    <a:pt x="1088" y="18461"/>
                    <a:pt x="1088" y="18461"/>
                  </a:cubicBezTo>
                  <a:lnTo>
                    <a:pt x="1088" y="18388"/>
                  </a:lnTo>
                  <a:cubicBezTo>
                    <a:pt x="1088" y="18388"/>
                    <a:pt x="1039" y="18388"/>
                    <a:pt x="1039" y="18388"/>
                  </a:cubicBezTo>
                  <a:lnTo>
                    <a:pt x="1039" y="18388"/>
                  </a:lnTo>
                  <a:close/>
                  <a:moveTo>
                    <a:pt x="12321" y="18644"/>
                  </a:moveTo>
                  <a:lnTo>
                    <a:pt x="12562" y="18666"/>
                  </a:lnTo>
                  <a:lnTo>
                    <a:pt x="12590" y="18402"/>
                  </a:lnTo>
                  <a:lnTo>
                    <a:pt x="12328" y="18380"/>
                  </a:lnTo>
                  <a:lnTo>
                    <a:pt x="12328" y="18644"/>
                  </a:lnTo>
                  <a:close/>
                  <a:moveTo>
                    <a:pt x="8948" y="18476"/>
                  </a:moveTo>
                  <a:lnTo>
                    <a:pt x="9114" y="18476"/>
                  </a:lnTo>
                  <a:cubicBezTo>
                    <a:pt x="9114" y="18476"/>
                    <a:pt x="9127" y="18315"/>
                    <a:pt x="9127" y="18315"/>
                  </a:cubicBezTo>
                  <a:lnTo>
                    <a:pt x="8976" y="18300"/>
                  </a:lnTo>
                  <a:lnTo>
                    <a:pt x="8955" y="18476"/>
                  </a:lnTo>
                  <a:lnTo>
                    <a:pt x="8955" y="18476"/>
                  </a:lnTo>
                  <a:close/>
                  <a:moveTo>
                    <a:pt x="5582" y="18307"/>
                  </a:moveTo>
                  <a:lnTo>
                    <a:pt x="5693" y="18307"/>
                  </a:lnTo>
                  <a:cubicBezTo>
                    <a:pt x="5693" y="18315"/>
                    <a:pt x="5699" y="18198"/>
                    <a:pt x="5699" y="18198"/>
                  </a:cubicBezTo>
                  <a:lnTo>
                    <a:pt x="5589" y="18198"/>
                  </a:lnTo>
                  <a:cubicBezTo>
                    <a:pt x="5589" y="18190"/>
                    <a:pt x="5582" y="18307"/>
                    <a:pt x="5582" y="18307"/>
                  </a:cubicBezTo>
                  <a:close/>
                  <a:moveTo>
                    <a:pt x="2216" y="18154"/>
                  </a:moveTo>
                  <a:lnTo>
                    <a:pt x="2258" y="18154"/>
                  </a:lnTo>
                  <a:cubicBezTo>
                    <a:pt x="2258" y="18154"/>
                    <a:pt x="2272" y="18102"/>
                    <a:pt x="2272" y="18102"/>
                  </a:cubicBezTo>
                  <a:lnTo>
                    <a:pt x="2203" y="18102"/>
                  </a:lnTo>
                  <a:cubicBezTo>
                    <a:pt x="2203" y="18102"/>
                    <a:pt x="2203" y="18154"/>
                    <a:pt x="2203" y="18154"/>
                  </a:cubicBezTo>
                  <a:lnTo>
                    <a:pt x="2203" y="18154"/>
                  </a:lnTo>
                  <a:close/>
                  <a:moveTo>
                    <a:pt x="13526" y="18344"/>
                  </a:moveTo>
                  <a:lnTo>
                    <a:pt x="13787" y="18366"/>
                  </a:lnTo>
                  <a:lnTo>
                    <a:pt x="13787" y="18102"/>
                  </a:lnTo>
                  <a:cubicBezTo>
                    <a:pt x="13794" y="18102"/>
                    <a:pt x="13546" y="18073"/>
                    <a:pt x="13546" y="18073"/>
                  </a:cubicBezTo>
                  <a:lnTo>
                    <a:pt x="13526" y="18351"/>
                  </a:lnTo>
                  <a:close/>
                  <a:moveTo>
                    <a:pt x="10125" y="18168"/>
                  </a:moveTo>
                  <a:lnTo>
                    <a:pt x="10318" y="18183"/>
                  </a:lnTo>
                  <a:lnTo>
                    <a:pt x="10332" y="17978"/>
                  </a:lnTo>
                  <a:lnTo>
                    <a:pt x="10139" y="17963"/>
                  </a:lnTo>
                  <a:lnTo>
                    <a:pt x="10125" y="18168"/>
                  </a:lnTo>
                  <a:close/>
                  <a:moveTo>
                    <a:pt x="6746" y="18022"/>
                  </a:moveTo>
                  <a:lnTo>
                    <a:pt x="6876" y="18022"/>
                  </a:lnTo>
                  <a:cubicBezTo>
                    <a:pt x="6876" y="18029"/>
                    <a:pt x="6897" y="17883"/>
                    <a:pt x="6897" y="17883"/>
                  </a:cubicBezTo>
                  <a:lnTo>
                    <a:pt x="6746" y="17868"/>
                  </a:lnTo>
                  <a:lnTo>
                    <a:pt x="6746" y="18022"/>
                  </a:lnTo>
                  <a:lnTo>
                    <a:pt x="6746" y="18022"/>
                  </a:lnTo>
                  <a:close/>
                  <a:moveTo>
                    <a:pt x="14730" y="18059"/>
                  </a:moveTo>
                  <a:lnTo>
                    <a:pt x="15013" y="18080"/>
                  </a:lnTo>
                  <a:lnTo>
                    <a:pt x="15033" y="17780"/>
                  </a:lnTo>
                  <a:lnTo>
                    <a:pt x="14751" y="17759"/>
                  </a:lnTo>
                  <a:lnTo>
                    <a:pt x="14730" y="18059"/>
                  </a:lnTo>
                  <a:lnTo>
                    <a:pt x="14730" y="18059"/>
                  </a:lnTo>
                  <a:close/>
                  <a:moveTo>
                    <a:pt x="3373" y="17846"/>
                  </a:moveTo>
                  <a:lnTo>
                    <a:pt x="3462" y="17846"/>
                  </a:lnTo>
                  <a:cubicBezTo>
                    <a:pt x="3462" y="17846"/>
                    <a:pt x="3462" y="17773"/>
                    <a:pt x="3462" y="17773"/>
                  </a:cubicBezTo>
                  <a:lnTo>
                    <a:pt x="3387" y="17759"/>
                  </a:lnTo>
                  <a:lnTo>
                    <a:pt x="3387" y="17854"/>
                  </a:lnTo>
                  <a:cubicBezTo>
                    <a:pt x="3387" y="17854"/>
                    <a:pt x="3387" y="17854"/>
                    <a:pt x="3387" y="17854"/>
                  </a:cubicBezTo>
                  <a:close/>
                  <a:moveTo>
                    <a:pt x="11351" y="17876"/>
                  </a:moveTo>
                  <a:lnTo>
                    <a:pt x="11523" y="17890"/>
                  </a:lnTo>
                  <a:lnTo>
                    <a:pt x="11550" y="17693"/>
                  </a:lnTo>
                  <a:lnTo>
                    <a:pt x="11358" y="17678"/>
                  </a:lnTo>
                  <a:lnTo>
                    <a:pt x="11358" y="17876"/>
                  </a:lnTo>
                  <a:cubicBezTo>
                    <a:pt x="11358" y="17876"/>
                    <a:pt x="11358" y="17876"/>
                    <a:pt x="11358" y="17876"/>
                  </a:cubicBezTo>
                  <a:close/>
                  <a:moveTo>
                    <a:pt x="0" y="17693"/>
                  </a:moveTo>
                  <a:lnTo>
                    <a:pt x="34" y="17693"/>
                  </a:lnTo>
                  <a:cubicBezTo>
                    <a:pt x="34" y="17685"/>
                    <a:pt x="34" y="17663"/>
                    <a:pt x="34" y="17663"/>
                  </a:cubicBezTo>
                  <a:lnTo>
                    <a:pt x="14" y="17663"/>
                  </a:lnTo>
                  <a:cubicBezTo>
                    <a:pt x="14" y="17663"/>
                    <a:pt x="0" y="17693"/>
                    <a:pt x="0" y="17693"/>
                  </a:cubicBezTo>
                  <a:lnTo>
                    <a:pt x="0" y="17693"/>
                  </a:lnTo>
                  <a:close/>
                  <a:moveTo>
                    <a:pt x="7943" y="17707"/>
                  </a:moveTo>
                  <a:lnTo>
                    <a:pt x="8088" y="17707"/>
                  </a:lnTo>
                  <a:lnTo>
                    <a:pt x="8088" y="17568"/>
                  </a:lnTo>
                  <a:cubicBezTo>
                    <a:pt x="8095" y="17568"/>
                    <a:pt x="7964" y="17561"/>
                    <a:pt x="7964" y="17561"/>
                  </a:cubicBezTo>
                  <a:lnTo>
                    <a:pt x="7943" y="17707"/>
                  </a:lnTo>
                  <a:lnTo>
                    <a:pt x="7943" y="17707"/>
                  </a:lnTo>
                  <a:close/>
                  <a:moveTo>
                    <a:pt x="16011" y="17663"/>
                  </a:moveTo>
                  <a:cubicBezTo>
                    <a:pt x="16073" y="17605"/>
                    <a:pt x="16135" y="17546"/>
                    <a:pt x="16190" y="17480"/>
                  </a:cubicBezTo>
                  <a:lnTo>
                    <a:pt x="16024" y="17459"/>
                  </a:lnTo>
                  <a:lnTo>
                    <a:pt x="16011" y="17656"/>
                  </a:lnTo>
                  <a:lnTo>
                    <a:pt x="16011" y="17656"/>
                  </a:lnTo>
                  <a:close/>
                  <a:moveTo>
                    <a:pt x="4550" y="17546"/>
                  </a:moveTo>
                  <a:lnTo>
                    <a:pt x="4639" y="17546"/>
                  </a:lnTo>
                  <a:cubicBezTo>
                    <a:pt x="4639" y="17546"/>
                    <a:pt x="4639" y="17459"/>
                    <a:pt x="4639" y="17459"/>
                  </a:cubicBezTo>
                  <a:lnTo>
                    <a:pt x="4550" y="17459"/>
                  </a:lnTo>
                  <a:cubicBezTo>
                    <a:pt x="4550" y="17459"/>
                    <a:pt x="4550" y="17546"/>
                    <a:pt x="4550" y="17546"/>
                  </a:cubicBezTo>
                  <a:close/>
                  <a:moveTo>
                    <a:pt x="1191" y="17385"/>
                  </a:moveTo>
                  <a:lnTo>
                    <a:pt x="1211" y="17385"/>
                  </a:lnTo>
                  <a:cubicBezTo>
                    <a:pt x="1211" y="17385"/>
                    <a:pt x="1225" y="17356"/>
                    <a:pt x="1225" y="17356"/>
                  </a:cubicBezTo>
                  <a:lnTo>
                    <a:pt x="1184" y="17356"/>
                  </a:lnTo>
                  <a:cubicBezTo>
                    <a:pt x="1184" y="17356"/>
                    <a:pt x="1191" y="17385"/>
                    <a:pt x="1191" y="17385"/>
                  </a:cubicBezTo>
                  <a:close/>
                  <a:moveTo>
                    <a:pt x="12548" y="17598"/>
                  </a:moveTo>
                  <a:lnTo>
                    <a:pt x="12776" y="17598"/>
                  </a:lnTo>
                  <a:cubicBezTo>
                    <a:pt x="12776" y="17598"/>
                    <a:pt x="12789" y="17371"/>
                    <a:pt x="12789" y="17371"/>
                  </a:cubicBezTo>
                  <a:lnTo>
                    <a:pt x="12562" y="17341"/>
                  </a:lnTo>
                  <a:lnTo>
                    <a:pt x="12541" y="17598"/>
                  </a:lnTo>
                  <a:lnTo>
                    <a:pt x="12541" y="17598"/>
                  </a:lnTo>
                  <a:close/>
                  <a:moveTo>
                    <a:pt x="9141" y="17407"/>
                  </a:moveTo>
                  <a:lnTo>
                    <a:pt x="9306" y="17429"/>
                  </a:lnTo>
                  <a:lnTo>
                    <a:pt x="9320" y="17246"/>
                  </a:lnTo>
                  <a:lnTo>
                    <a:pt x="9155" y="17246"/>
                  </a:lnTo>
                  <a:cubicBezTo>
                    <a:pt x="9155" y="17246"/>
                    <a:pt x="9141" y="17407"/>
                    <a:pt x="9141" y="17407"/>
                  </a:cubicBezTo>
                  <a:lnTo>
                    <a:pt x="9141" y="17407"/>
                  </a:lnTo>
                  <a:close/>
                  <a:moveTo>
                    <a:pt x="5741" y="17254"/>
                  </a:moveTo>
                  <a:lnTo>
                    <a:pt x="5851" y="17254"/>
                  </a:lnTo>
                  <a:cubicBezTo>
                    <a:pt x="5851" y="17261"/>
                    <a:pt x="5858" y="17144"/>
                    <a:pt x="5858" y="17144"/>
                  </a:cubicBezTo>
                  <a:lnTo>
                    <a:pt x="5748" y="17144"/>
                  </a:lnTo>
                  <a:cubicBezTo>
                    <a:pt x="5748" y="17137"/>
                    <a:pt x="5741" y="17254"/>
                    <a:pt x="5741" y="17254"/>
                  </a:cubicBezTo>
                  <a:close/>
                  <a:moveTo>
                    <a:pt x="13780" y="17312"/>
                  </a:moveTo>
                  <a:lnTo>
                    <a:pt x="14028" y="17312"/>
                  </a:lnTo>
                  <a:cubicBezTo>
                    <a:pt x="14028" y="17320"/>
                    <a:pt x="14049" y="17063"/>
                    <a:pt x="14049" y="17063"/>
                  </a:cubicBezTo>
                  <a:lnTo>
                    <a:pt x="13801" y="17034"/>
                  </a:lnTo>
                  <a:lnTo>
                    <a:pt x="13780" y="17312"/>
                  </a:lnTo>
                  <a:close/>
                  <a:moveTo>
                    <a:pt x="10366" y="17107"/>
                  </a:moveTo>
                  <a:lnTo>
                    <a:pt x="10518" y="17122"/>
                  </a:lnTo>
                  <a:lnTo>
                    <a:pt x="10538" y="16946"/>
                  </a:lnTo>
                  <a:lnTo>
                    <a:pt x="10366" y="16932"/>
                  </a:lnTo>
                  <a:lnTo>
                    <a:pt x="10366" y="17107"/>
                  </a:lnTo>
                  <a:cubicBezTo>
                    <a:pt x="10366" y="17107"/>
                    <a:pt x="10366" y="17107"/>
                    <a:pt x="10366" y="17107"/>
                  </a:cubicBezTo>
                  <a:close/>
                  <a:moveTo>
                    <a:pt x="6952" y="16946"/>
                  </a:moveTo>
                  <a:lnTo>
                    <a:pt x="7062" y="16946"/>
                  </a:lnTo>
                  <a:cubicBezTo>
                    <a:pt x="7062" y="16954"/>
                    <a:pt x="7069" y="16837"/>
                    <a:pt x="7069" y="16837"/>
                  </a:cubicBezTo>
                  <a:lnTo>
                    <a:pt x="6959" y="16837"/>
                  </a:lnTo>
                  <a:cubicBezTo>
                    <a:pt x="6959" y="16829"/>
                    <a:pt x="6952" y="16946"/>
                    <a:pt x="6952" y="16946"/>
                  </a:cubicBezTo>
                  <a:close/>
                  <a:moveTo>
                    <a:pt x="15047" y="17012"/>
                  </a:moveTo>
                  <a:lnTo>
                    <a:pt x="15309" y="17034"/>
                  </a:lnTo>
                  <a:lnTo>
                    <a:pt x="15309" y="16771"/>
                  </a:lnTo>
                  <a:cubicBezTo>
                    <a:pt x="15315" y="16771"/>
                    <a:pt x="15075" y="16749"/>
                    <a:pt x="15075" y="16749"/>
                  </a:cubicBezTo>
                  <a:lnTo>
                    <a:pt x="15047" y="17012"/>
                  </a:lnTo>
                  <a:lnTo>
                    <a:pt x="15047" y="17012"/>
                  </a:lnTo>
                  <a:close/>
                  <a:moveTo>
                    <a:pt x="11585" y="16837"/>
                  </a:moveTo>
                  <a:lnTo>
                    <a:pt x="11777" y="16851"/>
                  </a:lnTo>
                  <a:lnTo>
                    <a:pt x="11791" y="16646"/>
                  </a:lnTo>
                  <a:lnTo>
                    <a:pt x="11598" y="16632"/>
                  </a:lnTo>
                  <a:lnTo>
                    <a:pt x="11585" y="16837"/>
                  </a:lnTo>
                  <a:close/>
                  <a:moveTo>
                    <a:pt x="151" y="16624"/>
                  </a:moveTo>
                  <a:lnTo>
                    <a:pt x="193" y="16624"/>
                  </a:lnTo>
                  <a:cubicBezTo>
                    <a:pt x="193" y="16624"/>
                    <a:pt x="186" y="16595"/>
                    <a:pt x="186" y="16595"/>
                  </a:cubicBezTo>
                  <a:lnTo>
                    <a:pt x="165" y="16595"/>
                  </a:lnTo>
                  <a:cubicBezTo>
                    <a:pt x="165" y="16595"/>
                    <a:pt x="151" y="16624"/>
                    <a:pt x="151" y="16624"/>
                  </a:cubicBezTo>
                  <a:lnTo>
                    <a:pt x="151" y="16624"/>
                  </a:lnTo>
                  <a:close/>
                  <a:moveTo>
                    <a:pt x="8143" y="16654"/>
                  </a:moveTo>
                  <a:lnTo>
                    <a:pt x="8294" y="16668"/>
                  </a:lnTo>
                  <a:lnTo>
                    <a:pt x="8294" y="16515"/>
                  </a:lnTo>
                  <a:lnTo>
                    <a:pt x="8164" y="16515"/>
                  </a:lnTo>
                  <a:cubicBezTo>
                    <a:pt x="8164" y="16507"/>
                    <a:pt x="8143" y="16654"/>
                    <a:pt x="8143" y="16654"/>
                  </a:cubicBezTo>
                  <a:close/>
                  <a:moveTo>
                    <a:pt x="16341" y="16756"/>
                  </a:moveTo>
                  <a:lnTo>
                    <a:pt x="16623" y="16778"/>
                  </a:lnTo>
                  <a:lnTo>
                    <a:pt x="16644" y="16478"/>
                  </a:lnTo>
                  <a:lnTo>
                    <a:pt x="16362" y="16456"/>
                  </a:lnTo>
                  <a:lnTo>
                    <a:pt x="16341" y="16756"/>
                  </a:lnTo>
                  <a:close/>
                  <a:moveTo>
                    <a:pt x="12831" y="16559"/>
                  </a:moveTo>
                  <a:lnTo>
                    <a:pt x="13058" y="16559"/>
                  </a:lnTo>
                  <a:cubicBezTo>
                    <a:pt x="13058" y="16559"/>
                    <a:pt x="13072" y="16332"/>
                    <a:pt x="13072" y="16332"/>
                  </a:cubicBezTo>
                  <a:lnTo>
                    <a:pt x="12844" y="16302"/>
                  </a:lnTo>
                  <a:lnTo>
                    <a:pt x="12824" y="16559"/>
                  </a:lnTo>
                  <a:lnTo>
                    <a:pt x="12824" y="16559"/>
                  </a:lnTo>
                  <a:close/>
                  <a:moveTo>
                    <a:pt x="9389" y="16361"/>
                  </a:moveTo>
                  <a:lnTo>
                    <a:pt x="9533" y="16361"/>
                  </a:lnTo>
                  <a:lnTo>
                    <a:pt x="9533" y="16222"/>
                  </a:lnTo>
                  <a:cubicBezTo>
                    <a:pt x="9540" y="16222"/>
                    <a:pt x="9403" y="16200"/>
                    <a:pt x="9403" y="16200"/>
                  </a:cubicBezTo>
                  <a:lnTo>
                    <a:pt x="9389" y="16361"/>
                  </a:lnTo>
                  <a:lnTo>
                    <a:pt x="9389" y="16361"/>
                  </a:lnTo>
                  <a:close/>
                  <a:moveTo>
                    <a:pt x="14118" y="16266"/>
                  </a:moveTo>
                  <a:lnTo>
                    <a:pt x="14338" y="16280"/>
                  </a:lnTo>
                  <a:lnTo>
                    <a:pt x="14366" y="16039"/>
                  </a:lnTo>
                  <a:lnTo>
                    <a:pt x="14138" y="16039"/>
                  </a:lnTo>
                  <a:cubicBezTo>
                    <a:pt x="14138" y="16039"/>
                    <a:pt x="14125" y="16266"/>
                    <a:pt x="14125" y="16266"/>
                  </a:cubicBezTo>
                  <a:lnTo>
                    <a:pt x="14125" y="16266"/>
                  </a:lnTo>
                  <a:close/>
                  <a:moveTo>
                    <a:pt x="10621" y="16076"/>
                  </a:moveTo>
                  <a:lnTo>
                    <a:pt x="10793" y="16090"/>
                  </a:lnTo>
                  <a:lnTo>
                    <a:pt x="10793" y="15915"/>
                  </a:lnTo>
                  <a:cubicBezTo>
                    <a:pt x="10793" y="15915"/>
                    <a:pt x="10642" y="15900"/>
                    <a:pt x="10642" y="15900"/>
                  </a:cubicBezTo>
                  <a:lnTo>
                    <a:pt x="10621" y="16076"/>
                  </a:lnTo>
                  <a:lnTo>
                    <a:pt x="10621" y="16076"/>
                  </a:lnTo>
                  <a:close/>
                  <a:moveTo>
                    <a:pt x="15426" y="16024"/>
                  </a:moveTo>
                  <a:lnTo>
                    <a:pt x="15673" y="16024"/>
                  </a:lnTo>
                  <a:cubicBezTo>
                    <a:pt x="15673" y="16032"/>
                    <a:pt x="15694" y="15776"/>
                    <a:pt x="15694" y="15776"/>
                  </a:cubicBezTo>
                  <a:lnTo>
                    <a:pt x="15446" y="15746"/>
                  </a:lnTo>
                  <a:lnTo>
                    <a:pt x="15426" y="16024"/>
                  </a:lnTo>
                  <a:close/>
                  <a:moveTo>
                    <a:pt x="11908" y="15776"/>
                  </a:moveTo>
                  <a:lnTo>
                    <a:pt x="12073" y="15798"/>
                  </a:lnTo>
                  <a:lnTo>
                    <a:pt x="12073" y="15622"/>
                  </a:lnTo>
                  <a:cubicBezTo>
                    <a:pt x="12073" y="15622"/>
                    <a:pt x="11922" y="15607"/>
                    <a:pt x="11922" y="15607"/>
                  </a:cubicBezTo>
                  <a:lnTo>
                    <a:pt x="11908" y="15768"/>
                  </a:lnTo>
                  <a:lnTo>
                    <a:pt x="11908" y="15768"/>
                  </a:lnTo>
                  <a:close/>
                  <a:moveTo>
                    <a:pt x="8432" y="15563"/>
                  </a:moveTo>
                  <a:lnTo>
                    <a:pt x="8432" y="15593"/>
                  </a:lnTo>
                  <a:cubicBezTo>
                    <a:pt x="8432" y="15593"/>
                    <a:pt x="8535" y="15600"/>
                    <a:pt x="8535" y="15600"/>
                  </a:cubicBezTo>
                  <a:lnTo>
                    <a:pt x="8535" y="15490"/>
                  </a:lnTo>
                  <a:cubicBezTo>
                    <a:pt x="8508" y="15512"/>
                    <a:pt x="8467" y="15534"/>
                    <a:pt x="8432" y="15563"/>
                  </a:cubicBezTo>
                  <a:moveTo>
                    <a:pt x="16775" y="15761"/>
                  </a:moveTo>
                  <a:lnTo>
                    <a:pt x="17036" y="15783"/>
                  </a:lnTo>
                  <a:lnTo>
                    <a:pt x="17036" y="15520"/>
                  </a:lnTo>
                  <a:cubicBezTo>
                    <a:pt x="17043" y="15520"/>
                    <a:pt x="16802" y="15498"/>
                    <a:pt x="16802" y="15498"/>
                  </a:cubicBezTo>
                  <a:lnTo>
                    <a:pt x="16775" y="15761"/>
                  </a:lnTo>
                  <a:lnTo>
                    <a:pt x="16775" y="15761"/>
                  </a:lnTo>
                  <a:close/>
                  <a:moveTo>
                    <a:pt x="13195" y="15534"/>
                  </a:moveTo>
                  <a:lnTo>
                    <a:pt x="13388" y="15549"/>
                  </a:lnTo>
                  <a:lnTo>
                    <a:pt x="13402" y="15344"/>
                  </a:lnTo>
                  <a:lnTo>
                    <a:pt x="13209" y="15329"/>
                  </a:lnTo>
                  <a:lnTo>
                    <a:pt x="13195" y="15534"/>
                  </a:lnTo>
                  <a:close/>
                  <a:moveTo>
                    <a:pt x="9678" y="15337"/>
                  </a:moveTo>
                  <a:lnTo>
                    <a:pt x="9823" y="15337"/>
                  </a:lnTo>
                  <a:lnTo>
                    <a:pt x="9823" y="15198"/>
                  </a:lnTo>
                  <a:cubicBezTo>
                    <a:pt x="9829" y="15198"/>
                    <a:pt x="9692" y="15176"/>
                    <a:pt x="9692" y="15176"/>
                  </a:cubicBezTo>
                  <a:lnTo>
                    <a:pt x="9678" y="15337"/>
                  </a:lnTo>
                  <a:lnTo>
                    <a:pt x="9678" y="15337"/>
                  </a:lnTo>
                  <a:close/>
                  <a:moveTo>
                    <a:pt x="14517" y="15278"/>
                  </a:moveTo>
                  <a:lnTo>
                    <a:pt x="14737" y="15293"/>
                  </a:lnTo>
                  <a:lnTo>
                    <a:pt x="14751" y="15059"/>
                  </a:lnTo>
                  <a:lnTo>
                    <a:pt x="14524" y="15029"/>
                  </a:lnTo>
                  <a:lnTo>
                    <a:pt x="14524" y="15271"/>
                  </a:lnTo>
                  <a:cubicBezTo>
                    <a:pt x="14524" y="15271"/>
                    <a:pt x="14524" y="15271"/>
                    <a:pt x="14524" y="15271"/>
                  </a:cubicBezTo>
                  <a:close/>
                  <a:moveTo>
                    <a:pt x="10965" y="15044"/>
                  </a:moveTo>
                  <a:lnTo>
                    <a:pt x="11103" y="15066"/>
                  </a:lnTo>
                  <a:lnTo>
                    <a:pt x="11117" y="14905"/>
                  </a:lnTo>
                  <a:lnTo>
                    <a:pt x="10965" y="14890"/>
                  </a:lnTo>
                  <a:lnTo>
                    <a:pt x="10965" y="15044"/>
                  </a:lnTo>
                  <a:lnTo>
                    <a:pt x="10965" y="15044"/>
                  </a:lnTo>
                  <a:close/>
                  <a:moveTo>
                    <a:pt x="15873" y="15022"/>
                  </a:moveTo>
                  <a:lnTo>
                    <a:pt x="16100" y="15051"/>
                  </a:lnTo>
                  <a:lnTo>
                    <a:pt x="16100" y="14810"/>
                  </a:lnTo>
                  <a:cubicBezTo>
                    <a:pt x="16100" y="14810"/>
                    <a:pt x="15887" y="14795"/>
                    <a:pt x="15887" y="14795"/>
                  </a:cubicBezTo>
                  <a:lnTo>
                    <a:pt x="15873" y="15029"/>
                  </a:lnTo>
                  <a:close/>
                  <a:moveTo>
                    <a:pt x="12266" y="14788"/>
                  </a:moveTo>
                  <a:lnTo>
                    <a:pt x="12438" y="14802"/>
                  </a:lnTo>
                  <a:lnTo>
                    <a:pt x="12438" y="14627"/>
                  </a:lnTo>
                  <a:cubicBezTo>
                    <a:pt x="12438" y="14627"/>
                    <a:pt x="12287" y="14612"/>
                    <a:pt x="12287" y="14612"/>
                  </a:cubicBezTo>
                  <a:lnTo>
                    <a:pt x="12266" y="14788"/>
                  </a:lnTo>
                  <a:lnTo>
                    <a:pt x="12266" y="14788"/>
                  </a:lnTo>
                  <a:close/>
                  <a:moveTo>
                    <a:pt x="17277" y="14824"/>
                  </a:moveTo>
                  <a:lnTo>
                    <a:pt x="17525" y="14854"/>
                  </a:lnTo>
                  <a:lnTo>
                    <a:pt x="17546" y="14576"/>
                  </a:lnTo>
                  <a:lnTo>
                    <a:pt x="17298" y="14576"/>
                  </a:lnTo>
                  <a:cubicBezTo>
                    <a:pt x="17298" y="14568"/>
                    <a:pt x="17277" y="14824"/>
                    <a:pt x="17277" y="14824"/>
                  </a:cubicBezTo>
                  <a:close/>
                  <a:moveTo>
                    <a:pt x="18757" y="14385"/>
                  </a:moveTo>
                  <a:cubicBezTo>
                    <a:pt x="18757" y="14385"/>
                    <a:pt x="18757" y="14378"/>
                    <a:pt x="18771" y="14371"/>
                  </a:cubicBezTo>
                  <a:lnTo>
                    <a:pt x="18764" y="14371"/>
                  </a:lnTo>
                  <a:lnTo>
                    <a:pt x="18764" y="14385"/>
                  </a:lnTo>
                  <a:lnTo>
                    <a:pt x="18764" y="14385"/>
                  </a:lnTo>
                  <a:close/>
                  <a:moveTo>
                    <a:pt x="13595" y="14539"/>
                  </a:moveTo>
                  <a:lnTo>
                    <a:pt x="13787" y="14554"/>
                  </a:lnTo>
                  <a:lnTo>
                    <a:pt x="13801" y="14349"/>
                  </a:lnTo>
                  <a:lnTo>
                    <a:pt x="13608" y="14334"/>
                  </a:lnTo>
                  <a:lnTo>
                    <a:pt x="13595" y="14539"/>
                  </a:lnTo>
                  <a:close/>
                  <a:moveTo>
                    <a:pt x="14978" y="14290"/>
                  </a:moveTo>
                  <a:lnTo>
                    <a:pt x="15164" y="14320"/>
                  </a:lnTo>
                  <a:lnTo>
                    <a:pt x="15178" y="14115"/>
                  </a:lnTo>
                  <a:lnTo>
                    <a:pt x="14985" y="14100"/>
                  </a:lnTo>
                  <a:lnTo>
                    <a:pt x="14985" y="14298"/>
                  </a:lnTo>
                  <a:close/>
                  <a:moveTo>
                    <a:pt x="11344" y="14049"/>
                  </a:moveTo>
                  <a:lnTo>
                    <a:pt x="11488" y="14049"/>
                  </a:lnTo>
                  <a:lnTo>
                    <a:pt x="11488" y="13910"/>
                  </a:lnTo>
                  <a:cubicBezTo>
                    <a:pt x="11495" y="13910"/>
                    <a:pt x="11358" y="13888"/>
                    <a:pt x="11358" y="13888"/>
                  </a:cubicBezTo>
                  <a:lnTo>
                    <a:pt x="11344" y="14049"/>
                  </a:lnTo>
                  <a:lnTo>
                    <a:pt x="11344" y="14049"/>
                  </a:lnTo>
                  <a:close/>
                  <a:moveTo>
                    <a:pt x="16389" y="14100"/>
                  </a:moveTo>
                  <a:lnTo>
                    <a:pt x="16610" y="14115"/>
                  </a:lnTo>
                  <a:lnTo>
                    <a:pt x="16623" y="13880"/>
                  </a:lnTo>
                  <a:lnTo>
                    <a:pt x="16396" y="13851"/>
                  </a:lnTo>
                  <a:lnTo>
                    <a:pt x="16396" y="14093"/>
                  </a:lnTo>
                  <a:close/>
                  <a:moveTo>
                    <a:pt x="17842" y="13939"/>
                  </a:moveTo>
                  <a:lnTo>
                    <a:pt x="18089" y="13939"/>
                  </a:lnTo>
                  <a:cubicBezTo>
                    <a:pt x="18089" y="13946"/>
                    <a:pt x="18110" y="13690"/>
                    <a:pt x="18110" y="13690"/>
                  </a:cubicBezTo>
                  <a:lnTo>
                    <a:pt x="17862" y="13661"/>
                  </a:lnTo>
                  <a:lnTo>
                    <a:pt x="17842" y="13939"/>
                  </a:lnTo>
                  <a:close/>
                  <a:moveTo>
                    <a:pt x="12679" y="13800"/>
                  </a:moveTo>
                  <a:lnTo>
                    <a:pt x="12844" y="13822"/>
                  </a:lnTo>
                  <a:lnTo>
                    <a:pt x="12858" y="13639"/>
                  </a:lnTo>
                  <a:lnTo>
                    <a:pt x="12693" y="13639"/>
                  </a:lnTo>
                  <a:cubicBezTo>
                    <a:pt x="12693" y="13639"/>
                    <a:pt x="12679" y="13800"/>
                    <a:pt x="12679" y="13800"/>
                  </a:cubicBezTo>
                  <a:lnTo>
                    <a:pt x="12679" y="13800"/>
                  </a:lnTo>
                  <a:close/>
                  <a:moveTo>
                    <a:pt x="14076" y="13559"/>
                  </a:moveTo>
                  <a:lnTo>
                    <a:pt x="14242" y="13580"/>
                  </a:lnTo>
                  <a:lnTo>
                    <a:pt x="14242" y="13405"/>
                  </a:lnTo>
                  <a:cubicBezTo>
                    <a:pt x="14242" y="13405"/>
                    <a:pt x="14090" y="13390"/>
                    <a:pt x="14090" y="13390"/>
                  </a:cubicBezTo>
                  <a:lnTo>
                    <a:pt x="14076" y="13551"/>
                  </a:lnTo>
                  <a:lnTo>
                    <a:pt x="14076" y="13551"/>
                  </a:lnTo>
                  <a:close/>
                  <a:moveTo>
                    <a:pt x="15488" y="13368"/>
                  </a:moveTo>
                  <a:lnTo>
                    <a:pt x="15680" y="13383"/>
                  </a:lnTo>
                  <a:lnTo>
                    <a:pt x="15694" y="13178"/>
                  </a:lnTo>
                  <a:lnTo>
                    <a:pt x="15501" y="13163"/>
                  </a:lnTo>
                  <a:lnTo>
                    <a:pt x="15488" y="13368"/>
                  </a:lnTo>
                  <a:close/>
                  <a:moveTo>
                    <a:pt x="16954" y="13215"/>
                  </a:moveTo>
                  <a:lnTo>
                    <a:pt x="17174" y="13229"/>
                  </a:lnTo>
                  <a:lnTo>
                    <a:pt x="17202" y="12988"/>
                  </a:lnTo>
                  <a:lnTo>
                    <a:pt x="16961" y="12966"/>
                  </a:lnTo>
                  <a:lnTo>
                    <a:pt x="16961" y="13207"/>
                  </a:lnTo>
                  <a:cubicBezTo>
                    <a:pt x="16961" y="13207"/>
                    <a:pt x="16961" y="13207"/>
                    <a:pt x="16961" y="13207"/>
                  </a:cubicBezTo>
                  <a:close/>
                  <a:moveTo>
                    <a:pt x="11777" y="13046"/>
                  </a:moveTo>
                  <a:lnTo>
                    <a:pt x="11777" y="13076"/>
                  </a:lnTo>
                  <a:cubicBezTo>
                    <a:pt x="11777" y="13076"/>
                    <a:pt x="11922" y="13090"/>
                    <a:pt x="11922" y="13090"/>
                  </a:cubicBezTo>
                  <a:lnTo>
                    <a:pt x="11922" y="12937"/>
                  </a:lnTo>
                  <a:lnTo>
                    <a:pt x="11901" y="12937"/>
                  </a:lnTo>
                  <a:cubicBezTo>
                    <a:pt x="11860" y="12973"/>
                    <a:pt x="11819" y="13010"/>
                    <a:pt x="11777" y="13046"/>
                  </a:cubicBezTo>
                  <a:moveTo>
                    <a:pt x="18482" y="13090"/>
                  </a:moveTo>
                  <a:lnTo>
                    <a:pt x="18730" y="13120"/>
                  </a:lnTo>
                  <a:lnTo>
                    <a:pt x="18750" y="12841"/>
                  </a:lnTo>
                  <a:lnTo>
                    <a:pt x="18489" y="12820"/>
                  </a:lnTo>
                  <a:lnTo>
                    <a:pt x="18489" y="13083"/>
                  </a:lnTo>
                  <a:close/>
                  <a:moveTo>
                    <a:pt x="13175" y="12849"/>
                  </a:moveTo>
                  <a:lnTo>
                    <a:pt x="13306" y="12849"/>
                  </a:lnTo>
                  <a:cubicBezTo>
                    <a:pt x="13306" y="12856"/>
                    <a:pt x="13326" y="12710"/>
                    <a:pt x="13326" y="12710"/>
                  </a:cubicBezTo>
                  <a:lnTo>
                    <a:pt x="13175" y="12695"/>
                  </a:lnTo>
                  <a:lnTo>
                    <a:pt x="13175" y="12849"/>
                  </a:lnTo>
                  <a:lnTo>
                    <a:pt x="13175" y="12849"/>
                  </a:lnTo>
                  <a:close/>
                  <a:moveTo>
                    <a:pt x="14600" y="12644"/>
                  </a:moveTo>
                  <a:lnTo>
                    <a:pt x="14751" y="12659"/>
                  </a:lnTo>
                  <a:lnTo>
                    <a:pt x="14772" y="12483"/>
                  </a:lnTo>
                  <a:lnTo>
                    <a:pt x="14600" y="12468"/>
                  </a:lnTo>
                  <a:lnTo>
                    <a:pt x="14600" y="12644"/>
                  </a:lnTo>
                  <a:cubicBezTo>
                    <a:pt x="14600" y="12644"/>
                    <a:pt x="14600" y="12644"/>
                    <a:pt x="14600" y="12644"/>
                  </a:cubicBezTo>
                  <a:close/>
                  <a:moveTo>
                    <a:pt x="16052" y="12483"/>
                  </a:moveTo>
                  <a:lnTo>
                    <a:pt x="16245" y="12498"/>
                  </a:lnTo>
                  <a:lnTo>
                    <a:pt x="16259" y="12293"/>
                  </a:lnTo>
                  <a:lnTo>
                    <a:pt x="16066" y="12278"/>
                  </a:lnTo>
                  <a:lnTo>
                    <a:pt x="16052" y="12483"/>
                  </a:lnTo>
                  <a:close/>
                  <a:moveTo>
                    <a:pt x="17580" y="12359"/>
                  </a:moveTo>
                  <a:lnTo>
                    <a:pt x="17807" y="12388"/>
                  </a:lnTo>
                  <a:lnTo>
                    <a:pt x="17807" y="12146"/>
                  </a:lnTo>
                  <a:cubicBezTo>
                    <a:pt x="17807" y="12146"/>
                    <a:pt x="17594" y="12132"/>
                    <a:pt x="17594" y="12132"/>
                  </a:cubicBezTo>
                  <a:lnTo>
                    <a:pt x="17580" y="12366"/>
                  </a:lnTo>
                  <a:close/>
                  <a:moveTo>
                    <a:pt x="19170" y="12307"/>
                  </a:moveTo>
                  <a:lnTo>
                    <a:pt x="19432" y="12329"/>
                  </a:lnTo>
                  <a:lnTo>
                    <a:pt x="19432" y="12066"/>
                  </a:lnTo>
                  <a:cubicBezTo>
                    <a:pt x="19439" y="12066"/>
                    <a:pt x="19198" y="12044"/>
                    <a:pt x="19198" y="12044"/>
                  </a:cubicBezTo>
                  <a:lnTo>
                    <a:pt x="19170" y="12307"/>
                  </a:lnTo>
                  <a:lnTo>
                    <a:pt x="19170" y="12307"/>
                  </a:lnTo>
                  <a:close/>
                  <a:moveTo>
                    <a:pt x="13712" y="11773"/>
                  </a:moveTo>
                  <a:lnTo>
                    <a:pt x="13691" y="11920"/>
                  </a:lnTo>
                  <a:lnTo>
                    <a:pt x="13842" y="11934"/>
                  </a:lnTo>
                  <a:lnTo>
                    <a:pt x="13856" y="11773"/>
                  </a:lnTo>
                  <a:lnTo>
                    <a:pt x="13712" y="11773"/>
                  </a:lnTo>
                  <a:lnTo>
                    <a:pt x="13712" y="11773"/>
                  </a:lnTo>
                  <a:close/>
                  <a:moveTo>
                    <a:pt x="15164" y="11759"/>
                  </a:moveTo>
                  <a:lnTo>
                    <a:pt x="15336" y="11773"/>
                  </a:lnTo>
                  <a:lnTo>
                    <a:pt x="15336" y="11598"/>
                  </a:lnTo>
                  <a:cubicBezTo>
                    <a:pt x="15336" y="11598"/>
                    <a:pt x="15185" y="11583"/>
                    <a:pt x="15185" y="11583"/>
                  </a:cubicBezTo>
                  <a:lnTo>
                    <a:pt x="15164" y="11759"/>
                  </a:lnTo>
                  <a:lnTo>
                    <a:pt x="15164" y="11759"/>
                  </a:lnTo>
                  <a:close/>
                  <a:moveTo>
                    <a:pt x="16692" y="11641"/>
                  </a:moveTo>
                  <a:lnTo>
                    <a:pt x="16885" y="11656"/>
                  </a:lnTo>
                  <a:lnTo>
                    <a:pt x="16899" y="11451"/>
                  </a:lnTo>
                  <a:lnTo>
                    <a:pt x="16706" y="11437"/>
                  </a:lnTo>
                  <a:lnTo>
                    <a:pt x="16692" y="11641"/>
                  </a:lnTo>
                  <a:close/>
                  <a:moveTo>
                    <a:pt x="19941" y="11583"/>
                  </a:moveTo>
                  <a:lnTo>
                    <a:pt x="20161" y="11598"/>
                  </a:lnTo>
                  <a:lnTo>
                    <a:pt x="20175" y="11363"/>
                  </a:lnTo>
                  <a:lnTo>
                    <a:pt x="19955" y="11349"/>
                  </a:lnTo>
                  <a:lnTo>
                    <a:pt x="19941" y="11583"/>
                  </a:lnTo>
                  <a:lnTo>
                    <a:pt x="19941" y="11583"/>
                  </a:lnTo>
                  <a:close/>
                  <a:moveTo>
                    <a:pt x="18268" y="11576"/>
                  </a:moveTo>
                  <a:lnTo>
                    <a:pt x="18489" y="11590"/>
                  </a:lnTo>
                  <a:lnTo>
                    <a:pt x="18502" y="11356"/>
                  </a:lnTo>
                  <a:lnTo>
                    <a:pt x="18282" y="11341"/>
                  </a:lnTo>
                  <a:lnTo>
                    <a:pt x="18268" y="11576"/>
                  </a:lnTo>
                  <a:lnTo>
                    <a:pt x="18268" y="11576"/>
                  </a:lnTo>
                  <a:close/>
                  <a:moveTo>
                    <a:pt x="14276" y="11041"/>
                  </a:moveTo>
                  <a:lnTo>
                    <a:pt x="14407" y="11041"/>
                  </a:lnTo>
                  <a:cubicBezTo>
                    <a:pt x="14407" y="11049"/>
                    <a:pt x="14428" y="10902"/>
                    <a:pt x="14428" y="10902"/>
                  </a:cubicBezTo>
                  <a:lnTo>
                    <a:pt x="14276" y="10888"/>
                  </a:lnTo>
                  <a:lnTo>
                    <a:pt x="14276" y="11041"/>
                  </a:lnTo>
                  <a:lnTo>
                    <a:pt x="14276" y="11041"/>
                  </a:lnTo>
                  <a:close/>
                  <a:moveTo>
                    <a:pt x="15790" y="10910"/>
                  </a:moveTo>
                  <a:lnTo>
                    <a:pt x="15956" y="10932"/>
                  </a:lnTo>
                  <a:lnTo>
                    <a:pt x="15969" y="10749"/>
                  </a:lnTo>
                  <a:lnTo>
                    <a:pt x="15804" y="10749"/>
                  </a:lnTo>
                  <a:cubicBezTo>
                    <a:pt x="15804" y="10749"/>
                    <a:pt x="15790" y="10910"/>
                    <a:pt x="15790" y="10910"/>
                  </a:cubicBezTo>
                  <a:lnTo>
                    <a:pt x="15790" y="10910"/>
                  </a:lnTo>
                  <a:close/>
                  <a:moveTo>
                    <a:pt x="20726" y="10946"/>
                  </a:moveTo>
                  <a:lnTo>
                    <a:pt x="20884" y="10961"/>
                  </a:lnTo>
                  <a:cubicBezTo>
                    <a:pt x="20919" y="10888"/>
                    <a:pt x="20960" y="10822"/>
                    <a:pt x="20994" y="10756"/>
                  </a:cubicBezTo>
                  <a:lnTo>
                    <a:pt x="20994" y="10698"/>
                  </a:lnTo>
                  <a:cubicBezTo>
                    <a:pt x="20994" y="10698"/>
                    <a:pt x="20746" y="10668"/>
                    <a:pt x="20746" y="10668"/>
                  </a:cubicBezTo>
                  <a:lnTo>
                    <a:pt x="20726" y="10946"/>
                  </a:lnTo>
                  <a:lnTo>
                    <a:pt x="20726" y="10946"/>
                  </a:lnTo>
                  <a:close/>
                  <a:moveTo>
                    <a:pt x="17367" y="10844"/>
                  </a:moveTo>
                  <a:lnTo>
                    <a:pt x="17559" y="10859"/>
                  </a:lnTo>
                  <a:lnTo>
                    <a:pt x="17573" y="10654"/>
                  </a:lnTo>
                  <a:lnTo>
                    <a:pt x="17380" y="10639"/>
                  </a:lnTo>
                  <a:lnTo>
                    <a:pt x="17367" y="10844"/>
                  </a:lnTo>
                  <a:close/>
                  <a:moveTo>
                    <a:pt x="19033" y="10837"/>
                  </a:moveTo>
                  <a:lnTo>
                    <a:pt x="19225" y="10851"/>
                  </a:lnTo>
                  <a:lnTo>
                    <a:pt x="19239" y="10646"/>
                  </a:lnTo>
                  <a:lnTo>
                    <a:pt x="19046" y="10632"/>
                  </a:lnTo>
                  <a:lnTo>
                    <a:pt x="19033" y="10837"/>
                  </a:lnTo>
                  <a:close/>
                  <a:moveTo>
                    <a:pt x="14902" y="10185"/>
                  </a:moveTo>
                  <a:lnTo>
                    <a:pt x="15033" y="10185"/>
                  </a:lnTo>
                  <a:cubicBezTo>
                    <a:pt x="15033" y="10193"/>
                    <a:pt x="15040" y="10054"/>
                    <a:pt x="15040" y="10054"/>
                  </a:cubicBezTo>
                  <a:lnTo>
                    <a:pt x="14909" y="10054"/>
                  </a:lnTo>
                  <a:cubicBezTo>
                    <a:pt x="14909" y="10046"/>
                    <a:pt x="14902" y="10185"/>
                    <a:pt x="14902" y="10185"/>
                  </a:cubicBezTo>
                  <a:lnTo>
                    <a:pt x="14902" y="10185"/>
                  </a:lnTo>
                  <a:close/>
                  <a:moveTo>
                    <a:pt x="19797" y="10178"/>
                  </a:moveTo>
                  <a:lnTo>
                    <a:pt x="20017" y="10193"/>
                  </a:lnTo>
                  <a:lnTo>
                    <a:pt x="20044" y="9951"/>
                  </a:lnTo>
                  <a:lnTo>
                    <a:pt x="19817" y="9951"/>
                  </a:lnTo>
                  <a:cubicBezTo>
                    <a:pt x="19817" y="9951"/>
                    <a:pt x="19803" y="10178"/>
                    <a:pt x="19803" y="10178"/>
                  </a:cubicBezTo>
                  <a:lnTo>
                    <a:pt x="19803" y="10178"/>
                  </a:lnTo>
                  <a:close/>
                  <a:moveTo>
                    <a:pt x="16472" y="10112"/>
                  </a:moveTo>
                  <a:lnTo>
                    <a:pt x="16644" y="10127"/>
                  </a:lnTo>
                  <a:lnTo>
                    <a:pt x="16644" y="9951"/>
                  </a:lnTo>
                  <a:cubicBezTo>
                    <a:pt x="16644" y="9951"/>
                    <a:pt x="16493" y="9937"/>
                    <a:pt x="16493" y="9937"/>
                  </a:cubicBezTo>
                  <a:lnTo>
                    <a:pt x="16472" y="10112"/>
                  </a:lnTo>
                  <a:lnTo>
                    <a:pt x="16472" y="10112"/>
                  </a:lnTo>
                  <a:close/>
                  <a:moveTo>
                    <a:pt x="18124" y="10090"/>
                  </a:moveTo>
                  <a:lnTo>
                    <a:pt x="18275" y="10105"/>
                  </a:lnTo>
                  <a:lnTo>
                    <a:pt x="18296" y="9929"/>
                  </a:lnTo>
                  <a:lnTo>
                    <a:pt x="18124" y="9915"/>
                  </a:lnTo>
                  <a:lnTo>
                    <a:pt x="18124" y="10090"/>
                  </a:lnTo>
                  <a:cubicBezTo>
                    <a:pt x="18124" y="10090"/>
                    <a:pt x="18124" y="10090"/>
                    <a:pt x="18124" y="10090"/>
                  </a:cubicBezTo>
                  <a:close/>
                  <a:moveTo>
                    <a:pt x="20629" y="9571"/>
                  </a:moveTo>
                  <a:lnTo>
                    <a:pt x="20870" y="9593"/>
                  </a:lnTo>
                  <a:lnTo>
                    <a:pt x="20870" y="9351"/>
                  </a:lnTo>
                  <a:cubicBezTo>
                    <a:pt x="20870" y="9351"/>
                    <a:pt x="20657" y="9337"/>
                    <a:pt x="20657" y="9337"/>
                  </a:cubicBezTo>
                  <a:lnTo>
                    <a:pt x="20629" y="9578"/>
                  </a:lnTo>
                  <a:lnTo>
                    <a:pt x="20629" y="9578"/>
                  </a:lnTo>
                  <a:close/>
                  <a:moveTo>
                    <a:pt x="15577" y="9241"/>
                  </a:moveTo>
                  <a:lnTo>
                    <a:pt x="15577" y="9380"/>
                  </a:lnTo>
                  <a:cubicBezTo>
                    <a:pt x="15570" y="9380"/>
                    <a:pt x="15708" y="9402"/>
                    <a:pt x="15708" y="9402"/>
                  </a:cubicBezTo>
                  <a:lnTo>
                    <a:pt x="15722" y="9241"/>
                  </a:lnTo>
                  <a:lnTo>
                    <a:pt x="15577" y="9241"/>
                  </a:lnTo>
                  <a:close/>
                  <a:moveTo>
                    <a:pt x="18888" y="9410"/>
                  </a:moveTo>
                  <a:lnTo>
                    <a:pt x="19053" y="9410"/>
                  </a:lnTo>
                  <a:cubicBezTo>
                    <a:pt x="19053" y="9410"/>
                    <a:pt x="19074" y="9241"/>
                    <a:pt x="19074" y="9241"/>
                  </a:cubicBezTo>
                  <a:lnTo>
                    <a:pt x="18902" y="9227"/>
                  </a:lnTo>
                  <a:lnTo>
                    <a:pt x="18888" y="9410"/>
                  </a:lnTo>
                  <a:lnTo>
                    <a:pt x="18888" y="9410"/>
                  </a:lnTo>
                  <a:close/>
                  <a:moveTo>
                    <a:pt x="17202" y="9359"/>
                  </a:moveTo>
                  <a:lnTo>
                    <a:pt x="17346" y="9359"/>
                  </a:lnTo>
                  <a:lnTo>
                    <a:pt x="17346" y="9220"/>
                  </a:lnTo>
                  <a:cubicBezTo>
                    <a:pt x="17353" y="9220"/>
                    <a:pt x="17215" y="9198"/>
                    <a:pt x="17215" y="9198"/>
                  </a:cubicBezTo>
                  <a:lnTo>
                    <a:pt x="17202" y="9359"/>
                  </a:lnTo>
                  <a:close/>
                  <a:moveTo>
                    <a:pt x="21517" y="9037"/>
                  </a:moveTo>
                  <a:lnTo>
                    <a:pt x="21600" y="9037"/>
                  </a:lnTo>
                  <a:cubicBezTo>
                    <a:pt x="21600" y="9037"/>
                    <a:pt x="21600" y="8802"/>
                    <a:pt x="21600" y="8802"/>
                  </a:cubicBezTo>
                  <a:lnTo>
                    <a:pt x="21524" y="8802"/>
                  </a:lnTo>
                  <a:cubicBezTo>
                    <a:pt x="21524" y="8795"/>
                    <a:pt x="21524" y="9037"/>
                    <a:pt x="21524" y="9037"/>
                  </a:cubicBezTo>
                  <a:lnTo>
                    <a:pt x="21524" y="9037"/>
                  </a:lnTo>
                  <a:close/>
                  <a:moveTo>
                    <a:pt x="19686" y="8788"/>
                  </a:moveTo>
                  <a:lnTo>
                    <a:pt x="19879" y="8802"/>
                  </a:lnTo>
                  <a:lnTo>
                    <a:pt x="19893" y="8598"/>
                  </a:lnTo>
                  <a:lnTo>
                    <a:pt x="19700" y="8583"/>
                  </a:lnTo>
                  <a:lnTo>
                    <a:pt x="19686" y="8788"/>
                  </a:lnTo>
                  <a:close/>
                  <a:moveTo>
                    <a:pt x="17972" y="8649"/>
                  </a:moveTo>
                  <a:lnTo>
                    <a:pt x="18103" y="8649"/>
                  </a:lnTo>
                  <a:cubicBezTo>
                    <a:pt x="18103" y="8656"/>
                    <a:pt x="18124" y="8510"/>
                    <a:pt x="18124" y="8510"/>
                  </a:cubicBezTo>
                  <a:lnTo>
                    <a:pt x="17972" y="8495"/>
                  </a:lnTo>
                  <a:lnTo>
                    <a:pt x="17972" y="8649"/>
                  </a:lnTo>
                  <a:lnTo>
                    <a:pt x="17972" y="8649"/>
                  </a:lnTo>
                  <a:close/>
                  <a:moveTo>
                    <a:pt x="16293" y="8612"/>
                  </a:moveTo>
                  <a:lnTo>
                    <a:pt x="16417" y="8612"/>
                  </a:lnTo>
                  <a:cubicBezTo>
                    <a:pt x="16417" y="8612"/>
                    <a:pt x="16424" y="8495"/>
                    <a:pt x="16424" y="8495"/>
                  </a:cubicBezTo>
                  <a:lnTo>
                    <a:pt x="16314" y="8495"/>
                  </a:lnTo>
                  <a:cubicBezTo>
                    <a:pt x="16314" y="8488"/>
                    <a:pt x="16293" y="8612"/>
                    <a:pt x="16293" y="8612"/>
                  </a:cubicBezTo>
                  <a:lnTo>
                    <a:pt x="16293" y="8612"/>
                  </a:lnTo>
                  <a:close/>
                  <a:moveTo>
                    <a:pt x="20554" y="8224"/>
                  </a:moveTo>
                  <a:lnTo>
                    <a:pt x="20740" y="8224"/>
                  </a:lnTo>
                  <a:cubicBezTo>
                    <a:pt x="20740" y="8224"/>
                    <a:pt x="20767" y="8034"/>
                    <a:pt x="20767" y="8034"/>
                  </a:cubicBezTo>
                  <a:lnTo>
                    <a:pt x="20574" y="8020"/>
                  </a:lnTo>
                  <a:lnTo>
                    <a:pt x="20561" y="8224"/>
                  </a:lnTo>
                  <a:lnTo>
                    <a:pt x="20561" y="8224"/>
                  </a:lnTo>
                  <a:close/>
                  <a:moveTo>
                    <a:pt x="18771" y="8005"/>
                  </a:moveTo>
                  <a:lnTo>
                    <a:pt x="18936" y="8027"/>
                  </a:lnTo>
                  <a:lnTo>
                    <a:pt x="18950" y="7844"/>
                  </a:lnTo>
                  <a:lnTo>
                    <a:pt x="18785" y="7844"/>
                  </a:lnTo>
                  <a:cubicBezTo>
                    <a:pt x="18785" y="7844"/>
                    <a:pt x="18771" y="8005"/>
                    <a:pt x="18771" y="8005"/>
                  </a:cubicBezTo>
                  <a:lnTo>
                    <a:pt x="18771" y="8005"/>
                  </a:lnTo>
                  <a:close/>
                  <a:moveTo>
                    <a:pt x="17050" y="7895"/>
                  </a:moveTo>
                  <a:lnTo>
                    <a:pt x="17160" y="7895"/>
                  </a:lnTo>
                  <a:cubicBezTo>
                    <a:pt x="17160" y="7902"/>
                    <a:pt x="17167" y="7785"/>
                    <a:pt x="17167" y="7785"/>
                  </a:cubicBezTo>
                  <a:lnTo>
                    <a:pt x="17057" y="7785"/>
                  </a:lnTo>
                  <a:cubicBezTo>
                    <a:pt x="17057" y="7778"/>
                    <a:pt x="17050" y="7895"/>
                    <a:pt x="17050" y="7895"/>
                  </a:cubicBezTo>
                  <a:close/>
                  <a:moveTo>
                    <a:pt x="21449" y="7720"/>
                  </a:moveTo>
                  <a:lnTo>
                    <a:pt x="21600" y="7734"/>
                  </a:lnTo>
                  <a:lnTo>
                    <a:pt x="21600" y="7522"/>
                  </a:lnTo>
                  <a:lnTo>
                    <a:pt x="21462" y="7522"/>
                  </a:lnTo>
                  <a:cubicBezTo>
                    <a:pt x="21462" y="7515"/>
                    <a:pt x="21449" y="7720"/>
                    <a:pt x="21449" y="7720"/>
                  </a:cubicBezTo>
                  <a:lnTo>
                    <a:pt x="21449" y="7720"/>
                  </a:lnTo>
                  <a:close/>
                  <a:moveTo>
                    <a:pt x="19611" y="7412"/>
                  </a:moveTo>
                  <a:lnTo>
                    <a:pt x="19776" y="7434"/>
                  </a:lnTo>
                  <a:lnTo>
                    <a:pt x="19790" y="7251"/>
                  </a:lnTo>
                  <a:lnTo>
                    <a:pt x="19624" y="7251"/>
                  </a:lnTo>
                  <a:cubicBezTo>
                    <a:pt x="19624" y="7251"/>
                    <a:pt x="19611" y="7412"/>
                    <a:pt x="19611" y="7412"/>
                  </a:cubicBezTo>
                  <a:lnTo>
                    <a:pt x="19611" y="7412"/>
                  </a:lnTo>
                  <a:close/>
                  <a:moveTo>
                    <a:pt x="17828" y="7244"/>
                  </a:moveTo>
                  <a:lnTo>
                    <a:pt x="17979" y="7259"/>
                  </a:lnTo>
                  <a:lnTo>
                    <a:pt x="17979" y="7105"/>
                  </a:lnTo>
                  <a:lnTo>
                    <a:pt x="17849" y="7105"/>
                  </a:lnTo>
                  <a:cubicBezTo>
                    <a:pt x="17849" y="7098"/>
                    <a:pt x="17828" y="7244"/>
                    <a:pt x="17828" y="7244"/>
                  </a:cubicBezTo>
                  <a:lnTo>
                    <a:pt x="17828" y="7244"/>
                  </a:lnTo>
                  <a:close/>
                  <a:moveTo>
                    <a:pt x="20485" y="6885"/>
                  </a:moveTo>
                  <a:lnTo>
                    <a:pt x="20657" y="6900"/>
                  </a:lnTo>
                  <a:lnTo>
                    <a:pt x="20657" y="6724"/>
                  </a:lnTo>
                  <a:cubicBezTo>
                    <a:pt x="20657" y="6724"/>
                    <a:pt x="20506" y="6710"/>
                    <a:pt x="20506" y="6710"/>
                  </a:cubicBezTo>
                  <a:lnTo>
                    <a:pt x="20485" y="6885"/>
                  </a:lnTo>
                  <a:lnTo>
                    <a:pt x="20485" y="6885"/>
                  </a:lnTo>
                  <a:close/>
                  <a:moveTo>
                    <a:pt x="18681" y="6490"/>
                  </a:moveTo>
                  <a:lnTo>
                    <a:pt x="18681" y="6629"/>
                  </a:lnTo>
                  <a:cubicBezTo>
                    <a:pt x="18675" y="6629"/>
                    <a:pt x="18812" y="6651"/>
                    <a:pt x="18812" y="6651"/>
                  </a:cubicBezTo>
                  <a:lnTo>
                    <a:pt x="18826" y="6490"/>
                  </a:lnTo>
                  <a:lnTo>
                    <a:pt x="18681" y="6490"/>
                  </a:lnTo>
                  <a:close/>
                  <a:moveTo>
                    <a:pt x="16912" y="6490"/>
                  </a:moveTo>
                  <a:lnTo>
                    <a:pt x="17023" y="6490"/>
                  </a:lnTo>
                  <a:cubicBezTo>
                    <a:pt x="17023" y="6498"/>
                    <a:pt x="17029" y="6380"/>
                    <a:pt x="17029" y="6380"/>
                  </a:cubicBezTo>
                  <a:lnTo>
                    <a:pt x="16981" y="6380"/>
                  </a:lnTo>
                  <a:cubicBezTo>
                    <a:pt x="16961" y="6417"/>
                    <a:pt x="16933" y="6454"/>
                    <a:pt x="16912" y="6490"/>
                  </a:cubicBezTo>
                  <a:moveTo>
                    <a:pt x="21407" y="6410"/>
                  </a:moveTo>
                  <a:lnTo>
                    <a:pt x="21559" y="6424"/>
                  </a:lnTo>
                  <a:lnTo>
                    <a:pt x="21579" y="6249"/>
                  </a:lnTo>
                  <a:lnTo>
                    <a:pt x="21407" y="6234"/>
                  </a:lnTo>
                  <a:lnTo>
                    <a:pt x="21407" y="6410"/>
                  </a:lnTo>
                  <a:cubicBezTo>
                    <a:pt x="21407" y="6410"/>
                    <a:pt x="21407" y="6410"/>
                    <a:pt x="21407" y="6410"/>
                  </a:cubicBezTo>
                  <a:close/>
                  <a:moveTo>
                    <a:pt x="19528" y="6080"/>
                  </a:moveTo>
                  <a:lnTo>
                    <a:pt x="19673" y="6080"/>
                  </a:lnTo>
                  <a:lnTo>
                    <a:pt x="19673" y="5941"/>
                  </a:lnTo>
                  <a:cubicBezTo>
                    <a:pt x="19680" y="5941"/>
                    <a:pt x="19542" y="5920"/>
                    <a:pt x="19542" y="5920"/>
                  </a:cubicBezTo>
                  <a:lnTo>
                    <a:pt x="19528" y="6080"/>
                  </a:lnTo>
                  <a:close/>
                  <a:moveTo>
                    <a:pt x="17732" y="5846"/>
                  </a:moveTo>
                  <a:lnTo>
                    <a:pt x="17849" y="5868"/>
                  </a:lnTo>
                  <a:lnTo>
                    <a:pt x="17849" y="5737"/>
                  </a:lnTo>
                  <a:cubicBezTo>
                    <a:pt x="17849" y="5737"/>
                    <a:pt x="17738" y="5729"/>
                    <a:pt x="17738" y="5729"/>
                  </a:cubicBezTo>
                  <a:lnTo>
                    <a:pt x="17738" y="5846"/>
                  </a:lnTo>
                  <a:cubicBezTo>
                    <a:pt x="17732" y="5846"/>
                    <a:pt x="17732" y="5846"/>
                    <a:pt x="17732" y="5846"/>
                  </a:cubicBezTo>
                  <a:close/>
                  <a:moveTo>
                    <a:pt x="20423" y="5583"/>
                  </a:moveTo>
                  <a:lnTo>
                    <a:pt x="20567" y="5583"/>
                  </a:lnTo>
                  <a:lnTo>
                    <a:pt x="20567" y="5444"/>
                  </a:lnTo>
                  <a:cubicBezTo>
                    <a:pt x="20574" y="5444"/>
                    <a:pt x="20437" y="5422"/>
                    <a:pt x="20437" y="5422"/>
                  </a:cubicBezTo>
                  <a:lnTo>
                    <a:pt x="20423" y="5583"/>
                  </a:lnTo>
                  <a:close/>
                  <a:moveTo>
                    <a:pt x="18592" y="5276"/>
                  </a:moveTo>
                  <a:lnTo>
                    <a:pt x="18702" y="5276"/>
                  </a:lnTo>
                  <a:cubicBezTo>
                    <a:pt x="18702" y="5283"/>
                    <a:pt x="18709" y="5166"/>
                    <a:pt x="18709" y="5166"/>
                  </a:cubicBezTo>
                  <a:lnTo>
                    <a:pt x="18592" y="5144"/>
                  </a:lnTo>
                  <a:lnTo>
                    <a:pt x="18592" y="5276"/>
                  </a:lnTo>
                  <a:cubicBezTo>
                    <a:pt x="18592" y="5276"/>
                    <a:pt x="18592" y="5276"/>
                    <a:pt x="18592" y="5276"/>
                  </a:cubicBezTo>
                  <a:close/>
                  <a:moveTo>
                    <a:pt x="21338" y="5129"/>
                  </a:moveTo>
                  <a:lnTo>
                    <a:pt x="21483" y="5129"/>
                  </a:lnTo>
                  <a:lnTo>
                    <a:pt x="21483" y="4990"/>
                  </a:lnTo>
                  <a:cubicBezTo>
                    <a:pt x="21490" y="4990"/>
                    <a:pt x="21352" y="4968"/>
                    <a:pt x="21352" y="4968"/>
                  </a:cubicBezTo>
                  <a:lnTo>
                    <a:pt x="21338" y="5129"/>
                  </a:lnTo>
                  <a:lnTo>
                    <a:pt x="21338" y="5129"/>
                  </a:lnTo>
                  <a:close/>
                  <a:moveTo>
                    <a:pt x="19459" y="4734"/>
                  </a:moveTo>
                  <a:lnTo>
                    <a:pt x="19569" y="4734"/>
                  </a:lnTo>
                  <a:cubicBezTo>
                    <a:pt x="19569" y="4741"/>
                    <a:pt x="19576" y="4624"/>
                    <a:pt x="19576" y="4624"/>
                  </a:cubicBezTo>
                  <a:lnTo>
                    <a:pt x="19466" y="4624"/>
                  </a:lnTo>
                  <a:cubicBezTo>
                    <a:pt x="19466" y="4617"/>
                    <a:pt x="19459" y="4734"/>
                    <a:pt x="19459" y="4734"/>
                  </a:cubicBezTo>
                  <a:close/>
                  <a:moveTo>
                    <a:pt x="20375" y="4266"/>
                  </a:moveTo>
                  <a:lnTo>
                    <a:pt x="20485" y="4266"/>
                  </a:lnTo>
                  <a:cubicBezTo>
                    <a:pt x="20485" y="4273"/>
                    <a:pt x="20492" y="4156"/>
                    <a:pt x="20492" y="4156"/>
                  </a:cubicBezTo>
                  <a:lnTo>
                    <a:pt x="20382" y="4156"/>
                  </a:lnTo>
                  <a:cubicBezTo>
                    <a:pt x="20382" y="4149"/>
                    <a:pt x="20375" y="4266"/>
                    <a:pt x="20375" y="4266"/>
                  </a:cubicBezTo>
                  <a:close/>
                  <a:moveTo>
                    <a:pt x="18516" y="3922"/>
                  </a:moveTo>
                  <a:lnTo>
                    <a:pt x="18585" y="3937"/>
                  </a:lnTo>
                  <a:lnTo>
                    <a:pt x="18585" y="3841"/>
                  </a:lnTo>
                  <a:cubicBezTo>
                    <a:pt x="18585" y="3841"/>
                    <a:pt x="18564" y="3841"/>
                    <a:pt x="18564" y="3841"/>
                  </a:cubicBezTo>
                  <a:cubicBezTo>
                    <a:pt x="18551" y="3871"/>
                    <a:pt x="18530" y="3893"/>
                    <a:pt x="18516" y="3922"/>
                  </a:cubicBezTo>
                  <a:moveTo>
                    <a:pt x="21297" y="3849"/>
                  </a:moveTo>
                  <a:lnTo>
                    <a:pt x="21407" y="3849"/>
                  </a:lnTo>
                  <a:cubicBezTo>
                    <a:pt x="21407" y="3856"/>
                    <a:pt x="21414" y="3739"/>
                    <a:pt x="21414" y="3739"/>
                  </a:cubicBezTo>
                  <a:lnTo>
                    <a:pt x="21304" y="3739"/>
                  </a:lnTo>
                  <a:cubicBezTo>
                    <a:pt x="21304" y="3732"/>
                    <a:pt x="21297" y="3849"/>
                    <a:pt x="21297" y="3849"/>
                  </a:cubicBezTo>
                  <a:close/>
                  <a:moveTo>
                    <a:pt x="19404" y="3417"/>
                  </a:moveTo>
                  <a:lnTo>
                    <a:pt x="19480" y="3432"/>
                  </a:lnTo>
                  <a:lnTo>
                    <a:pt x="19480" y="3337"/>
                  </a:lnTo>
                  <a:cubicBezTo>
                    <a:pt x="19480" y="3337"/>
                    <a:pt x="19397" y="3337"/>
                    <a:pt x="19397" y="3337"/>
                  </a:cubicBezTo>
                  <a:lnTo>
                    <a:pt x="19397" y="3417"/>
                  </a:lnTo>
                  <a:cubicBezTo>
                    <a:pt x="19397" y="3417"/>
                    <a:pt x="19397" y="3417"/>
                    <a:pt x="19397" y="3417"/>
                  </a:cubicBezTo>
                  <a:close/>
                  <a:moveTo>
                    <a:pt x="20320" y="2971"/>
                  </a:moveTo>
                  <a:lnTo>
                    <a:pt x="20409" y="2971"/>
                  </a:lnTo>
                  <a:cubicBezTo>
                    <a:pt x="20409" y="2971"/>
                    <a:pt x="20409" y="2898"/>
                    <a:pt x="20409" y="2898"/>
                  </a:cubicBezTo>
                  <a:lnTo>
                    <a:pt x="20333" y="2883"/>
                  </a:lnTo>
                  <a:lnTo>
                    <a:pt x="20333" y="2978"/>
                  </a:lnTo>
                  <a:cubicBezTo>
                    <a:pt x="20333" y="2978"/>
                    <a:pt x="20333" y="2978"/>
                    <a:pt x="20333" y="2978"/>
                  </a:cubicBezTo>
                  <a:close/>
                  <a:moveTo>
                    <a:pt x="21249" y="2576"/>
                  </a:moveTo>
                  <a:lnTo>
                    <a:pt x="21359" y="2576"/>
                  </a:lnTo>
                  <a:cubicBezTo>
                    <a:pt x="21359" y="2583"/>
                    <a:pt x="21366" y="2466"/>
                    <a:pt x="21366" y="2466"/>
                  </a:cubicBezTo>
                  <a:lnTo>
                    <a:pt x="21256" y="2466"/>
                  </a:lnTo>
                  <a:cubicBezTo>
                    <a:pt x="21256" y="2459"/>
                    <a:pt x="21249" y="2576"/>
                    <a:pt x="21249" y="2576"/>
                  </a:cubicBezTo>
                  <a:close/>
                  <a:moveTo>
                    <a:pt x="20278" y="1632"/>
                  </a:moveTo>
                  <a:lnTo>
                    <a:pt x="20278" y="1676"/>
                  </a:lnTo>
                  <a:cubicBezTo>
                    <a:pt x="20278" y="1676"/>
                    <a:pt x="20327" y="1690"/>
                    <a:pt x="20327" y="1690"/>
                  </a:cubicBezTo>
                  <a:lnTo>
                    <a:pt x="20327" y="1617"/>
                  </a:lnTo>
                  <a:cubicBezTo>
                    <a:pt x="20327" y="1617"/>
                    <a:pt x="20278" y="1624"/>
                    <a:pt x="20278" y="1624"/>
                  </a:cubicBezTo>
                  <a:lnTo>
                    <a:pt x="20278" y="1624"/>
                  </a:lnTo>
                  <a:close/>
                  <a:moveTo>
                    <a:pt x="21201" y="1324"/>
                  </a:moveTo>
                  <a:lnTo>
                    <a:pt x="21290" y="1324"/>
                  </a:lnTo>
                  <a:cubicBezTo>
                    <a:pt x="21290" y="1324"/>
                    <a:pt x="21290" y="1237"/>
                    <a:pt x="21290" y="1237"/>
                  </a:cubicBezTo>
                  <a:lnTo>
                    <a:pt x="21201" y="1237"/>
                  </a:lnTo>
                  <a:cubicBezTo>
                    <a:pt x="21201" y="1237"/>
                    <a:pt x="21201" y="1324"/>
                    <a:pt x="21201" y="1324"/>
                  </a:cubicBezTo>
                  <a:close/>
                  <a:moveTo>
                    <a:pt x="21159" y="66"/>
                  </a:moveTo>
                  <a:lnTo>
                    <a:pt x="21215" y="66"/>
                  </a:lnTo>
                  <a:cubicBezTo>
                    <a:pt x="21215" y="59"/>
                    <a:pt x="21228" y="0"/>
                    <a:pt x="21228" y="0"/>
                  </a:cubicBezTo>
                  <a:lnTo>
                    <a:pt x="21166" y="0"/>
                  </a:lnTo>
                  <a:cubicBezTo>
                    <a:pt x="21166" y="0"/>
                    <a:pt x="21166" y="66"/>
                    <a:pt x="21166" y="66"/>
                  </a:cubicBezTo>
                  <a:lnTo>
                    <a:pt x="21166" y="66"/>
                  </a:lnTo>
                  <a:close/>
                </a:path>
              </a:pathLst>
            </a:custGeom>
            <a:solidFill>
              <a:srgbClr val="F4F4F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6" name="Line"/>
            <p:cNvSpPr/>
            <p:nvPr/>
          </p:nvSpPr>
          <p:spPr>
            <a:xfrm>
              <a:off x="3468527" y="2591586"/>
              <a:ext cx="3772105" cy="255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625"/>
                  </a:moveTo>
                  <a:cubicBezTo>
                    <a:pt x="20353" y="19724"/>
                    <a:pt x="19018" y="20464"/>
                    <a:pt x="17689" y="20464"/>
                  </a:cubicBezTo>
                  <a:lnTo>
                    <a:pt x="17632" y="20464"/>
                  </a:lnTo>
                  <a:cubicBezTo>
                    <a:pt x="14233" y="20410"/>
                    <a:pt x="11403" y="16696"/>
                    <a:pt x="9049" y="13515"/>
                  </a:cubicBezTo>
                  <a:cubicBezTo>
                    <a:pt x="7103" y="10892"/>
                    <a:pt x="4367" y="7017"/>
                    <a:pt x="1940" y="2883"/>
                  </a:cubicBezTo>
                  <a:lnTo>
                    <a:pt x="1940" y="2975"/>
                  </a:lnTo>
                  <a:lnTo>
                    <a:pt x="0" y="0"/>
                  </a:lnTo>
                  <a:lnTo>
                    <a:pt x="0" y="4584"/>
                  </a:lnTo>
                  <a:cubicBezTo>
                    <a:pt x="1728" y="7398"/>
                    <a:pt x="3632" y="10075"/>
                    <a:pt x="4879" y="11731"/>
                  </a:cubicBezTo>
                  <a:cubicBezTo>
                    <a:pt x="6348" y="13897"/>
                    <a:pt x="7874" y="15956"/>
                    <a:pt x="9499" y="17794"/>
                  </a:cubicBezTo>
                  <a:cubicBezTo>
                    <a:pt x="11993" y="20608"/>
                    <a:pt x="14140" y="21600"/>
                    <a:pt x="15987" y="21600"/>
                  </a:cubicBezTo>
                  <a:cubicBezTo>
                    <a:pt x="17834" y="21600"/>
                    <a:pt x="18004" y="21272"/>
                    <a:pt x="18873" y="20769"/>
                  </a:cubicBezTo>
                  <a:cubicBezTo>
                    <a:pt x="19841" y="20212"/>
                    <a:pt x="20752" y="19480"/>
                    <a:pt x="21600" y="18610"/>
                  </a:cubicBezTo>
                </a:path>
              </a:pathLst>
            </a:custGeom>
            <a:solidFill>
              <a:srgbClr val="DD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7" name="Shape"/>
            <p:cNvSpPr/>
            <p:nvPr/>
          </p:nvSpPr>
          <p:spPr>
            <a:xfrm>
              <a:off x="4882420" y="0"/>
              <a:ext cx="1229194" cy="105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9" extrusionOk="0">
                  <a:moveTo>
                    <a:pt x="81" y="21589"/>
                  </a:moveTo>
                  <a:cubicBezTo>
                    <a:pt x="81" y="21589"/>
                    <a:pt x="49" y="21589"/>
                    <a:pt x="34" y="21589"/>
                  </a:cubicBezTo>
                  <a:cubicBezTo>
                    <a:pt x="2" y="21552"/>
                    <a:pt x="-14" y="21496"/>
                    <a:pt x="18" y="21459"/>
                  </a:cubicBezTo>
                  <a:cubicBezTo>
                    <a:pt x="7487" y="7987"/>
                    <a:pt x="21316" y="100"/>
                    <a:pt x="21459" y="8"/>
                  </a:cubicBezTo>
                  <a:cubicBezTo>
                    <a:pt x="21491" y="-11"/>
                    <a:pt x="21538" y="8"/>
                    <a:pt x="21570" y="45"/>
                  </a:cubicBezTo>
                  <a:cubicBezTo>
                    <a:pt x="21586" y="82"/>
                    <a:pt x="21570" y="137"/>
                    <a:pt x="21538" y="175"/>
                  </a:cubicBezTo>
                  <a:cubicBezTo>
                    <a:pt x="21396" y="249"/>
                    <a:pt x="7614" y="8117"/>
                    <a:pt x="176" y="21552"/>
                  </a:cubicBezTo>
                  <a:cubicBezTo>
                    <a:pt x="176" y="21570"/>
                    <a:pt x="129" y="21589"/>
                    <a:pt x="113" y="21589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8" name="Shape"/>
            <p:cNvSpPr/>
            <p:nvPr/>
          </p:nvSpPr>
          <p:spPr>
            <a:xfrm>
              <a:off x="4261636" y="5124"/>
              <a:ext cx="4125562" cy="320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6" y="0"/>
                  </a:moveTo>
                  <a:cubicBezTo>
                    <a:pt x="9237" y="1194"/>
                    <a:pt x="6874" y="3216"/>
                    <a:pt x="4807" y="6624"/>
                  </a:cubicBezTo>
                  <a:cubicBezTo>
                    <a:pt x="2735" y="10041"/>
                    <a:pt x="352" y="16085"/>
                    <a:pt x="0" y="21600"/>
                  </a:cubicBezTo>
                  <a:cubicBezTo>
                    <a:pt x="978" y="17734"/>
                    <a:pt x="2075" y="14865"/>
                    <a:pt x="3201" y="12628"/>
                  </a:cubicBezTo>
                  <a:cubicBezTo>
                    <a:pt x="4327" y="10390"/>
                    <a:pt x="5484" y="8785"/>
                    <a:pt x="6582" y="7447"/>
                  </a:cubicBezTo>
                  <a:lnTo>
                    <a:pt x="6716" y="7389"/>
                  </a:lnTo>
                  <a:cubicBezTo>
                    <a:pt x="8662" y="5150"/>
                    <a:pt x="10714" y="3713"/>
                    <a:pt x="12698" y="2826"/>
                  </a:cubicBezTo>
                  <a:cubicBezTo>
                    <a:pt x="15886" y="1403"/>
                    <a:pt x="18619" y="1223"/>
                    <a:pt x="21598" y="1900"/>
                  </a:cubicBezTo>
                  <a:lnTo>
                    <a:pt x="21600" y="929"/>
                  </a:lnTo>
                  <a:lnTo>
                    <a:pt x="21600" y="0"/>
                  </a:lnTo>
                  <a:lnTo>
                    <a:pt x="11396" y="0"/>
                  </a:lnTo>
                  <a:close/>
                </a:path>
              </a:pathLst>
            </a:custGeom>
            <a:solidFill>
              <a:srgbClr val="F5822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29" name="Shape"/>
            <p:cNvSpPr/>
            <p:nvPr/>
          </p:nvSpPr>
          <p:spPr>
            <a:xfrm>
              <a:off x="4270833" y="551896"/>
              <a:ext cx="4116337" cy="272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extrusionOk="0">
                  <a:moveTo>
                    <a:pt x="21600" y="32"/>
                  </a:moveTo>
                  <a:cubicBezTo>
                    <a:pt x="20175" y="59"/>
                    <a:pt x="16198" y="-460"/>
                    <a:pt x="11865" y="1837"/>
                  </a:cubicBezTo>
                  <a:cubicBezTo>
                    <a:pt x="7532" y="4133"/>
                    <a:pt x="2845" y="9246"/>
                    <a:pt x="0" y="20538"/>
                  </a:cubicBezTo>
                  <a:cubicBezTo>
                    <a:pt x="123" y="20675"/>
                    <a:pt x="204" y="20820"/>
                    <a:pt x="255" y="20934"/>
                  </a:cubicBezTo>
                  <a:cubicBezTo>
                    <a:pt x="306" y="21047"/>
                    <a:pt x="327" y="21130"/>
                    <a:pt x="332" y="21140"/>
                  </a:cubicBezTo>
                  <a:cubicBezTo>
                    <a:pt x="2284" y="8708"/>
                    <a:pt x="11020" y="2279"/>
                    <a:pt x="18224" y="2620"/>
                  </a:cubicBezTo>
                  <a:cubicBezTo>
                    <a:pt x="19352" y="2674"/>
                    <a:pt x="20481" y="2606"/>
                    <a:pt x="21600" y="2815"/>
                  </a:cubicBezTo>
                  <a:lnTo>
                    <a:pt x="21600" y="39"/>
                  </a:lnTo>
                  <a:lnTo>
                    <a:pt x="21600" y="39"/>
                  </a:lnTo>
                  <a:lnTo>
                    <a:pt x="21600" y="32"/>
                  </a:ln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  <p:grpSp>
        <p:nvGrpSpPr>
          <p:cNvPr id="633" name="Group"/>
          <p:cNvGrpSpPr/>
          <p:nvPr/>
        </p:nvGrpSpPr>
        <p:grpSpPr>
          <a:xfrm>
            <a:off x="7627766" y="3290913"/>
            <a:ext cx="1063351" cy="1262572"/>
            <a:chOff x="0" y="0"/>
            <a:chExt cx="1063350" cy="1262570"/>
          </a:xfrm>
        </p:grpSpPr>
        <p:sp>
          <p:nvSpPr>
            <p:cNvPr id="631" name="Shape"/>
            <p:cNvSpPr/>
            <p:nvPr/>
          </p:nvSpPr>
          <p:spPr>
            <a:xfrm>
              <a:off x="154787" y="469903"/>
              <a:ext cx="749039" cy="26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35" y="12336"/>
                  </a:moveTo>
                  <a:lnTo>
                    <a:pt x="13485" y="12336"/>
                  </a:lnTo>
                  <a:lnTo>
                    <a:pt x="13485" y="13938"/>
                  </a:lnTo>
                  <a:lnTo>
                    <a:pt x="12629" y="13938"/>
                  </a:lnTo>
                  <a:lnTo>
                    <a:pt x="12629" y="21530"/>
                  </a:lnTo>
                  <a:lnTo>
                    <a:pt x="11990" y="21530"/>
                  </a:lnTo>
                  <a:lnTo>
                    <a:pt x="11990" y="13938"/>
                  </a:lnTo>
                  <a:lnTo>
                    <a:pt x="11133" y="13938"/>
                  </a:lnTo>
                  <a:lnTo>
                    <a:pt x="11133" y="12336"/>
                  </a:lnTo>
                  <a:close/>
                  <a:moveTo>
                    <a:pt x="10616" y="13938"/>
                  </a:moveTo>
                  <a:lnTo>
                    <a:pt x="10616" y="12336"/>
                  </a:lnTo>
                  <a:lnTo>
                    <a:pt x="8457" y="12336"/>
                  </a:lnTo>
                  <a:lnTo>
                    <a:pt x="8457" y="21525"/>
                  </a:lnTo>
                  <a:lnTo>
                    <a:pt x="10616" y="21525"/>
                  </a:lnTo>
                  <a:lnTo>
                    <a:pt x="10616" y="19924"/>
                  </a:lnTo>
                  <a:lnTo>
                    <a:pt x="9097" y="19924"/>
                  </a:lnTo>
                  <a:lnTo>
                    <a:pt x="9097" y="17689"/>
                  </a:lnTo>
                  <a:lnTo>
                    <a:pt x="10390" y="17689"/>
                  </a:lnTo>
                  <a:lnTo>
                    <a:pt x="10390" y="16088"/>
                  </a:lnTo>
                  <a:lnTo>
                    <a:pt x="9097" y="16088"/>
                  </a:lnTo>
                  <a:lnTo>
                    <a:pt x="9097" y="13933"/>
                  </a:lnTo>
                  <a:lnTo>
                    <a:pt x="10616" y="13933"/>
                  </a:lnTo>
                  <a:close/>
                  <a:moveTo>
                    <a:pt x="14466" y="19904"/>
                  </a:moveTo>
                  <a:lnTo>
                    <a:pt x="14269" y="21530"/>
                  </a:lnTo>
                  <a:lnTo>
                    <a:pt x="13602" y="21530"/>
                  </a:lnTo>
                  <a:lnTo>
                    <a:pt x="14794" y="12341"/>
                  </a:lnTo>
                  <a:lnTo>
                    <a:pt x="15296" y="12341"/>
                  </a:lnTo>
                  <a:lnTo>
                    <a:pt x="16492" y="21530"/>
                  </a:lnTo>
                  <a:lnTo>
                    <a:pt x="15825" y="21530"/>
                  </a:lnTo>
                  <a:lnTo>
                    <a:pt x="15632" y="19904"/>
                  </a:lnTo>
                  <a:lnTo>
                    <a:pt x="14468" y="19904"/>
                  </a:lnTo>
                  <a:close/>
                  <a:moveTo>
                    <a:pt x="14647" y="18392"/>
                  </a:moveTo>
                  <a:lnTo>
                    <a:pt x="15461" y="18392"/>
                  </a:lnTo>
                  <a:lnTo>
                    <a:pt x="15062" y="15050"/>
                  </a:lnTo>
                  <a:lnTo>
                    <a:pt x="14647" y="18392"/>
                  </a:lnTo>
                  <a:close/>
                  <a:moveTo>
                    <a:pt x="6944" y="19714"/>
                  </a:moveTo>
                  <a:cubicBezTo>
                    <a:pt x="6846" y="19909"/>
                    <a:pt x="6701" y="20004"/>
                    <a:pt x="6511" y="20004"/>
                  </a:cubicBezTo>
                  <a:cubicBezTo>
                    <a:pt x="6357" y="20004"/>
                    <a:pt x="6213" y="19949"/>
                    <a:pt x="6078" y="19834"/>
                  </a:cubicBezTo>
                  <a:cubicBezTo>
                    <a:pt x="5944" y="19724"/>
                    <a:pt x="5823" y="19520"/>
                    <a:pt x="5718" y="19225"/>
                  </a:cubicBezTo>
                  <a:lnTo>
                    <a:pt x="5305" y="20388"/>
                  </a:lnTo>
                  <a:cubicBezTo>
                    <a:pt x="5465" y="20842"/>
                    <a:pt x="5642" y="21161"/>
                    <a:pt x="5837" y="21336"/>
                  </a:cubicBezTo>
                  <a:cubicBezTo>
                    <a:pt x="6032" y="21515"/>
                    <a:pt x="6254" y="21600"/>
                    <a:pt x="6502" y="21600"/>
                  </a:cubicBezTo>
                  <a:cubicBezTo>
                    <a:pt x="6674" y="21600"/>
                    <a:pt x="6834" y="21535"/>
                    <a:pt x="6981" y="21410"/>
                  </a:cubicBezTo>
                  <a:cubicBezTo>
                    <a:pt x="7128" y="21286"/>
                    <a:pt x="7256" y="21106"/>
                    <a:pt x="7366" y="20867"/>
                  </a:cubicBezTo>
                  <a:cubicBezTo>
                    <a:pt x="7474" y="20632"/>
                    <a:pt x="7561" y="20343"/>
                    <a:pt x="7623" y="19994"/>
                  </a:cubicBezTo>
                  <a:cubicBezTo>
                    <a:pt x="7685" y="19650"/>
                    <a:pt x="7717" y="19255"/>
                    <a:pt x="7717" y="18806"/>
                  </a:cubicBezTo>
                  <a:cubicBezTo>
                    <a:pt x="7717" y="18392"/>
                    <a:pt x="7698" y="18023"/>
                    <a:pt x="7657" y="17694"/>
                  </a:cubicBezTo>
                  <a:cubicBezTo>
                    <a:pt x="7616" y="17370"/>
                    <a:pt x="7552" y="17090"/>
                    <a:pt x="7464" y="16856"/>
                  </a:cubicBezTo>
                  <a:cubicBezTo>
                    <a:pt x="7393" y="16676"/>
                    <a:pt x="7309" y="16527"/>
                    <a:pt x="7210" y="16412"/>
                  </a:cubicBezTo>
                  <a:cubicBezTo>
                    <a:pt x="7112" y="16297"/>
                    <a:pt x="6988" y="16207"/>
                    <a:pt x="6838" y="16148"/>
                  </a:cubicBezTo>
                  <a:lnTo>
                    <a:pt x="6451" y="15993"/>
                  </a:lnTo>
                  <a:cubicBezTo>
                    <a:pt x="6384" y="15968"/>
                    <a:pt x="6325" y="15923"/>
                    <a:pt x="6274" y="15858"/>
                  </a:cubicBezTo>
                  <a:cubicBezTo>
                    <a:pt x="6222" y="15793"/>
                    <a:pt x="6181" y="15719"/>
                    <a:pt x="6148" y="15629"/>
                  </a:cubicBezTo>
                  <a:cubicBezTo>
                    <a:pt x="6114" y="15534"/>
                    <a:pt x="6089" y="15429"/>
                    <a:pt x="6073" y="15320"/>
                  </a:cubicBezTo>
                  <a:cubicBezTo>
                    <a:pt x="6059" y="15205"/>
                    <a:pt x="6050" y="15090"/>
                    <a:pt x="6050" y="14970"/>
                  </a:cubicBezTo>
                  <a:cubicBezTo>
                    <a:pt x="6050" y="14651"/>
                    <a:pt x="6091" y="14377"/>
                    <a:pt x="6174" y="14152"/>
                  </a:cubicBezTo>
                  <a:cubicBezTo>
                    <a:pt x="6258" y="13923"/>
                    <a:pt x="6385" y="13808"/>
                    <a:pt x="6556" y="13808"/>
                  </a:cubicBezTo>
                  <a:cubicBezTo>
                    <a:pt x="6662" y="13808"/>
                    <a:pt x="6775" y="13848"/>
                    <a:pt x="6893" y="13918"/>
                  </a:cubicBezTo>
                  <a:cubicBezTo>
                    <a:pt x="7010" y="13993"/>
                    <a:pt x="7121" y="14167"/>
                    <a:pt x="7226" y="14442"/>
                  </a:cubicBezTo>
                  <a:lnTo>
                    <a:pt x="7630" y="13319"/>
                  </a:lnTo>
                  <a:cubicBezTo>
                    <a:pt x="7489" y="12930"/>
                    <a:pt x="7334" y="12656"/>
                    <a:pt x="7166" y="12491"/>
                  </a:cubicBezTo>
                  <a:cubicBezTo>
                    <a:pt x="6997" y="12326"/>
                    <a:pt x="6799" y="12247"/>
                    <a:pt x="6572" y="12247"/>
                  </a:cubicBezTo>
                  <a:cubicBezTo>
                    <a:pt x="6394" y="12247"/>
                    <a:pt x="6235" y="12316"/>
                    <a:pt x="6093" y="12456"/>
                  </a:cubicBezTo>
                  <a:cubicBezTo>
                    <a:pt x="5953" y="12591"/>
                    <a:pt x="5832" y="12785"/>
                    <a:pt x="5734" y="13030"/>
                  </a:cubicBezTo>
                  <a:cubicBezTo>
                    <a:pt x="5635" y="13274"/>
                    <a:pt x="5561" y="13569"/>
                    <a:pt x="5509" y="13908"/>
                  </a:cubicBezTo>
                  <a:cubicBezTo>
                    <a:pt x="5456" y="14247"/>
                    <a:pt x="5431" y="14626"/>
                    <a:pt x="5431" y="15040"/>
                  </a:cubicBezTo>
                  <a:cubicBezTo>
                    <a:pt x="5431" y="15803"/>
                    <a:pt x="5509" y="16407"/>
                    <a:pt x="5665" y="16846"/>
                  </a:cubicBezTo>
                  <a:cubicBezTo>
                    <a:pt x="5809" y="17240"/>
                    <a:pt x="6022" y="17495"/>
                    <a:pt x="6300" y="17609"/>
                  </a:cubicBezTo>
                  <a:lnTo>
                    <a:pt x="6696" y="17764"/>
                  </a:lnTo>
                  <a:cubicBezTo>
                    <a:pt x="6772" y="17799"/>
                    <a:pt x="6830" y="17839"/>
                    <a:pt x="6873" y="17889"/>
                  </a:cubicBezTo>
                  <a:cubicBezTo>
                    <a:pt x="6914" y="17933"/>
                    <a:pt x="6953" y="18003"/>
                    <a:pt x="6987" y="18088"/>
                  </a:cubicBezTo>
                  <a:cubicBezTo>
                    <a:pt x="7054" y="18268"/>
                    <a:pt x="7088" y="18527"/>
                    <a:pt x="7088" y="18861"/>
                  </a:cubicBezTo>
                  <a:cubicBezTo>
                    <a:pt x="7088" y="19230"/>
                    <a:pt x="7038" y="19510"/>
                    <a:pt x="6940" y="19704"/>
                  </a:cubicBezTo>
                  <a:moveTo>
                    <a:pt x="3152" y="9264"/>
                  </a:moveTo>
                  <a:lnTo>
                    <a:pt x="5310" y="9264"/>
                  </a:lnTo>
                  <a:lnTo>
                    <a:pt x="5310" y="7662"/>
                  </a:lnTo>
                  <a:lnTo>
                    <a:pt x="3792" y="7662"/>
                  </a:lnTo>
                  <a:lnTo>
                    <a:pt x="3792" y="5427"/>
                  </a:lnTo>
                  <a:lnTo>
                    <a:pt x="5085" y="5427"/>
                  </a:lnTo>
                  <a:lnTo>
                    <a:pt x="5085" y="3826"/>
                  </a:lnTo>
                  <a:lnTo>
                    <a:pt x="3792" y="3826"/>
                  </a:lnTo>
                  <a:lnTo>
                    <a:pt x="3792" y="1671"/>
                  </a:lnTo>
                  <a:lnTo>
                    <a:pt x="5310" y="1671"/>
                  </a:lnTo>
                  <a:lnTo>
                    <a:pt x="5310" y="70"/>
                  </a:lnTo>
                  <a:lnTo>
                    <a:pt x="3152" y="70"/>
                  </a:lnTo>
                  <a:lnTo>
                    <a:pt x="3152" y="9259"/>
                  </a:lnTo>
                  <a:close/>
                  <a:moveTo>
                    <a:pt x="1639" y="7453"/>
                  </a:moveTo>
                  <a:cubicBezTo>
                    <a:pt x="1541" y="7647"/>
                    <a:pt x="1396" y="7742"/>
                    <a:pt x="1206" y="7742"/>
                  </a:cubicBezTo>
                  <a:cubicBezTo>
                    <a:pt x="1052" y="7742"/>
                    <a:pt x="908" y="7687"/>
                    <a:pt x="773" y="7572"/>
                  </a:cubicBezTo>
                  <a:cubicBezTo>
                    <a:pt x="639" y="7463"/>
                    <a:pt x="518" y="7258"/>
                    <a:pt x="415" y="6969"/>
                  </a:cubicBezTo>
                  <a:lnTo>
                    <a:pt x="0" y="8131"/>
                  </a:lnTo>
                  <a:cubicBezTo>
                    <a:pt x="160" y="8585"/>
                    <a:pt x="337" y="8904"/>
                    <a:pt x="532" y="9079"/>
                  </a:cubicBezTo>
                  <a:cubicBezTo>
                    <a:pt x="727" y="9259"/>
                    <a:pt x="949" y="9343"/>
                    <a:pt x="1197" y="9343"/>
                  </a:cubicBezTo>
                  <a:cubicBezTo>
                    <a:pt x="1369" y="9343"/>
                    <a:pt x="1529" y="9284"/>
                    <a:pt x="1676" y="9159"/>
                  </a:cubicBezTo>
                  <a:cubicBezTo>
                    <a:pt x="1823" y="9034"/>
                    <a:pt x="1951" y="8855"/>
                    <a:pt x="2061" y="8615"/>
                  </a:cubicBezTo>
                  <a:cubicBezTo>
                    <a:pt x="2169" y="8381"/>
                    <a:pt x="2256" y="8091"/>
                    <a:pt x="2318" y="7742"/>
                  </a:cubicBezTo>
                  <a:cubicBezTo>
                    <a:pt x="2380" y="7398"/>
                    <a:pt x="2412" y="7004"/>
                    <a:pt x="2412" y="6555"/>
                  </a:cubicBezTo>
                  <a:cubicBezTo>
                    <a:pt x="2412" y="6141"/>
                    <a:pt x="2393" y="5772"/>
                    <a:pt x="2352" y="5442"/>
                  </a:cubicBezTo>
                  <a:cubicBezTo>
                    <a:pt x="2311" y="5118"/>
                    <a:pt x="2247" y="4834"/>
                    <a:pt x="2159" y="4604"/>
                  </a:cubicBezTo>
                  <a:cubicBezTo>
                    <a:pt x="2088" y="4425"/>
                    <a:pt x="2004" y="4275"/>
                    <a:pt x="1905" y="4160"/>
                  </a:cubicBezTo>
                  <a:cubicBezTo>
                    <a:pt x="1807" y="4046"/>
                    <a:pt x="1681" y="3956"/>
                    <a:pt x="1532" y="3896"/>
                  </a:cubicBezTo>
                  <a:lnTo>
                    <a:pt x="1146" y="3741"/>
                  </a:lnTo>
                  <a:cubicBezTo>
                    <a:pt x="1078" y="3716"/>
                    <a:pt x="1020" y="3672"/>
                    <a:pt x="968" y="3607"/>
                  </a:cubicBezTo>
                  <a:cubicBezTo>
                    <a:pt x="917" y="3542"/>
                    <a:pt x="876" y="3467"/>
                    <a:pt x="843" y="3382"/>
                  </a:cubicBezTo>
                  <a:cubicBezTo>
                    <a:pt x="809" y="3287"/>
                    <a:pt x="784" y="3183"/>
                    <a:pt x="770" y="3073"/>
                  </a:cubicBezTo>
                  <a:cubicBezTo>
                    <a:pt x="756" y="2958"/>
                    <a:pt x="747" y="2843"/>
                    <a:pt x="747" y="2724"/>
                  </a:cubicBezTo>
                  <a:cubicBezTo>
                    <a:pt x="747" y="2404"/>
                    <a:pt x="788" y="2130"/>
                    <a:pt x="871" y="1906"/>
                  </a:cubicBezTo>
                  <a:cubicBezTo>
                    <a:pt x="952" y="1676"/>
                    <a:pt x="1080" y="1561"/>
                    <a:pt x="1252" y="1561"/>
                  </a:cubicBezTo>
                  <a:cubicBezTo>
                    <a:pt x="1359" y="1561"/>
                    <a:pt x="1472" y="1601"/>
                    <a:pt x="1589" y="1671"/>
                  </a:cubicBezTo>
                  <a:cubicBezTo>
                    <a:pt x="1706" y="1746"/>
                    <a:pt x="1818" y="1921"/>
                    <a:pt x="1923" y="2195"/>
                  </a:cubicBezTo>
                  <a:lnTo>
                    <a:pt x="2329" y="1073"/>
                  </a:lnTo>
                  <a:cubicBezTo>
                    <a:pt x="2187" y="683"/>
                    <a:pt x="2033" y="409"/>
                    <a:pt x="1864" y="244"/>
                  </a:cubicBezTo>
                  <a:cubicBezTo>
                    <a:pt x="1696" y="80"/>
                    <a:pt x="1499" y="0"/>
                    <a:pt x="1270" y="0"/>
                  </a:cubicBezTo>
                  <a:cubicBezTo>
                    <a:pt x="1093" y="0"/>
                    <a:pt x="933" y="70"/>
                    <a:pt x="791" y="210"/>
                  </a:cubicBezTo>
                  <a:cubicBezTo>
                    <a:pt x="651" y="344"/>
                    <a:pt x="530" y="539"/>
                    <a:pt x="433" y="783"/>
                  </a:cubicBezTo>
                  <a:cubicBezTo>
                    <a:pt x="335" y="1028"/>
                    <a:pt x="259" y="1322"/>
                    <a:pt x="208" y="1661"/>
                  </a:cubicBezTo>
                  <a:cubicBezTo>
                    <a:pt x="154" y="2000"/>
                    <a:pt x="129" y="2379"/>
                    <a:pt x="129" y="2794"/>
                  </a:cubicBezTo>
                  <a:cubicBezTo>
                    <a:pt x="129" y="3557"/>
                    <a:pt x="208" y="4160"/>
                    <a:pt x="364" y="4599"/>
                  </a:cubicBezTo>
                  <a:cubicBezTo>
                    <a:pt x="507" y="4993"/>
                    <a:pt x="720" y="5248"/>
                    <a:pt x="999" y="5363"/>
                  </a:cubicBezTo>
                  <a:lnTo>
                    <a:pt x="1394" y="5517"/>
                  </a:lnTo>
                  <a:cubicBezTo>
                    <a:pt x="1470" y="5552"/>
                    <a:pt x="1529" y="5592"/>
                    <a:pt x="1571" y="5642"/>
                  </a:cubicBezTo>
                  <a:cubicBezTo>
                    <a:pt x="1612" y="5687"/>
                    <a:pt x="1651" y="5757"/>
                    <a:pt x="1685" y="5841"/>
                  </a:cubicBezTo>
                  <a:cubicBezTo>
                    <a:pt x="1752" y="6021"/>
                    <a:pt x="1786" y="6280"/>
                    <a:pt x="1786" y="6615"/>
                  </a:cubicBezTo>
                  <a:cubicBezTo>
                    <a:pt x="1786" y="6984"/>
                    <a:pt x="1736" y="7263"/>
                    <a:pt x="1639" y="7458"/>
                  </a:cubicBezTo>
                  <a:moveTo>
                    <a:pt x="8239" y="4455"/>
                  </a:moveTo>
                  <a:cubicBezTo>
                    <a:pt x="8184" y="4654"/>
                    <a:pt x="8120" y="4829"/>
                    <a:pt x="8047" y="4973"/>
                  </a:cubicBezTo>
                  <a:cubicBezTo>
                    <a:pt x="7976" y="5113"/>
                    <a:pt x="7900" y="5223"/>
                    <a:pt x="7820" y="5303"/>
                  </a:cubicBezTo>
                  <a:lnTo>
                    <a:pt x="8551" y="9269"/>
                  </a:lnTo>
                  <a:lnTo>
                    <a:pt x="7810" y="9269"/>
                  </a:lnTo>
                  <a:lnTo>
                    <a:pt x="7169" y="5602"/>
                  </a:lnTo>
                  <a:lnTo>
                    <a:pt x="6708" y="5602"/>
                  </a:lnTo>
                  <a:lnTo>
                    <a:pt x="6708" y="9269"/>
                  </a:lnTo>
                  <a:lnTo>
                    <a:pt x="6070" y="9269"/>
                  </a:lnTo>
                  <a:lnTo>
                    <a:pt x="6070" y="80"/>
                  </a:lnTo>
                  <a:lnTo>
                    <a:pt x="7354" y="80"/>
                  </a:lnTo>
                  <a:cubicBezTo>
                    <a:pt x="7519" y="80"/>
                    <a:pt x="7668" y="155"/>
                    <a:pt x="7801" y="304"/>
                  </a:cubicBezTo>
                  <a:cubicBezTo>
                    <a:pt x="7932" y="454"/>
                    <a:pt x="8045" y="658"/>
                    <a:pt x="8136" y="913"/>
                  </a:cubicBezTo>
                  <a:cubicBezTo>
                    <a:pt x="8228" y="1167"/>
                    <a:pt x="8297" y="1462"/>
                    <a:pt x="8345" y="1801"/>
                  </a:cubicBezTo>
                  <a:cubicBezTo>
                    <a:pt x="8393" y="2140"/>
                    <a:pt x="8416" y="2504"/>
                    <a:pt x="8416" y="2893"/>
                  </a:cubicBezTo>
                  <a:cubicBezTo>
                    <a:pt x="8416" y="3223"/>
                    <a:pt x="8400" y="3512"/>
                    <a:pt x="8368" y="3771"/>
                  </a:cubicBezTo>
                  <a:cubicBezTo>
                    <a:pt x="8336" y="4031"/>
                    <a:pt x="8292" y="4260"/>
                    <a:pt x="8237" y="4460"/>
                  </a:cubicBezTo>
                  <a:moveTo>
                    <a:pt x="7653" y="3756"/>
                  </a:moveTo>
                  <a:cubicBezTo>
                    <a:pt x="7739" y="3532"/>
                    <a:pt x="7781" y="3242"/>
                    <a:pt x="7781" y="2883"/>
                  </a:cubicBezTo>
                  <a:cubicBezTo>
                    <a:pt x="7781" y="2524"/>
                    <a:pt x="7739" y="2235"/>
                    <a:pt x="7653" y="2010"/>
                  </a:cubicBezTo>
                  <a:cubicBezTo>
                    <a:pt x="7570" y="1791"/>
                    <a:pt x="7457" y="1676"/>
                    <a:pt x="7315" y="1676"/>
                  </a:cubicBezTo>
                  <a:lnTo>
                    <a:pt x="6712" y="1676"/>
                  </a:lnTo>
                  <a:lnTo>
                    <a:pt x="6712" y="4091"/>
                  </a:lnTo>
                  <a:lnTo>
                    <a:pt x="7315" y="4091"/>
                  </a:lnTo>
                  <a:cubicBezTo>
                    <a:pt x="7457" y="4091"/>
                    <a:pt x="7568" y="3981"/>
                    <a:pt x="7653" y="3756"/>
                  </a:cubicBezTo>
                  <a:moveTo>
                    <a:pt x="12031" y="9264"/>
                  </a:moveTo>
                  <a:lnTo>
                    <a:pt x="12671" y="9264"/>
                  </a:lnTo>
                  <a:lnTo>
                    <a:pt x="12671" y="75"/>
                  </a:lnTo>
                  <a:lnTo>
                    <a:pt x="12031" y="75"/>
                  </a:lnTo>
                  <a:lnTo>
                    <a:pt x="12031" y="9264"/>
                  </a:lnTo>
                  <a:close/>
                  <a:moveTo>
                    <a:pt x="14133" y="2848"/>
                  </a:moveTo>
                  <a:cubicBezTo>
                    <a:pt x="14145" y="2659"/>
                    <a:pt x="14163" y="2504"/>
                    <a:pt x="14184" y="2389"/>
                  </a:cubicBezTo>
                  <a:cubicBezTo>
                    <a:pt x="14205" y="2275"/>
                    <a:pt x="14232" y="2170"/>
                    <a:pt x="14262" y="2075"/>
                  </a:cubicBezTo>
                  <a:cubicBezTo>
                    <a:pt x="14308" y="1931"/>
                    <a:pt x="14365" y="1816"/>
                    <a:pt x="14434" y="1726"/>
                  </a:cubicBezTo>
                  <a:cubicBezTo>
                    <a:pt x="14503" y="1641"/>
                    <a:pt x="14582" y="1596"/>
                    <a:pt x="14672" y="1596"/>
                  </a:cubicBezTo>
                  <a:cubicBezTo>
                    <a:pt x="14835" y="1596"/>
                    <a:pt x="14958" y="1721"/>
                    <a:pt x="15044" y="1970"/>
                  </a:cubicBezTo>
                  <a:cubicBezTo>
                    <a:pt x="15130" y="2220"/>
                    <a:pt x="15190" y="2529"/>
                    <a:pt x="15224" y="2898"/>
                  </a:cubicBezTo>
                  <a:lnTo>
                    <a:pt x="15873" y="2898"/>
                  </a:lnTo>
                  <a:cubicBezTo>
                    <a:pt x="15844" y="2419"/>
                    <a:pt x="15795" y="1995"/>
                    <a:pt x="15724" y="1636"/>
                  </a:cubicBezTo>
                  <a:cubicBezTo>
                    <a:pt x="15651" y="1272"/>
                    <a:pt x="15562" y="973"/>
                    <a:pt x="15456" y="728"/>
                  </a:cubicBezTo>
                  <a:cubicBezTo>
                    <a:pt x="15350" y="484"/>
                    <a:pt x="15231" y="299"/>
                    <a:pt x="15098" y="180"/>
                  </a:cubicBezTo>
                  <a:cubicBezTo>
                    <a:pt x="14965" y="60"/>
                    <a:pt x="14821" y="0"/>
                    <a:pt x="14668" y="0"/>
                  </a:cubicBezTo>
                  <a:cubicBezTo>
                    <a:pt x="14488" y="0"/>
                    <a:pt x="14324" y="90"/>
                    <a:pt x="14179" y="259"/>
                  </a:cubicBezTo>
                  <a:cubicBezTo>
                    <a:pt x="14033" y="434"/>
                    <a:pt x="13902" y="683"/>
                    <a:pt x="13785" y="1008"/>
                  </a:cubicBezTo>
                  <a:cubicBezTo>
                    <a:pt x="13702" y="1242"/>
                    <a:pt x="13638" y="1487"/>
                    <a:pt x="13594" y="1751"/>
                  </a:cubicBezTo>
                  <a:cubicBezTo>
                    <a:pt x="13549" y="2015"/>
                    <a:pt x="13517" y="2295"/>
                    <a:pt x="13500" y="2594"/>
                  </a:cubicBezTo>
                  <a:cubicBezTo>
                    <a:pt x="13482" y="2898"/>
                    <a:pt x="13471" y="3223"/>
                    <a:pt x="13468" y="3562"/>
                  </a:cubicBezTo>
                  <a:cubicBezTo>
                    <a:pt x="13464" y="3906"/>
                    <a:pt x="13464" y="4275"/>
                    <a:pt x="13464" y="4669"/>
                  </a:cubicBezTo>
                  <a:cubicBezTo>
                    <a:pt x="13464" y="5063"/>
                    <a:pt x="13464" y="5437"/>
                    <a:pt x="13468" y="5782"/>
                  </a:cubicBezTo>
                  <a:cubicBezTo>
                    <a:pt x="13471" y="6126"/>
                    <a:pt x="13482" y="6450"/>
                    <a:pt x="13500" y="6749"/>
                  </a:cubicBezTo>
                  <a:cubicBezTo>
                    <a:pt x="13517" y="7049"/>
                    <a:pt x="13549" y="7333"/>
                    <a:pt x="13594" y="7592"/>
                  </a:cubicBezTo>
                  <a:cubicBezTo>
                    <a:pt x="13638" y="7857"/>
                    <a:pt x="13702" y="8101"/>
                    <a:pt x="13785" y="8336"/>
                  </a:cubicBezTo>
                  <a:cubicBezTo>
                    <a:pt x="13902" y="8660"/>
                    <a:pt x="14033" y="8914"/>
                    <a:pt x="14179" y="9084"/>
                  </a:cubicBezTo>
                  <a:cubicBezTo>
                    <a:pt x="14324" y="9254"/>
                    <a:pt x="14488" y="9343"/>
                    <a:pt x="14668" y="9343"/>
                  </a:cubicBezTo>
                  <a:cubicBezTo>
                    <a:pt x="14819" y="9343"/>
                    <a:pt x="14961" y="9284"/>
                    <a:pt x="15096" y="9164"/>
                  </a:cubicBezTo>
                  <a:cubicBezTo>
                    <a:pt x="15231" y="9044"/>
                    <a:pt x="15351" y="8859"/>
                    <a:pt x="15456" y="8615"/>
                  </a:cubicBezTo>
                  <a:cubicBezTo>
                    <a:pt x="15562" y="8371"/>
                    <a:pt x="15651" y="8066"/>
                    <a:pt x="15724" y="7707"/>
                  </a:cubicBezTo>
                  <a:cubicBezTo>
                    <a:pt x="15796" y="7343"/>
                    <a:pt x="15846" y="6924"/>
                    <a:pt x="15873" y="6440"/>
                  </a:cubicBezTo>
                  <a:lnTo>
                    <a:pt x="15224" y="6440"/>
                  </a:lnTo>
                  <a:cubicBezTo>
                    <a:pt x="15190" y="6809"/>
                    <a:pt x="15130" y="7119"/>
                    <a:pt x="15044" y="7368"/>
                  </a:cubicBezTo>
                  <a:cubicBezTo>
                    <a:pt x="14958" y="7617"/>
                    <a:pt x="14835" y="7742"/>
                    <a:pt x="14672" y="7742"/>
                  </a:cubicBezTo>
                  <a:cubicBezTo>
                    <a:pt x="14583" y="7742"/>
                    <a:pt x="14503" y="7702"/>
                    <a:pt x="14434" y="7612"/>
                  </a:cubicBezTo>
                  <a:cubicBezTo>
                    <a:pt x="14365" y="7523"/>
                    <a:pt x="14308" y="7408"/>
                    <a:pt x="14262" y="7263"/>
                  </a:cubicBezTo>
                  <a:cubicBezTo>
                    <a:pt x="14232" y="7168"/>
                    <a:pt x="14205" y="7064"/>
                    <a:pt x="14184" y="6944"/>
                  </a:cubicBezTo>
                  <a:cubicBezTo>
                    <a:pt x="14163" y="6829"/>
                    <a:pt x="14145" y="6675"/>
                    <a:pt x="14133" y="6490"/>
                  </a:cubicBezTo>
                  <a:cubicBezTo>
                    <a:pt x="14120" y="6300"/>
                    <a:pt x="14113" y="6061"/>
                    <a:pt x="14108" y="5767"/>
                  </a:cubicBezTo>
                  <a:cubicBezTo>
                    <a:pt x="14103" y="5472"/>
                    <a:pt x="14101" y="5108"/>
                    <a:pt x="14101" y="4669"/>
                  </a:cubicBezTo>
                  <a:cubicBezTo>
                    <a:pt x="14101" y="4230"/>
                    <a:pt x="14103" y="3866"/>
                    <a:pt x="14108" y="3572"/>
                  </a:cubicBezTo>
                  <a:cubicBezTo>
                    <a:pt x="14113" y="3277"/>
                    <a:pt x="14120" y="3038"/>
                    <a:pt x="14133" y="2848"/>
                  </a:cubicBezTo>
                  <a:moveTo>
                    <a:pt x="18720" y="1676"/>
                  </a:moveTo>
                  <a:lnTo>
                    <a:pt x="18720" y="75"/>
                  </a:lnTo>
                  <a:lnTo>
                    <a:pt x="16561" y="75"/>
                  </a:lnTo>
                  <a:lnTo>
                    <a:pt x="16561" y="9264"/>
                  </a:lnTo>
                  <a:lnTo>
                    <a:pt x="18720" y="9264"/>
                  </a:lnTo>
                  <a:lnTo>
                    <a:pt x="18720" y="7662"/>
                  </a:lnTo>
                  <a:lnTo>
                    <a:pt x="17290" y="7662"/>
                  </a:lnTo>
                  <a:lnTo>
                    <a:pt x="17203" y="7183"/>
                  </a:lnTo>
                  <a:lnTo>
                    <a:pt x="17203" y="5427"/>
                  </a:lnTo>
                  <a:lnTo>
                    <a:pt x="18494" y="5427"/>
                  </a:lnTo>
                  <a:lnTo>
                    <a:pt x="18494" y="3826"/>
                  </a:lnTo>
                  <a:lnTo>
                    <a:pt x="17203" y="3826"/>
                  </a:lnTo>
                  <a:lnTo>
                    <a:pt x="17203" y="1671"/>
                  </a:lnTo>
                  <a:lnTo>
                    <a:pt x="18721" y="1671"/>
                  </a:lnTo>
                  <a:close/>
                  <a:moveTo>
                    <a:pt x="20827" y="7453"/>
                  </a:moveTo>
                  <a:cubicBezTo>
                    <a:pt x="20729" y="7647"/>
                    <a:pt x="20584" y="7742"/>
                    <a:pt x="20394" y="7742"/>
                  </a:cubicBezTo>
                  <a:cubicBezTo>
                    <a:pt x="20240" y="7742"/>
                    <a:pt x="20096" y="7687"/>
                    <a:pt x="19961" y="7572"/>
                  </a:cubicBezTo>
                  <a:cubicBezTo>
                    <a:pt x="19826" y="7463"/>
                    <a:pt x="19707" y="7258"/>
                    <a:pt x="19603" y="6969"/>
                  </a:cubicBezTo>
                  <a:lnTo>
                    <a:pt x="19188" y="8131"/>
                  </a:lnTo>
                  <a:cubicBezTo>
                    <a:pt x="19347" y="8585"/>
                    <a:pt x="19525" y="8904"/>
                    <a:pt x="19720" y="9079"/>
                  </a:cubicBezTo>
                  <a:cubicBezTo>
                    <a:pt x="19915" y="9259"/>
                    <a:pt x="20137" y="9343"/>
                    <a:pt x="20385" y="9343"/>
                  </a:cubicBezTo>
                  <a:cubicBezTo>
                    <a:pt x="20557" y="9343"/>
                    <a:pt x="20717" y="9284"/>
                    <a:pt x="20864" y="9159"/>
                  </a:cubicBezTo>
                  <a:cubicBezTo>
                    <a:pt x="21011" y="9034"/>
                    <a:pt x="21139" y="8855"/>
                    <a:pt x="21249" y="8615"/>
                  </a:cubicBezTo>
                  <a:cubicBezTo>
                    <a:pt x="21357" y="8381"/>
                    <a:pt x="21444" y="8091"/>
                    <a:pt x="21506" y="7742"/>
                  </a:cubicBezTo>
                  <a:cubicBezTo>
                    <a:pt x="21568" y="7398"/>
                    <a:pt x="21600" y="7004"/>
                    <a:pt x="21600" y="6555"/>
                  </a:cubicBezTo>
                  <a:cubicBezTo>
                    <a:pt x="21600" y="6141"/>
                    <a:pt x="21580" y="5772"/>
                    <a:pt x="21540" y="5442"/>
                  </a:cubicBezTo>
                  <a:cubicBezTo>
                    <a:pt x="21499" y="5118"/>
                    <a:pt x="21435" y="4834"/>
                    <a:pt x="21346" y="4604"/>
                  </a:cubicBezTo>
                  <a:cubicBezTo>
                    <a:pt x="21275" y="4425"/>
                    <a:pt x="21192" y="4275"/>
                    <a:pt x="21093" y="4160"/>
                  </a:cubicBezTo>
                  <a:cubicBezTo>
                    <a:pt x="20995" y="4046"/>
                    <a:pt x="20869" y="3956"/>
                    <a:pt x="20720" y="3896"/>
                  </a:cubicBezTo>
                  <a:lnTo>
                    <a:pt x="20334" y="3741"/>
                  </a:lnTo>
                  <a:cubicBezTo>
                    <a:pt x="20266" y="3716"/>
                    <a:pt x="20208" y="3672"/>
                    <a:pt x="20156" y="3607"/>
                  </a:cubicBezTo>
                  <a:cubicBezTo>
                    <a:pt x="20105" y="3542"/>
                    <a:pt x="20064" y="3467"/>
                    <a:pt x="20030" y="3382"/>
                  </a:cubicBezTo>
                  <a:cubicBezTo>
                    <a:pt x="19997" y="3287"/>
                    <a:pt x="19972" y="3183"/>
                    <a:pt x="19958" y="3073"/>
                  </a:cubicBezTo>
                  <a:cubicBezTo>
                    <a:pt x="19942" y="2958"/>
                    <a:pt x="19935" y="2843"/>
                    <a:pt x="19935" y="2724"/>
                  </a:cubicBezTo>
                  <a:cubicBezTo>
                    <a:pt x="19935" y="2404"/>
                    <a:pt x="19975" y="2130"/>
                    <a:pt x="20059" y="1906"/>
                  </a:cubicBezTo>
                  <a:cubicBezTo>
                    <a:pt x="20142" y="1676"/>
                    <a:pt x="20268" y="1561"/>
                    <a:pt x="20440" y="1561"/>
                  </a:cubicBezTo>
                  <a:cubicBezTo>
                    <a:pt x="20548" y="1561"/>
                    <a:pt x="20660" y="1601"/>
                    <a:pt x="20779" y="1671"/>
                  </a:cubicBezTo>
                  <a:cubicBezTo>
                    <a:pt x="20896" y="1746"/>
                    <a:pt x="21008" y="1921"/>
                    <a:pt x="21112" y="2195"/>
                  </a:cubicBezTo>
                  <a:lnTo>
                    <a:pt x="21517" y="1073"/>
                  </a:lnTo>
                  <a:cubicBezTo>
                    <a:pt x="21377" y="683"/>
                    <a:pt x="21220" y="409"/>
                    <a:pt x="21052" y="244"/>
                  </a:cubicBezTo>
                  <a:cubicBezTo>
                    <a:pt x="20883" y="80"/>
                    <a:pt x="20687" y="0"/>
                    <a:pt x="20458" y="0"/>
                  </a:cubicBezTo>
                  <a:cubicBezTo>
                    <a:pt x="20280" y="0"/>
                    <a:pt x="20121" y="70"/>
                    <a:pt x="19979" y="210"/>
                  </a:cubicBezTo>
                  <a:cubicBezTo>
                    <a:pt x="19839" y="344"/>
                    <a:pt x="19718" y="539"/>
                    <a:pt x="19621" y="783"/>
                  </a:cubicBezTo>
                  <a:cubicBezTo>
                    <a:pt x="19523" y="1028"/>
                    <a:pt x="19447" y="1322"/>
                    <a:pt x="19395" y="1661"/>
                  </a:cubicBezTo>
                  <a:cubicBezTo>
                    <a:pt x="19342" y="2000"/>
                    <a:pt x="19317" y="2379"/>
                    <a:pt x="19317" y="2794"/>
                  </a:cubicBezTo>
                  <a:cubicBezTo>
                    <a:pt x="19317" y="3557"/>
                    <a:pt x="19395" y="4160"/>
                    <a:pt x="19551" y="4599"/>
                  </a:cubicBezTo>
                  <a:cubicBezTo>
                    <a:pt x="19695" y="4993"/>
                    <a:pt x="19908" y="5248"/>
                    <a:pt x="20186" y="5363"/>
                  </a:cubicBezTo>
                  <a:lnTo>
                    <a:pt x="20582" y="5517"/>
                  </a:lnTo>
                  <a:cubicBezTo>
                    <a:pt x="20658" y="5552"/>
                    <a:pt x="20717" y="5592"/>
                    <a:pt x="20759" y="5642"/>
                  </a:cubicBezTo>
                  <a:cubicBezTo>
                    <a:pt x="20800" y="5687"/>
                    <a:pt x="20839" y="5757"/>
                    <a:pt x="20873" y="5841"/>
                  </a:cubicBezTo>
                  <a:cubicBezTo>
                    <a:pt x="20940" y="6021"/>
                    <a:pt x="20974" y="6280"/>
                    <a:pt x="20974" y="6615"/>
                  </a:cubicBezTo>
                  <a:cubicBezTo>
                    <a:pt x="20974" y="6984"/>
                    <a:pt x="20924" y="7263"/>
                    <a:pt x="20827" y="7458"/>
                  </a:cubicBezTo>
                  <a:moveTo>
                    <a:pt x="11497" y="75"/>
                  </a:moveTo>
                  <a:lnTo>
                    <a:pt x="10830" y="75"/>
                  </a:lnTo>
                  <a:lnTo>
                    <a:pt x="10172" y="6066"/>
                  </a:lnTo>
                  <a:lnTo>
                    <a:pt x="9514" y="75"/>
                  </a:lnTo>
                  <a:lnTo>
                    <a:pt x="8851" y="75"/>
                  </a:lnTo>
                  <a:lnTo>
                    <a:pt x="9933" y="9264"/>
                  </a:lnTo>
                  <a:lnTo>
                    <a:pt x="10412" y="9264"/>
                  </a:lnTo>
                  <a:lnTo>
                    <a:pt x="11497" y="75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632" name="Shape"/>
            <p:cNvSpPr/>
            <p:nvPr/>
          </p:nvSpPr>
          <p:spPr>
            <a:xfrm>
              <a:off x="0" y="0"/>
              <a:ext cx="1063351" cy="126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extrusionOk="0">
                  <a:moveTo>
                    <a:pt x="10800" y="0"/>
                  </a:moveTo>
                  <a:cubicBezTo>
                    <a:pt x="4844" y="0"/>
                    <a:pt x="0" y="4061"/>
                    <a:pt x="0" y="9054"/>
                  </a:cubicBezTo>
                  <a:cubicBezTo>
                    <a:pt x="0" y="12783"/>
                    <a:pt x="2699" y="15993"/>
                    <a:pt x="6549" y="17378"/>
                  </a:cubicBezTo>
                  <a:cubicBezTo>
                    <a:pt x="6576" y="17367"/>
                    <a:pt x="6604" y="17358"/>
                    <a:pt x="6631" y="17346"/>
                  </a:cubicBezTo>
                  <a:cubicBezTo>
                    <a:pt x="6699" y="17320"/>
                    <a:pt x="6764" y="17290"/>
                    <a:pt x="6839" y="17262"/>
                  </a:cubicBezTo>
                  <a:lnTo>
                    <a:pt x="6902" y="17240"/>
                  </a:lnTo>
                  <a:cubicBezTo>
                    <a:pt x="6954" y="17220"/>
                    <a:pt x="7008" y="17198"/>
                    <a:pt x="7059" y="17177"/>
                  </a:cubicBezTo>
                  <a:cubicBezTo>
                    <a:pt x="7233" y="17108"/>
                    <a:pt x="7414" y="17035"/>
                    <a:pt x="7601" y="16981"/>
                  </a:cubicBezTo>
                  <a:cubicBezTo>
                    <a:pt x="7767" y="16934"/>
                    <a:pt x="7928" y="16881"/>
                    <a:pt x="8080" y="16822"/>
                  </a:cubicBezTo>
                  <a:cubicBezTo>
                    <a:pt x="4075" y="15835"/>
                    <a:pt x="1140" y="12726"/>
                    <a:pt x="1140" y="9054"/>
                  </a:cubicBezTo>
                  <a:cubicBezTo>
                    <a:pt x="1140" y="4590"/>
                    <a:pt x="5476" y="963"/>
                    <a:pt x="10800" y="963"/>
                  </a:cubicBezTo>
                  <a:cubicBezTo>
                    <a:pt x="11832" y="963"/>
                    <a:pt x="12828" y="1096"/>
                    <a:pt x="13760" y="1349"/>
                  </a:cubicBezTo>
                  <a:cubicBezTo>
                    <a:pt x="13795" y="1357"/>
                    <a:pt x="14197" y="1450"/>
                    <a:pt x="14799" y="1688"/>
                  </a:cubicBezTo>
                  <a:lnTo>
                    <a:pt x="14780" y="1704"/>
                  </a:lnTo>
                  <a:cubicBezTo>
                    <a:pt x="14122" y="2175"/>
                    <a:pt x="13351" y="2371"/>
                    <a:pt x="12494" y="2286"/>
                  </a:cubicBezTo>
                  <a:cubicBezTo>
                    <a:pt x="12163" y="2253"/>
                    <a:pt x="11816" y="2207"/>
                    <a:pt x="11562" y="2175"/>
                  </a:cubicBezTo>
                  <a:lnTo>
                    <a:pt x="11461" y="2159"/>
                  </a:lnTo>
                  <a:cubicBezTo>
                    <a:pt x="11303" y="2139"/>
                    <a:pt x="11120" y="2117"/>
                    <a:pt x="10939" y="2096"/>
                  </a:cubicBezTo>
                  <a:cubicBezTo>
                    <a:pt x="10475" y="2043"/>
                    <a:pt x="10115" y="2085"/>
                    <a:pt x="9799" y="2228"/>
                  </a:cubicBezTo>
                  <a:cubicBezTo>
                    <a:pt x="9596" y="2318"/>
                    <a:pt x="9384" y="2396"/>
                    <a:pt x="9169" y="2455"/>
                  </a:cubicBezTo>
                  <a:cubicBezTo>
                    <a:pt x="8743" y="2574"/>
                    <a:pt x="8323" y="2684"/>
                    <a:pt x="8004" y="2768"/>
                  </a:cubicBezTo>
                  <a:lnTo>
                    <a:pt x="7979" y="2778"/>
                  </a:lnTo>
                  <a:lnTo>
                    <a:pt x="7802" y="2826"/>
                  </a:lnTo>
                  <a:cubicBezTo>
                    <a:pt x="7640" y="2869"/>
                    <a:pt x="7472" y="2912"/>
                    <a:pt x="7305" y="2958"/>
                  </a:cubicBezTo>
                  <a:cubicBezTo>
                    <a:pt x="7156" y="2998"/>
                    <a:pt x="6948" y="3067"/>
                    <a:pt x="6858" y="3228"/>
                  </a:cubicBezTo>
                  <a:cubicBezTo>
                    <a:pt x="6773" y="3377"/>
                    <a:pt x="6710" y="3544"/>
                    <a:pt x="6656" y="3678"/>
                  </a:cubicBezTo>
                  <a:lnTo>
                    <a:pt x="6650" y="3688"/>
                  </a:lnTo>
                  <a:cubicBezTo>
                    <a:pt x="6633" y="3731"/>
                    <a:pt x="6618" y="3778"/>
                    <a:pt x="6600" y="3821"/>
                  </a:cubicBezTo>
                  <a:cubicBezTo>
                    <a:pt x="7042" y="3516"/>
                    <a:pt x="7465" y="3282"/>
                    <a:pt x="7903" y="3106"/>
                  </a:cubicBezTo>
                  <a:cubicBezTo>
                    <a:pt x="8422" y="2899"/>
                    <a:pt x="8913" y="2757"/>
                    <a:pt x="9402" y="2678"/>
                  </a:cubicBezTo>
                  <a:lnTo>
                    <a:pt x="9692" y="2630"/>
                  </a:lnTo>
                  <a:lnTo>
                    <a:pt x="9440" y="2757"/>
                  </a:lnTo>
                  <a:cubicBezTo>
                    <a:pt x="9399" y="2777"/>
                    <a:pt x="9358" y="2788"/>
                    <a:pt x="9326" y="2794"/>
                  </a:cubicBezTo>
                  <a:cubicBezTo>
                    <a:pt x="8697" y="2928"/>
                    <a:pt x="8170" y="3095"/>
                    <a:pt x="7714" y="3313"/>
                  </a:cubicBezTo>
                  <a:cubicBezTo>
                    <a:pt x="6923" y="3690"/>
                    <a:pt x="6179" y="4191"/>
                    <a:pt x="5302" y="4937"/>
                  </a:cubicBezTo>
                  <a:cubicBezTo>
                    <a:pt x="5141" y="5074"/>
                    <a:pt x="4984" y="5236"/>
                    <a:pt x="4811" y="5445"/>
                  </a:cubicBezTo>
                  <a:cubicBezTo>
                    <a:pt x="4751" y="5520"/>
                    <a:pt x="4729" y="5576"/>
                    <a:pt x="4748" y="5620"/>
                  </a:cubicBezTo>
                  <a:cubicBezTo>
                    <a:pt x="4768" y="5666"/>
                    <a:pt x="4839" y="5700"/>
                    <a:pt x="4950" y="5726"/>
                  </a:cubicBezTo>
                  <a:cubicBezTo>
                    <a:pt x="5223" y="5788"/>
                    <a:pt x="5463" y="5761"/>
                    <a:pt x="5680" y="5641"/>
                  </a:cubicBezTo>
                  <a:lnTo>
                    <a:pt x="5787" y="5577"/>
                  </a:lnTo>
                  <a:cubicBezTo>
                    <a:pt x="6007" y="5457"/>
                    <a:pt x="6233" y="5332"/>
                    <a:pt x="6474" y="5228"/>
                  </a:cubicBezTo>
                  <a:cubicBezTo>
                    <a:pt x="6850" y="5064"/>
                    <a:pt x="7170" y="4892"/>
                    <a:pt x="7443" y="4694"/>
                  </a:cubicBezTo>
                  <a:cubicBezTo>
                    <a:pt x="7661" y="4535"/>
                    <a:pt x="7908" y="4455"/>
                    <a:pt x="8199" y="4450"/>
                  </a:cubicBezTo>
                  <a:cubicBezTo>
                    <a:pt x="8509" y="4445"/>
                    <a:pt x="8806" y="4391"/>
                    <a:pt x="9087" y="4292"/>
                  </a:cubicBezTo>
                  <a:cubicBezTo>
                    <a:pt x="9331" y="4204"/>
                    <a:pt x="9587" y="4164"/>
                    <a:pt x="9837" y="4175"/>
                  </a:cubicBezTo>
                  <a:cubicBezTo>
                    <a:pt x="10118" y="4189"/>
                    <a:pt x="10404" y="4159"/>
                    <a:pt x="10687" y="4085"/>
                  </a:cubicBezTo>
                  <a:cubicBezTo>
                    <a:pt x="10864" y="4037"/>
                    <a:pt x="11024" y="4064"/>
                    <a:pt x="11172" y="4165"/>
                  </a:cubicBezTo>
                  <a:cubicBezTo>
                    <a:pt x="11269" y="4230"/>
                    <a:pt x="11352" y="4303"/>
                    <a:pt x="11417" y="4371"/>
                  </a:cubicBezTo>
                  <a:cubicBezTo>
                    <a:pt x="11555" y="4516"/>
                    <a:pt x="11684" y="4652"/>
                    <a:pt x="11839" y="4821"/>
                  </a:cubicBezTo>
                  <a:lnTo>
                    <a:pt x="11902" y="4890"/>
                  </a:lnTo>
                  <a:cubicBezTo>
                    <a:pt x="11920" y="4908"/>
                    <a:pt x="11941" y="4929"/>
                    <a:pt x="11959" y="4948"/>
                  </a:cubicBezTo>
                  <a:cubicBezTo>
                    <a:pt x="11969" y="4959"/>
                    <a:pt x="11974" y="4968"/>
                    <a:pt x="11984" y="4979"/>
                  </a:cubicBezTo>
                  <a:lnTo>
                    <a:pt x="12072" y="5075"/>
                  </a:lnTo>
                  <a:cubicBezTo>
                    <a:pt x="12102" y="5056"/>
                    <a:pt x="12129" y="5034"/>
                    <a:pt x="12160" y="5017"/>
                  </a:cubicBezTo>
                  <a:lnTo>
                    <a:pt x="12211" y="4990"/>
                  </a:lnTo>
                  <a:cubicBezTo>
                    <a:pt x="12298" y="4938"/>
                    <a:pt x="12393" y="4883"/>
                    <a:pt x="12481" y="4826"/>
                  </a:cubicBezTo>
                  <a:cubicBezTo>
                    <a:pt x="12576" y="4764"/>
                    <a:pt x="12669" y="4700"/>
                    <a:pt x="12758" y="4636"/>
                  </a:cubicBezTo>
                  <a:lnTo>
                    <a:pt x="12796" y="4604"/>
                  </a:lnTo>
                  <a:cubicBezTo>
                    <a:pt x="12824" y="4584"/>
                    <a:pt x="12856" y="4566"/>
                    <a:pt x="12884" y="4546"/>
                  </a:cubicBezTo>
                  <a:lnTo>
                    <a:pt x="12966" y="4487"/>
                  </a:lnTo>
                  <a:lnTo>
                    <a:pt x="12966" y="4572"/>
                  </a:lnTo>
                  <a:cubicBezTo>
                    <a:pt x="12969" y="4612"/>
                    <a:pt x="12946" y="4637"/>
                    <a:pt x="12929" y="4651"/>
                  </a:cubicBezTo>
                  <a:cubicBezTo>
                    <a:pt x="12370" y="5080"/>
                    <a:pt x="11796" y="5377"/>
                    <a:pt x="11178" y="5556"/>
                  </a:cubicBezTo>
                  <a:cubicBezTo>
                    <a:pt x="10767" y="5675"/>
                    <a:pt x="10290" y="5831"/>
                    <a:pt x="9862" y="6085"/>
                  </a:cubicBezTo>
                  <a:cubicBezTo>
                    <a:pt x="9526" y="6286"/>
                    <a:pt x="9334" y="6542"/>
                    <a:pt x="9282" y="6869"/>
                  </a:cubicBezTo>
                  <a:cubicBezTo>
                    <a:pt x="9251" y="7065"/>
                    <a:pt x="9372" y="7210"/>
                    <a:pt x="9610" y="7276"/>
                  </a:cubicBezTo>
                  <a:cubicBezTo>
                    <a:pt x="9681" y="7296"/>
                    <a:pt x="9750" y="7308"/>
                    <a:pt x="9830" y="7308"/>
                  </a:cubicBezTo>
                  <a:cubicBezTo>
                    <a:pt x="9931" y="7308"/>
                    <a:pt x="10027" y="7292"/>
                    <a:pt x="10107" y="7276"/>
                  </a:cubicBezTo>
                  <a:cubicBezTo>
                    <a:pt x="10218" y="7254"/>
                    <a:pt x="10314" y="7235"/>
                    <a:pt x="10391" y="7218"/>
                  </a:cubicBezTo>
                  <a:lnTo>
                    <a:pt x="10397" y="7218"/>
                  </a:lnTo>
                  <a:cubicBezTo>
                    <a:pt x="10684" y="7158"/>
                    <a:pt x="10980" y="7100"/>
                    <a:pt x="11279" y="7064"/>
                  </a:cubicBezTo>
                  <a:cubicBezTo>
                    <a:pt x="11560" y="7030"/>
                    <a:pt x="11771" y="6958"/>
                    <a:pt x="11965" y="6837"/>
                  </a:cubicBezTo>
                  <a:cubicBezTo>
                    <a:pt x="12304" y="6626"/>
                    <a:pt x="12689" y="6459"/>
                    <a:pt x="13143" y="6329"/>
                  </a:cubicBezTo>
                  <a:cubicBezTo>
                    <a:pt x="13324" y="6277"/>
                    <a:pt x="13502" y="6211"/>
                    <a:pt x="13672" y="6144"/>
                  </a:cubicBezTo>
                  <a:lnTo>
                    <a:pt x="13728" y="6117"/>
                  </a:lnTo>
                  <a:cubicBezTo>
                    <a:pt x="13765" y="6103"/>
                    <a:pt x="13799" y="6089"/>
                    <a:pt x="13835" y="6075"/>
                  </a:cubicBezTo>
                  <a:cubicBezTo>
                    <a:pt x="14131" y="5959"/>
                    <a:pt x="14389" y="5857"/>
                    <a:pt x="14641" y="5752"/>
                  </a:cubicBezTo>
                  <a:lnTo>
                    <a:pt x="14774" y="5699"/>
                  </a:lnTo>
                  <a:cubicBezTo>
                    <a:pt x="14967" y="5619"/>
                    <a:pt x="15139" y="5543"/>
                    <a:pt x="15303" y="5456"/>
                  </a:cubicBezTo>
                  <a:cubicBezTo>
                    <a:pt x="15561" y="5316"/>
                    <a:pt x="15740" y="5120"/>
                    <a:pt x="15838" y="4868"/>
                  </a:cubicBezTo>
                  <a:cubicBezTo>
                    <a:pt x="15948" y="4580"/>
                    <a:pt x="16132" y="4334"/>
                    <a:pt x="16386" y="4143"/>
                  </a:cubicBezTo>
                  <a:cubicBezTo>
                    <a:pt x="16574" y="4001"/>
                    <a:pt x="16778" y="3848"/>
                    <a:pt x="16940" y="3725"/>
                  </a:cubicBezTo>
                  <a:lnTo>
                    <a:pt x="16953" y="3715"/>
                  </a:lnTo>
                  <a:cubicBezTo>
                    <a:pt x="17110" y="3595"/>
                    <a:pt x="17351" y="3419"/>
                    <a:pt x="17538" y="3281"/>
                  </a:cubicBezTo>
                  <a:lnTo>
                    <a:pt x="17576" y="3302"/>
                  </a:lnTo>
                  <a:cubicBezTo>
                    <a:pt x="17991" y="3645"/>
                    <a:pt x="18367" y="4019"/>
                    <a:pt x="18703" y="4419"/>
                  </a:cubicBezTo>
                  <a:cubicBezTo>
                    <a:pt x="19806" y="5734"/>
                    <a:pt x="20460" y="7332"/>
                    <a:pt x="20460" y="9059"/>
                  </a:cubicBezTo>
                  <a:cubicBezTo>
                    <a:pt x="20460" y="13372"/>
                    <a:pt x="16412" y="16906"/>
                    <a:pt x="11335" y="17140"/>
                  </a:cubicBezTo>
                  <a:cubicBezTo>
                    <a:pt x="11317" y="17161"/>
                    <a:pt x="11300" y="17184"/>
                    <a:pt x="11279" y="17203"/>
                  </a:cubicBezTo>
                  <a:cubicBezTo>
                    <a:pt x="11195" y="17284"/>
                    <a:pt x="11098" y="17357"/>
                    <a:pt x="10983" y="17426"/>
                  </a:cubicBezTo>
                  <a:cubicBezTo>
                    <a:pt x="10542" y="17687"/>
                    <a:pt x="10056" y="17846"/>
                    <a:pt x="9641" y="17965"/>
                  </a:cubicBezTo>
                  <a:cubicBezTo>
                    <a:pt x="9565" y="17987"/>
                    <a:pt x="9492" y="18013"/>
                    <a:pt x="9415" y="18039"/>
                  </a:cubicBezTo>
                  <a:cubicBezTo>
                    <a:pt x="9869" y="18089"/>
                    <a:pt x="10329" y="18114"/>
                    <a:pt x="10800" y="18114"/>
                  </a:cubicBezTo>
                  <a:cubicBezTo>
                    <a:pt x="11199" y="18114"/>
                    <a:pt x="11597" y="18095"/>
                    <a:pt x="11984" y="18061"/>
                  </a:cubicBezTo>
                  <a:cubicBezTo>
                    <a:pt x="11934" y="18120"/>
                    <a:pt x="11883" y="18184"/>
                    <a:pt x="11839" y="18246"/>
                  </a:cubicBezTo>
                  <a:cubicBezTo>
                    <a:pt x="11665" y="18494"/>
                    <a:pt x="11445" y="18702"/>
                    <a:pt x="11190" y="18870"/>
                  </a:cubicBezTo>
                  <a:cubicBezTo>
                    <a:pt x="11103" y="18928"/>
                    <a:pt x="10968" y="18968"/>
                    <a:pt x="10844" y="18971"/>
                  </a:cubicBezTo>
                  <a:cubicBezTo>
                    <a:pt x="10632" y="18976"/>
                    <a:pt x="10468" y="19011"/>
                    <a:pt x="10315" y="19087"/>
                  </a:cubicBezTo>
                  <a:cubicBezTo>
                    <a:pt x="10153" y="19169"/>
                    <a:pt x="9962" y="19199"/>
                    <a:pt x="9755" y="19172"/>
                  </a:cubicBezTo>
                  <a:cubicBezTo>
                    <a:pt x="9847" y="19215"/>
                    <a:pt x="9942" y="19242"/>
                    <a:pt x="10051" y="19214"/>
                  </a:cubicBezTo>
                  <a:cubicBezTo>
                    <a:pt x="10344" y="19137"/>
                    <a:pt x="10641" y="19105"/>
                    <a:pt x="10939" y="19119"/>
                  </a:cubicBezTo>
                  <a:cubicBezTo>
                    <a:pt x="11167" y="19129"/>
                    <a:pt x="11400" y="19093"/>
                    <a:pt x="11625" y="19013"/>
                  </a:cubicBezTo>
                  <a:cubicBezTo>
                    <a:pt x="11760" y="18965"/>
                    <a:pt x="11899" y="18929"/>
                    <a:pt x="12041" y="18902"/>
                  </a:cubicBezTo>
                  <a:cubicBezTo>
                    <a:pt x="12048" y="18895"/>
                    <a:pt x="12056" y="18884"/>
                    <a:pt x="12059" y="18876"/>
                  </a:cubicBezTo>
                  <a:cubicBezTo>
                    <a:pt x="12106" y="18794"/>
                    <a:pt x="12144" y="18709"/>
                    <a:pt x="12185" y="18627"/>
                  </a:cubicBezTo>
                  <a:cubicBezTo>
                    <a:pt x="12223" y="18551"/>
                    <a:pt x="12264" y="18474"/>
                    <a:pt x="12305" y="18399"/>
                  </a:cubicBezTo>
                  <a:cubicBezTo>
                    <a:pt x="12383" y="18256"/>
                    <a:pt x="12417" y="18133"/>
                    <a:pt x="12418" y="18013"/>
                  </a:cubicBezTo>
                  <a:cubicBezTo>
                    <a:pt x="12447" y="18010"/>
                    <a:pt x="12478" y="18007"/>
                    <a:pt x="12507" y="18002"/>
                  </a:cubicBezTo>
                  <a:cubicBezTo>
                    <a:pt x="12503" y="18108"/>
                    <a:pt x="12476" y="18214"/>
                    <a:pt x="12425" y="18320"/>
                  </a:cubicBezTo>
                  <a:cubicBezTo>
                    <a:pt x="12357" y="18461"/>
                    <a:pt x="12286" y="18598"/>
                    <a:pt x="12211" y="18743"/>
                  </a:cubicBezTo>
                  <a:cubicBezTo>
                    <a:pt x="12187" y="18789"/>
                    <a:pt x="12165" y="18839"/>
                    <a:pt x="12141" y="18886"/>
                  </a:cubicBezTo>
                  <a:cubicBezTo>
                    <a:pt x="12278" y="18865"/>
                    <a:pt x="12417" y="18851"/>
                    <a:pt x="12557" y="18849"/>
                  </a:cubicBezTo>
                  <a:cubicBezTo>
                    <a:pt x="12786" y="18845"/>
                    <a:pt x="12979" y="18789"/>
                    <a:pt x="13155" y="18680"/>
                  </a:cubicBezTo>
                  <a:cubicBezTo>
                    <a:pt x="13160" y="18670"/>
                    <a:pt x="13167" y="18662"/>
                    <a:pt x="13168" y="18653"/>
                  </a:cubicBezTo>
                  <a:cubicBezTo>
                    <a:pt x="13175" y="18620"/>
                    <a:pt x="13179" y="18582"/>
                    <a:pt x="13187" y="18547"/>
                  </a:cubicBezTo>
                  <a:cubicBezTo>
                    <a:pt x="13237" y="18328"/>
                    <a:pt x="13293" y="18100"/>
                    <a:pt x="13313" y="17875"/>
                  </a:cubicBezTo>
                  <a:cubicBezTo>
                    <a:pt x="13313" y="17873"/>
                    <a:pt x="13313" y="17873"/>
                    <a:pt x="13313" y="17870"/>
                  </a:cubicBezTo>
                  <a:cubicBezTo>
                    <a:pt x="13389" y="17855"/>
                    <a:pt x="13459" y="17839"/>
                    <a:pt x="13533" y="17822"/>
                  </a:cubicBezTo>
                  <a:cubicBezTo>
                    <a:pt x="13458" y="18029"/>
                    <a:pt x="13439" y="18244"/>
                    <a:pt x="13470" y="18468"/>
                  </a:cubicBezTo>
                  <a:cubicBezTo>
                    <a:pt x="13689" y="18331"/>
                    <a:pt x="13933" y="18207"/>
                    <a:pt x="14207" y="18087"/>
                  </a:cubicBezTo>
                  <a:cubicBezTo>
                    <a:pt x="14256" y="18066"/>
                    <a:pt x="14303" y="18042"/>
                    <a:pt x="14352" y="18018"/>
                  </a:cubicBezTo>
                  <a:cubicBezTo>
                    <a:pt x="14352" y="17998"/>
                    <a:pt x="14352" y="17980"/>
                    <a:pt x="14352" y="17960"/>
                  </a:cubicBezTo>
                  <a:cubicBezTo>
                    <a:pt x="14353" y="17850"/>
                    <a:pt x="14355" y="17735"/>
                    <a:pt x="14333" y="17627"/>
                  </a:cubicBezTo>
                  <a:cubicBezTo>
                    <a:pt x="14333" y="17624"/>
                    <a:pt x="14328" y="17619"/>
                    <a:pt x="14327" y="17616"/>
                  </a:cubicBezTo>
                  <a:cubicBezTo>
                    <a:pt x="18556" y="16388"/>
                    <a:pt x="21600" y="13016"/>
                    <a:pt x="21600" y="9059"/>
                  </a:cubicBezTo>
                  <a:cubicBezTo>
                    <a:pt x="21600" y="4066"/>
                    <a:pt x="16757" y="5"/>
                    <a:pt x="10800" y="5"/>
                  </a:cubicBezTo>
                  <a:lnTo>
                    <a:pt x="10800" y="0"/>
                  </a:lnTo>
                  <a:close/>
                  <a:moveTo>
                    <a:pt x="10712" y="4165"/>
                  </a:moveTo>
                  <a:cubicBezTo>
                    <a:pt x="10422" y="4242"/>
                    <a:pt x="10128" y="4259"/>
                    <a:pt x="9824" y="4260"/>
                  </a:cubicBezTo>
                  <a:cubicBezTo>
                    <a:pt x="9612" y="4260"/>
                    <a:pt x="9393" y="4315"/>
                    <a:pt x="9182" y="4355"/>
                  </a:cubicBezTo>
                  <a:cubicBezTo>
                    <a:pt x="9057" y="4378"/>
                    <a:pt x="8940" y="4419"/>
                    <a:pt x="8823" y="4461"/>
                  </a:cubicBezTo>
                  <a:cubicBezTo>
                    <a:pt x="8773" y="4479"/>
                    <a:pt x="8713" y="4511"/>
                    <a:pt x="8690" y="4551"/>
                  </a:cubicBezTo>
                  <a:cubicBezTo>
                    <a:pt x="8602" y="4708"/>
                    <a:pt x="8531" y="4874"/>
                    <a:pt x="8445" y="5032"/>
                  </a:cubicBezTo>
                  <a:cubicBezTo>
                    <a:pt x="8351" y="5206"/>
                    <a:pt x="8299" y="5382"/>
                    <a:pt x="8344" y="5572"/>
                  </a:cubicBezTo>
                  <a:cubicBezTo>
                    <a:pt x="8360" y="5644"/>
                    <a:pt x="8368" y="5717"/>
                    <a:pt x="8382" y="5789"/>
                  </a:cubicBezTo>
                  <a:cubicBezTo>
                    <a:pt x="8392" y="5795"/>
                    <a:pt x="8397" y="5804"/>
                    <a:pt x="8407" y="5810"/>
                  </a:cubicBezTo>
                  <a:cubicBezTo>
                    <a:pt x="8584" y="5609"/>
                    <a:pt x="8785" y="5417"/>
                    <a:pt x="8936" y="5202"/>
                  </a:cubicBezTo>
                  <a:cubicBezTo>
                    <a:pt x="9107" y="4956"/>
                    <a:pt x="9322" y="4745"/>
                    <a:pt x="9585" y="4572"/>
                  </a:cubicBezTo>
                  <a:cubicBezTo>
                    <a:pt x="9675" y="4514"/>
                    <a:pt x="9810" y="4475"/>
                    <a:pt x="9925" y="4471"/>
                  </a:cubicBezTo>
                  <a:cubicBezTo>
                    <a:pt x="10122" y="4467"/>
                    <a:pt x="10296" y="4435"/>
                    <a:pt x="10466" y="4350"/>
                  </a:cubicBezTo>
                  <a:cubicBezTo>
                    <a:pt x="10636" y="4265"/>
                    <a:pt x="10825" y="4244"/>
                    <a:pt x="11020" y="4270"/>
                  </a:cubicBezTo>
                  <a:cubicBezTo>
                    <a:pt x="11080" y="4278"/>
                    <a:pt x="11138" y="4284"/>
                    <a:pt x="11228" y="4297"/>
                  </a:cubicBezTo>
                  <a:cubicBezTo>
                    <a:pt x="11063" y="4170"/>
                    <a:pt x="10908" y="4112"/>
                    <a:pt x="10712" y="4165"/>
                  </a:cubicBezTo>
                  <a:close/>
                  <a:moveTo>
                    <a:pt x="8615" y="4530"/>
                  </a:moveTo>
                  <a:cubicBezTo>
                    <a:pt x="8412" y="4542"/>
                    <a:pt x="8230" y="4542"/>
                    <a:pt x="8048" y="4567"/>
                  </a:cubicBezTo>
                  <a:cubicBezTo>
                    <a:pt x="7914" y="4585"/>
                    <a:pt x="7783" y="4622"/>
                    <a:pt x="7658" y="4667"/>
                  </a:cubicBezTo>
                  <a:cubicBezTo>
                    <a:pt x="7606" y="4686"/>
                    <a:pt x="7548" y="4743"/>
                    <a:pt x="7538" y="4789"/>
                  </a:cubicBezTo>
                  <a:cubicBezTo>
                    <a:pt x="7480" y="5048"/>
                    <a:pt x="7417" y="5310"/>
                    <a:pt x="7393" y="5572"/>
                  </a:cubicBezTo>
                  <a:cubicBezTo>
                    <a:pt x="7374" y="5788"/>
                    <a:pt x="7382" y="6010"/>
                    <a:pt x="7425" y="6223"/>
                  </a:cubicBezTo>
                  <a:cubicBezTo>
                    <a:pt x="7471" y="6450"/>
                    <a:pt x="7689" y="6523"/>
                    <a:pt x="7928" y="6408"/>
                  </a:cubicBezTo>
                  <a:cubicBezTo>
                    <a:pt x="8006" y="6372"/>
                    <a:pt x="8084" y="6313"/>
                    <a:pt x="8130" y="6250"/>
                  </a:cubicBezTo>
                  <a:cubicBezTo>
                    <a:pt x="8267" y="6062"/>
                    <a:pt x="8297" y="5851"/>
                    <a:pt x="8250" y="5641"/>
                  </a:cubicBezTo>
                  <a:cubicBezTo>
                    <a:pt x="8207" y="5460"/>
                    <a:pt x="8233" y="5297"/>
                    <a:pt x="8313" y="5133"/>
                  </a:cubicBezTo>
                  <a:cubicBezTo>
                    <a:pt x="8409" y="4933"/>
                    <a:pt x="8511" y="4737"/>
                    <a:pt x="8615" y="4530"/>
                  </a:cubicBezTo>
                  <a:close/>
                  <a:moveTo>
                    <a:pt x="7286" y="4927"/>
                  </a:moveTo>
                  <a:cubicBezTo>
                    <a:pt x="6999" y="5063"/>
                    <a:pt x="6725" y="5194"/>
                    <a:pt x="6449" y="5329"/>
                  </a:cubicBezTo>
                  <a:cubicBezTo>
                    <a:pt x="6419" y="5343"/>
                    <a:pt x="6379" y="5374"/>
                    <a:pt x="6379" y="5398"/>
                  </a:cubicBezTo>
                  <a:cubicBezTo>
                    <a:pt x="6379" y="5531"/>
                    <a:pt x="6369" y="5671"/>
                    <a:pt x="6398" y="5800"/>
                  </a:cubicBezTo>
                  <a:cubicBezTo>
                    <a:pt x="6432" y="5949"/>
                    <a:pt x="6561" y="6026"/>
                    <a:pt x="6738" y="6054"/>
                  </a:cubicBezTo>
                  <a:lnTo>
                    <a:pt x="6744" y="6059"/>
                  </a:lnTo>
                  <a:cubicBezTo>
                    <a:pt x="6891" y="6081"/>
                    <a:pt x="6999" y="6023"/>
                    <a:pt x="7066" y="5921"/>
                  </a:cubicBezTo>
                  <a:cubicBezTo>
                    <a:pt x="7271" y="5610"/>
                    <a:pt x="7341" y="5274"/>
                    <a:pt x="7286" y="4927"/>
                  </a:cubicBezTo>
                  <a:close/>
                  <a:moveTo>
                    <a:pt x="3268" y="10224"/>
                  </a:moveTo>
                  <a:lnTo>
                    <a:pt x="3268" y="10335"/>
                  </a:lnTo>
                  <a:lnTo>
                    <a:pt x="18332" y="10335"/>
                  </a:lnTo>
                  <a:lnTo>
                    <a:pt x="18332" y="10224"/>
                  </a:lnTo>
                  <a:lnTo>
                    <a:pt x="3268" y="10224"/>
                  </a:lnTo>
                  <a:close/>
                  <a:moveTo>
                    <a:pt x="8010" y="13504"/>
                  </a:moveTo>
                  <a:lnTo>
                    <a:pt x="8010" y="13811"/>
                  </a:lnTo>
                  <a:lnTo>
                    <a:pt x="10693" y="13811"/>
                  </a:lnTo>
                  <a:lnTo>
                    <a:pt x="10693" y="13504"/>
                  </a:lnTo>
                  <a:lnTo>
                    <a:pt x="8010" y="13504"/>
                  </a:lnTo>
                  <a:close/>
                  <a:moveTo>
                    <a:pt x="11077" y="13504"/>
                  </a:moveTo>
                  <a:lnTo>
                    <a:pt x="11077" y="13811"/>
                  </a:lnTo>
                  <a:lnTo>
                    <a:pt x="13760" y="13811"/>
                  </a:lnTo>
                  <a:lnTo>
                    <a:pt x="13760" y="13504"/>
                  </a:lnTo>
                  <a:lnTo>
                    <a:pt x="11077" y="13504"/>
                  </a:lnTo>
                  <a:close/>
                  <a:moveTo>
                    <a:pt x="6977" y="14044"/>
                  </a:moveTo>
                  <a:lnTo>
                    <a:pt x="6977" y="14351"/>
                  </a:lnTo>
                  <a:lnTo>
                    <a:pt x="10693" y="14351"/>
                  </a:lnTo>
                  <a:lnTo>
                    <a:pt x="10693" y="14044"/>
                  </a:lnTo>
                  <a:lnTo>
                    <a:pt x="6977" y="14044"/>
                  </a:lnTo>
                  <a:close/>
                  <a:moveTo>
                    <a:pt x="11077" y="14044"/>
                  </a:moveTo>
                  <a:lnTo>
                    <a:pt x="11077" y="14351"/>
                  </a:lnTo>
                  <a:lnTo>
                    <a:pt x="14793" y="14351"/>
                  </a:lnTo>
                  <a:lnTo>
                    <a:pt x="14793" y="14044"/>
                  </a:lnTo>
                  <a:lnTo>
                    <a:pt x="11077" y="14044"/>
                  </a:lnTo>
                  <a:close/>
                  <a:moveTo>
                    <a:pt x="8010" y="14584"/>
                  </a:moveTo>
                  <a:lnTo>
                    <a:pt x="8010" y="14891"/>
                  </a:lnTo>
                  <a:lnTo>
                    <a:pt x="10693" y="14891"/>
                  </a:lnTo>
                  <a:lnTo>
                    <a:pt x="10693" y="14584"/>
                  </a:lnTo>
                  <a:lnTo>
                    <a:pt x="8010" y="14584"/>
                  </a:lnTo>
                  <a:close/>
                  <a:moveTo>
                    <a:pt x="11077" y="14584"/>
                  </a:moveTo>
                  <a:lnTo>
                    <a:pt x="11077" y="14891"/>
                  </a:lnTo>
                  <a:lnTo>
                    <a:pt x="13760" y="14891"/>
                  </a:lnTo>
                  <a:lnTo>
                    <a:pt x="13760" y="14584"/>
                  </a:lnTo>
                  <a:lnTo>
                    <a:pt x="11077" y="14584"/>
                  </a:lnTo>
                  <a:close/>
                  <a:moveTo>
                    <a:pt x="10655" y="16145"/>
                  </a:moveTo>
                  <a:cubicBezTo>
                    <a:pt x="10564" y="16163"/>
                    <a:pt x="10473" y="16185"/>
                    <a:pt x="10384" y="16203"/>
                  </a:cubicBezTo>
                  <a:lnTo>
                    <a:pt x="10359" y="16209"/>
                  </a:lnTo>
                  <a:cubicBezTo>
                    <a:pt x="10077" y="16266"/>
                    <a:pt x="9783" y="16326"/>
                    <a:pt x="9490" y="16362"/>
                  </a:cubicBezTo>
                  <a:cubicBezTo>
                    <a:pt x="9212" y="16396"/>
                    <a:pt x="9002" y="16463"/>
                    <a:pt x="8810" y="16584"/>
                  </a:cubicBezTo>
                  <a:cubicBezTo>
                    <a:pt x="8629" y="16698"/>
                    <a:pt x="8438" y="16792"/>
                    <a:pt x="8231" y="16881"/>
                  </a:cubicBezTo>
                  <a:cubicBezTo>
                    <a:pt x="8047" y="16957"/>
                    <a:pt x="7847" y="17028"/>
                    <a:pt x="7639" y="17087"/>
                  </a:cubicBezTo>
                  <a:cubicBezTo>
                    <a:pt x="7459" y="17138"/>
                    <a:pt x="7287" y="17209"/>
                    <a:pt x="7116" y="17277"/>
                  </a:cubicBezTo>
                  <a:cubicBezTo>
                    <a:pt x="7064" y="17298"/>
                    <a:pt x="7011" y="17321"/>
                    <a:pt x="6959" y="17341"/>
                  </a:cubicBezTo>
                  <a:lnTo>
                    <a:pt x="6896" y="17362"/>
                  </a:lnTo>
                  <a:cubicBezTo>
                    <a:pt x="6822" y="17391"/>
                    <a:pt x="6750" y="17421"/>
                    <a:pt x="6682" y="17447"/>
                  </a:cubicBezTo>
                  <a:cubicBezTo>
                    <a:pt x="6485" y="17524"/>
                    <a:pt x="6315" y="17593"/>
                    <a:pt x="6159" y="17658"/>
                  </a:cubicBezTo>
                  <a:lnTo>
                    <a:pt x="6033" y="17711"/>
                  </a:lnTo>
                  <a:cubicBezTo>
                    <a:pt x="5853" y="17786"/>
                    <a:pt x="5668" y="17863"/>
                    <a:pt x="5498" y="17955"/>
                  </a:cubicBezTo>
                  <a:cubicBezTo>
                    <a:pt x="5239" y="18094"/>
                    <a:pt x="5065" y="18288"/>
                    <a:pt x="4969" y="18537"/>
                  </a:cubicBezTo>
                  <a:cubicBezTo>
                    <a:pt x="4859" y="18825"/>
                    <a:pt x="4671" y="19068"/>
                    <a:pt x="4421" y="19257"/>
                  </a:cubicBezTo>
                  <a:cubicBezTo>
                    <a:pt x="4226" y="19402"/>
                    <a:pt x="4031" y="19551"/>
                    <a:pt x="3841" y="19696"/>
                  </a:cubicBezTo>
                  <a:lnTo>
                    <a:pt x="3760" y="19759"/>
                  </a:lnTo>
                  <a:cubicBezTo>
                    <a:pt x="3572" y="19902"/>
                    <a:pt x="3376" y="20050"/>
                    <a:pt x="3186" y="20193"/>
                  </a:cubicBezTo>
                  <a:cubicBezTo>
                    <a:pt x="3110" y="20250"/>
                    <a:pt x="2804" y="20441"/>
                    <a:pt x="2506" y="20627"/>
                  </a:cubicBezTo>
                  <a:lnTo>
                    <a:pt x="2412" y="20685"/>
                  </a:lnTo>
                  <a:cubicBezTo>
                    <a:pt x="2241" y="20792"/>
                    <a:pt x="2098" y="20887"/>
                    <a:pt x="2028" y="20934"/>
                  </a:cubicBezTo>
                  <a:cubicBezTo>
                    <a:pt x="2198" y="20905"/>
                    <a:pt x="2365" y="20892"/>
                    <a:pt x="2538" y="20892"/>
                  </a:cubicBezTo>
                  <a:cubicBezTo>
                    <a:pt x="3166" y="20892"/>
                    <a:pt x="3727" y="21082"/>
                    <a:pt x="4219" y="21252"/>
                  </a:cubicBezTo>
                  <a:cubicBezTo>
                    <a:pt x="4530" y="21359"/>
                    <a:pt x="4827" y="21457"/>
                    <a:pt x="5113" y="21506"/>
                  </a:cubicBezTo>
                  <a:cubicBezTo>
                    <a:pt x="5678" y="21600"/>
                    <a:pt x="6118" y="21530"/>
                    <a:pt x="6392" y="21453"/>
                  </a:cubicBezTo>
                  <a:cubicBezTo>
                    <a:pt x="6952" y="21152"/>
                    <a:pt x="7593" y="21030"/>
                    <a:pt x="8287" y="21098"/>
                  </a:cubicBezTo>
                  <a:cubicBezTo>
                    <a:pt x="8585" y="21127"/>
                    <a:pt x="8884" y="21166"/>
                    <a:pt x="9175" y="21204"/>
                  </a:cubicBezTo>
                  <a:lnTo>
                    <a:pt x="9213" y="21209"/>
                  </a:lnTo>
                  <a:cubicBezTo>
                    <a:pt x="9405" y="21233"/>
                    <a:pt x="9620" y="21264"/>
                    <a:pt x="9830" y="21289"/>
                  </a:cubicBezTo>
                  <a:cubicBezTo>
                    <a:pt x="10289" y="21341"/>
                    <a:pt x="10650" y="21296"/>
                    <a:pt x="10964" y="21156"/>
                  </a:cubicBezTo>
                  <a:cubicBezTo>
                    <a:pt x="11164" y="21066"/>
                    <a:pt x="11374" y="20993"/>
                    <a:pt x="11587" y="20934"/>
                  </a:cubicBezTo>
                  <a:cubicBezTo>
                    <a:pt x="11962" y="20829"/>
                    <a:pt x="12343" y="20726"/>
                    <a:pt x="12714" y="20627"/>
                  </a:cubicBezTo>
                  <a:lnTo>
                    <a:pt x="12828" y="20601"/>
                  </a:lnTo>
                  <a:cubicBezTo>
                    <a:pt x="13029" y="20547"/>
                    <a:pt x="13235" y="20492"/>
                    <a:pt x="13439" y="20437"/>
                  </a:cubicBezTo>
                  <a:cubicBezTo>
                    <a:pt x="13586" y="20397"/>
                    <a:pt x="13791" y="20325"/>
                    <a:pt x="13879" y="20167"/>
                  </a:cubicBezTo>
                  <a:cubicBezTo>
                    <a:pt x="13959" y="20025"/>
                    <a:pt x="14021" y="19869"/>
                    <a:pt x="14081" y="19722"/>
                  </a:cubicBezTo>
                  <a:lnTo>
                    <a:pt x="14100" y="19675"/>
                  </a:lnTo>
                  <a:cubicBezTo>
                    <a:pt x="14112" y="19643"/>
                    <a:pt x="14130" y="19611"/>
                    <a:pt x="14144" y="19579"/>
                  </a:cubicBezTo>
                  <a:cubicBezTo>
                    <a:pt x="13705" y="19883"/>
                    <a:pt x="13275" y="20115"/>
                    <a:pt x="12840" y="20288"/>
                  </a:cubicBezTo>
                  <a:cubicBezTo>
                    <a:pt x="12318" y="20497"/>
                    <a:pt x="11822" y="20638"/>
                    <a:pt x="11323" y="20717"/>
                  </a:cubicBezTo>
                  <a:lnTo>
                    <a:pt x="11140" y="20744"/>
                  </a:lnTo>
                  <a:lnTo>
                    <a:pt x="11291" y="20654"/>
                  </a:lnTo>
                  <a:cubicBezTo>
                    <a:pt x="11337" y="20624"/>
                    <a:pt x="11392" y="20610"/>
                    <a:pt x="11436" y="20601"/>
                  </a:cubicBezTo>
                  <a:cubicBezTo>
                    <a:pt x="12059" y="20468"/>
                    <a:pt x="12581" y="20298"/>
                    <a:pt x="13036" y="20082"/>
                  </a:cubicBezTo>
                  <a:cubicBezTo>
                    <a:pt x="13821" y="19708"/>
                    <a:pt x="14563" y="19205"/>
                    <a:pt x="15435" y="18463"/>
                  </a:cubicBezTo>
                  <a:cubicBezTo>
                    <a:pt x="15594" y="18327"/>
                    <a:pt x="15742" y="18168"/>
                    <a:pt x="15913" y="17960"/>
                  </a:cubicBezTo>
                  <a:cubicBezTo>
                    <a:pt x="15972" y="17888"/>
                    <a:pt x="15995" y="17834"/>
                    <a:pt x="15976" y="17791"/>
                  </a:cubicBezTo>
                  <a:cubicBezTo>
                    <a:pt x="15956" y="17746"/>
                    <a:pt x="15891" y="17709"/>
                    <a:pt x="15781" y="17685"/>
                  </a:cubicBezTo>
                  <a:cubicBezTo>
                    <a:pt x="15505" y="17623"/>
                    <a:pt x="15274" y="17650"/>
                    <a:pt x="15057" y="17770"/>
                  </a:cubicBezTo>
                  <a:lnTo>
                    <a:pt x="14963" y="17822"/>
                  </a:lnTo>
                  <a:cubicBezTo>
                    <a:pt x="14738" y="17946"/>
                    <a:pt x="14503" y="18073"/>
                    <a:pt x="14264" y="18177"/>
                  </a:cubicBezTo>
                  <a:cubicBezTo>
                    <a:pt x="13890" y="18339"/>
                    <a:pt x="13572" y="18513"/>
                    <a:pt x="13300" y="18711"/>
                  </a:cubicBezTo>
                  <a:cubicBezTo>
                    <a:pt x="13083" y="18869"/>
                    <a:pt x="12841" y="18950"/>
                    <a:pt x="12551" y="18955"/>
                  </a:cubicBezTo>
                  <a:cubicBezTo>
                    <a:pt x="12245" y="18960"/>
                    <a:pt x="11949" y="19010"/>
                    <a:pt x="11669" y="19108"/>
                  </a:cubicBezTo>
                  <a:cubicBezTo>
                    <a:pt x="11425" y="19194"/>
                    <a:pt x="11173" y="19231"/>
                    <a:pt x="10926" y="19219"/>
                  </a:cubicBezTo>
                  <a:cubicBezTo>
                    <a:pt x="10645" y="19206"/>
                    <a:pt x="10361" y="19241"/>
                    <a:pt x="10082" y="19315"/>
                  </a:cubicBezTo>
                  <a:cubicBezTo>
                    <a:pt x="9905" y="19361"/>
                    <a:pt x="9742" y="19334"/>
                    <a:pt x="9597" y="19235"/>
                  </a:cubicBezTo>
                  <a:cubicBezTo>
                    <a:pt x="9498" y="19168"/>
                    <a:pt x="9422" y="19103"/>
                    <a:pt x="9358" y="19034"/>
                  </a:cubicBezTo>
                  <a:cubicBezTo>
                    <a:pt x="9204" y="18873"/>
                    <a:pt x="9053" y="18715"/>
                    <a:pt x="8898" y="18547"/>
                  </a:cubicBezTo>
                  <a:lnTo>
                    <a:pt x="8816" y="18452"/>
                  </a:lnTo>
                  <a:cubicBezTo>
                    <a:pt x="8780" y="18412"/>
                    <a:pt x="8746" y="18376"/>
                    <a:pt x="8709" y="18336"/>
                  </a:cubicBezTo>
                  <a:cubicBezTo>
                    <a:pt x="8687" y="18350"/>
                    <a:pt x="8657" y="18364"/>
                    <a:pt x="8634" y="18378"/>
                  </a:cubicBezTo>
                  <a:lnTo>
                    <a:pt x="8609" y="18394"/>
                  </a:lnTo>
                  <a:cubicBezTo>
                    <a:pt x="8507" y="18454"/>
                    <a:pt x="8402" y="18513"/>
                    <a:pt x="8300" y="18579"/>
                  </a:cubicBezTo>
                  <a:cubicBezTo>
                    <a:pt x="8205" y="18641"/>
                    <a:pt x="8113" y="18712"/>
                    <a:pt x="8017" y="18780"/>
                  </a:cubicBezTo>
                  <a:lnTo>
                    <a:pt x="8004" y="18786"/>
                  </a:lnTo>
                  <a:cubicBezTo>
                    <a:pt x="7964" y="18814"/>
                    <a:pt x="7928" y="18839"/>
                    <a:pt x="7891" y="18865"/>
                  </a:cubicBezTo>
                  <a:lnTo>
                    <a:pt x="7828" y="18907"/>
                  </a:lnTo>
                  <a:lnTo>
                    <a:pt x="7821" y="18844"/>
                  </a:lnTo>
                  <a:cubicBezTo>
                    <a:pt x="7814" y="18794"/>
                    <a:pt x="7839" y="18769"/>
                    <a:pt x="7859" y="18754"/>
                  </a:cubicBezTo>
                  <a:cubicBezTo>
                    <a:pt x="8295" y="18418"/>
                    <a:pt x="8734" y="18170"/>
                    <a:pt x="9200" y="17992"/>
                  </a:cubicBezTo>
                  <a:cubicBezTo>
                    <a:pt x="9330" y="17941"/>
                    <a:pt x="9460" y="17893"/>
                    <a:pt x="9591" y="17854"/>
                  </a:cubicBezTo>
                  <a:cubicBezTo>
                    <a:pt x="9997" y="17737"/>
                    <a:pt x="10473" y="17584"/>
                    <a:pt x="10901" y="17330"/>
                  </a:cubicBezTo>
                  <a:cubicBezTo>
                    <a:pt x="11007" y="17266"/>
                    <a:pt x="11095" y="17199"/>
                    <a:pt x="11172" y="17124"/>
                  </a:cubicBezTo>
                  <a:cubicBezTo>
                    <a:pt x="11338" y="16963"/>
                    <a:pt x="11438" y="16775"/>
                    <a:pt x="11474" y="16552"/>
                  </a:cubicBezTo>
                  <a:cubicBezTo>
                    <a:pt x="11505" y="16357"/>
                    <a:pt x="11388" y="16210"/>
                    <a:pt x="11153" y="16145"/>
                  </a:cubicBezTo>
                  <a:cubicBezTo>
                    <a:pt x="10974" y="16096"/>
                    <a:pt x="10800" y="16117"/>
                    <a:pt x="10655" y="16145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Enrolment Targets and Budget by Learning Intervention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BCC8911-9096-5A8D-2BCE-798609F369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1124651"/>
              </p:ext>
            </p:extLst>
          </p:nvPr>
        </p:nvGraphicFramePr>
        <p:xfrm>
          <a:off x="284725" y="1164657"/>
          <a:ext cx="8395264" cy="35126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863">
                  <a:extLst>
                    <a:ext uri="{9D8B030D-6E8A-4147-A177-3AD203B41FA5}">
                      <a16:colId xmlns:a16="http://schemas.microsoft.com/office/drawing/2014/main" val="353858357"/>
                    </a:ext>
                  </a:extLst>
                </a:gridCol>
                <a:gridCol w="2492702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1428467">
                  <a:extLst>
                    <a:ext uri="{9D8B030D-6E8A-4147-A177-3AD203B41FA5}">
                      <a16:colId xmlns:a16="http://schemas.microsoft.com/office/drawing/2014/main" val="762171382"/>
                    </a:ext>
                  </a:extLst>
                </a:gridCol>
                <a:gridCol w="1428467">
                  <a:extLst>
                    <a:ext uri="{9D8B030D-6E8A-4147-A177-3AD203B41FA5}">
                      <a16:colId xmlns:a16="http://schemas.microsoft.com/office/drawing/2014/main" val="210550121"/>
                    </a:ext>
                  </a:extLst>
                </a:gridCol>
                <a:gridCol w="1409765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372375">
                <a:tc gridSpan="5">
                  <a:txBody>
                    <a:bodyPr/>
                    <a:lstStyle/>
                    <a:p>
                      <a:pPr marL="168275" indent="0" algn="ctr" defTabSz="914400" rtl="0" eaLnBrk="1" fontAlgn="ctr" latinLnBrk="0" hangingPunct="1"/>
                      <a:r>
                        <a:rPr lang="en-US" sz="900" b="1" i="0" u="none" strike="noStrike" kern="1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NSDP 2030 Outcome 2: Linking education and the workplace</a:t>
                      </a:r>
                      <a:endParaRPr lang="en-US" sz="9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4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4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i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93098"/>
                  </a:ext>
                </a:extLst>
              </a:tr>
              <a:tr h="206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Outcome</a:t>
                      </a: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2024/25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2025/26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9778"/>
                  </a:ext>
                </a:extLst>
              </a:tr>
              <a:tr h="293424">
                <a:tc rowSpan="9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Promote access to technical, managerial and entrepreneurial skills across the service sector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Unemployed Learnership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8,465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8,888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666,618,750.00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29658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2,840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3,007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268,558,269.00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62129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2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 – TVET (WIL)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1,400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1,470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153,612,586.00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41387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 – University (WIL)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43,050,000.00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 – University (WBL)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45,100,000.00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062335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 – Graduates (WBL)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335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352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20,401,500.00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64081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Internship – Placement at CET (WIL/WBL)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0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marL="68580" marR="68580" marT="34290" marB="34290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6,394,183.00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80496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Unemployed Skills Programmes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1,365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2,048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36,855,000.00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7978841"/>
                  </a:ext>
                </a:extLst>
              </a:tr>
              <a:tr h="29342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Candidacy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i="0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225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i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</a:p>
                  </a:txBody>
                  <a:tcPr marL="68580" marR="68580" marT="34290" marB="34290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17,718,750.00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764815"/>
                  </a:ext>
                </a:extLst>
              </a:tr>
              <a:tr h="29342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Total Learning intervention for unemployed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12,895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14,179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989,750,769.00</a:t>
                      </a:r>
                    </a:p>
                  </a:txBody>
                  <a:tcPr marL="0" marR="0" marT="0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1228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9CDB6DD1-BDFE-A13B-3FF0-C8BB1B3C8972}"/>
              </a:ext>
            </a:extLst>
          </p:cNvPr>
          <p:cNvCxnSpPr>
            <a:cxnSpLocks/>
          </p:cNvCxnSpPr>
          <p:nvPr/>
        </p:nvCxnSpPr>
        <p:spPr>
          <a:xfrm flipV="1">
            <a:off x="5835216" y="1850746"/>
            <a:ext cx="0" cy="2342942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415440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Enrolment Targets and Budget by Learning Intervention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F38A6B8-2BF2-E036-14B6-4EE1EF3A88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5839562"/>
              </p:ext>
            </p:extLst>
          </p:nvPr>
        </p:nvGraphicFramePr>
        <p:xfrm>
          <a:off x="374368" y="1530760"/>
          <a:ext cx="8395264" cy="266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605">
                  <a:extLst>
                    <a:ext uri="{9D8B030D-6E8A-4147-A177-3AD203B41FA5}">
                      <a16:colId xmlns:a16="http://schemas.microsoft.com/office/drawing/2014/main" val="353858357"/>
                    </a:ext>
                  </a:extLst>
                </a:gridCol>
                <a:gridCol w="2765410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1264143">
                  <a:extLst>
                    <a:ext uri="{9D8B030D-6E8A-4147-A177-3AD203B41FA5}">
                      <a16:colId xmlns:a16="http://schemas.microsoft.com/office/drawing/2014/main" val="1757772934"/>
                    </a:ext>
                  </a:extLst>
                </a:gridCol>
                <a:gridCol w="1264143">
                  <a:extLst>
                    <a:ext uri="{9D8B030D-6E8A-4147-A177-3AD203B41FA5}">
                      <a16:colId xmlns:a16="http://schemas.microsoft.com/office/drawing/2014/main" val="210550121"/>
                    </a:ext>
                  </a:extLst>
                </a:gridCol>
                <a:gridCol w="1298963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420503">
                <a:tc gridSpan="5">
                  <a:txBody>
                    <a:bodyPr/>
                    <a:lstStyle/>
                    <a:p>
                      <a:pPr marL="168275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NSDP 2030 Outcome 3: Improving the level of skills in the South African workforce</a:t>
                      </a:r>
                      <a:endParaRPr lang="en-US" sz="9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4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4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i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93098"/>
                  </a:ext>
                </a:extLst>
              </a:tr>
              <a:tr h="232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Outcome</a:t>
                      </a: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2024/25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2025/26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9778"/>
                  </a:ext>
                </a:extLst>
              </a:tr>
              <a:tr h="465373">
                <a:tc rowSpan="4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Promote access to technical, managerial and entrepreneurial skills across the service sector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Employed Learnership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1,023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1,074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26,853,750.00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29658"/>
                  </a:ext>
                </a:extLst>
              </a:tr>
              <a:tr h="503651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Employed Bursaries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472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23,623,969.00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62129"/>
                  </a:ext>
                </a:extLst>
              </a:tr>
              <a:tr h="38739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2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Employed Skills programmes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1,940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2,910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29,100 000.00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41387"/>
                  </a:ext>
                </a:extLst>
              </a:tr>
              <a:tr h="423921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AET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1,680,000.00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23268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Total Learning interventions for Workers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3,478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4,666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R81,257,719.00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1228"/>
                  </a:ext>
                </a:extLst>
              </a:tr>
            </a:tbl>
          </a:graphicData>
        </a:graphic>
      </p:graphicFrame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D9AF3EA-92E1-7245-5869-F3744CF3093A}"/>
              </a:ext>
            </a:extLst>
          </p:cNvPr>
          <p:cNvCxnSpPr>
            <a:cxnSpLocks/>
          </p:cNvCxnSpPr>
          <p:nvPr/>
        </p:nvCxnSpPr>
        <p:spPr>
          <a:xfrm flipV="1">
            <a:off x="6180040" y="2367631"/>
            <a:ext cx="0" cy="1487229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577384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Enrolment Targets and Budget by Learning Intervention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5F93C964-D7C5-0B45-62E7-E633D3524D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0701292"/>
              </p:ext>
            </p:extLst>
          </p:nvPr>
        </p:nvGraphicFramePr>
        <p:xfrm>
          <a:off x="374368" y="1556570"/>
          <a:ext cx="8395264" cy="2524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2605">
                  <a:extLst>
                    <a:ext uri="{9D8B030D-6E8A-4147-A177-3AD203B41FA5}">
                      <a16:colId xmlns:a16="http://schemas.microsoft.com/office/drawing/2014/main" val="353858357"/>
                    </a:ext>
                  </a:extLst>
                </a:gridCol>
                <a:gridCol w="2765410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1264143">
                  <a:extLst>
                    <a:ext uri="{9D8B030D-6E8A-4147-A177-3AD203B41FA5}">
                      <a16:colId xmlns:a16="http://schemas.microsoft.com/office/drawing/2014/main" val="604499908"/>
                    </a:ext>
                  </a:extLst>
                </a:gridCol>
                <a:gridCol w="1264143">
                  <a:extLst>
                    <a:ext uri="{9D8B030D-6E8A-4147-A177-3AD203B41FA5}">
                      <a16:colId xmlns:a16="http://schemas.microsoft.com/office/drawing/2014/main" val="210550121"/>
                    </a:ext>
                  </a:extLst>
                </a:gridCol>
                <a:gridCol w="1298963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433376">
                <a:tc gridSpan="5">
                  <a:txBody>
                    <a:bodyPr/>
                    <a:lstStyle/>
                    <a:p>
                      <a:pPr marL="168275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kern="120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NSDP 2030 Outcome 4: Increase access to occupationally directed programmes</a:t>
                      </a:r>
                      <a:endParaRPr lang="en-ZA" sz="9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4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400" dirty="0">
                        <a:solidFill>
                          <a:srgbClr val="FF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400" i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2293098"/>
                  </a:ext>
                </a:extLst>
              </a:tr>
              <a:tr h="2398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Strategic Outcome</a:t>
                      </a: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Learning 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2024/25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2025/26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79778"/>
                  </a:ext>
                </a:extLst>
              </a:tr>
              <a:tr h="239810">
                <a:tc rowSpan="6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Promote access to technical, managerial and entrepreneurial skills across the service sector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Artisan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216,604,500.00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129658"/>
                  </a:ext>
                </a:extLst>
              </a:tr>
              <a:tr h="36418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RPL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24,000,000.00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062129"/>
                  </a:ext>
                </a:extLst>
              </a:tr>
              <a:tr h="364184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ZA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ARPL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110,000,000.00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764053"/>
                  </a:ext>
                </a:extLst>
              </a:tr>
              <a:tr h="260267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US" sz="1200" b="0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1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Unemployed Bursaries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accent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1,160</a:t>
                      </a:r>
                    </a:p>
                  </a:txBody>
                  <a:tcPr marL="68580" marR="68580" marT="34290" marB="3429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1,530</a:t>
                      </a:r>
                    </a:p>
                  </a:txBody>
                  <a:tcPr marL="68580" marR="68580" marT="34290" marB="3429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ZA" sz="9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125,460,000.00</a:t>
                      </a: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341387"/>
                  </a:ext>
                </a:extLst>
              </a:tr>
              <a:tr h="222804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2D2CC"/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Bursars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1,050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86,100,000.00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964081"/>
                  </a:ext>
                </a:extLst>
              </a:tr>
              <a:tr h="159873">
                <a:tc vMerge="1"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endParaRPr lang="en-ZA" sz="1200" b="1" u="none" strike="noStrike" kern="120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68275" indent="0" algn="l" defTabSz="914400" rtl="0" eaLnBrk="1" fontAlgn="ctr" latinLnBrk="0" hangingPunct="1"/>
                      <a:r>
                        <a:rPr lang="en-US" sz="900" b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Continuing  Bursars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39,360,000.00</a:t>
                      </a:r>
                    </a:p>
                  </a:txBody>
                  <a:tcPr marL="0" marR="0" marT="0" marB="0" anchor="ctr">
                    <a:solidFill>
                      <a:srgbClr val="F9EA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80496"/>
                  </a:ext>
                </a:extLst>
              </a:tr>
              <a:tr h="2398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Total Learning 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7,160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7,580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9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476,064,500.00</a:t>
                      </a: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1228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3AF7C9B-EC54-5842-ED57-DF43E57057AF}"/>
              </a:ext>
            </a:extLst>
          </p:cNvPr>
          <p:cNvCxnSpPr>
            <a:cxnSpLocks/>
          </p:cNvCxnSpPr>
          <p:nvPr/>
        </p:nvCxnSpPr>
        <p:spPr>
          <a:xfrm flipV="1">
            <a:off x="6213525" y="2353570"/>
            <a:ext cx="0" cy="137160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777851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US" sz="2800" b="1" dirty="0"/>
              <a:t>Enrolment Targets and Budget by Learning Intervention end…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D27E31B7-A565-8635-09EA-CC1ABF7F95B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930987"/>
              </p:ext>
            </p:extLst>
          </p:nvPr>
        </p:nvGraphicFramePr>
        <p:xfrm>
          <a:off x="477835" y="1193976"/>
          <a:ext cx="8395264" cy="156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7627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1736601">
                  <a:extLst>
                    <a:ext uri="{9D8B030D-6E8A-4147-A177-3AD203B41FA5}">
                      <a16:colId xmlns:a16="http://schemas.microsoft.com/office/drawing/2014/main" val="3538095680"/>
                    </a:ext>
                  </a:extLst>
                </a:gridCol>
                <a:gridCol w="1736601">
                  <a:extLst>
                    <a:ext uri="{9D8B030D-6E8A-4147-A177-3AD203B41FA5}">
                      <a16:colId xmlns:a16="http://schemas.microsoft.com/office/drawing/2014/main" val="210550121"/>
                    </a:ext>
                  </a:extLst>
                </a:gridCol>
                <a:gridCol w="1784435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179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# 2024/25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# 2025/26 of learners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142178">
                <a:tc gridSpan="4">
                  <a:txBody>
                    <a:bodyPr/>
                    <a:lstStyle/>
                    <a:p>
                      <a:pPr marL="0" indent="109538" algn="l" defTabSz="914400" rtl="0" eaLnBrk="1" fontAlgn="b" latinLnBrk="0" hangingPunct="1"/>
                      <a:r>
                        <a:rPr lang="en-ZA" sz="900" b="1" i="0" u="none" strike="noStrike" kern="1200" cap="none" spc="0" baseline="0" dirty="0">
                          <a:solidFill>
                            <a:schemeClr val="bg1"/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Enterprise Development</a:t>
                      </a:r>
                    </a:p>
                  </a:txBody>
                  <a:tcPr marL="0" marR="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ZA" sz="1200" b="1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196261"/>
                  </a:ext>
                </a:extLst>
              </a:tr>
              <a:tr h="144114"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9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Cooperatives development</a:t>
                      </a:r>
                      <a:endParaRPr lang="en-US" sz="9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fontAlgn="ctr"/>
                      <a:r>
                        <a:rPr lang="en-ZA" sz="90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</a:t>
                      </a:r>
                      <a:endParaRPr lang="en-ZA" sz="900" b="0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R3 000,000.00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293098"/>
                  </a:ext>
                </a:extLst>
              </a:tr>
              <a:tr h="185693">
                <a:tc>
                  <a:txBody>
                    <a:bodyPr/>
                    <a:lstStyle/>
                    <a:p>
                      <a:pPr marL="109538" indent="0" algn="l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SMME development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R5 000,000.00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9129658"/>
                  </a:ext>
                </a:extLst>
              </a:tr>
              <a:tr h="175115">
                <a:tc>
                  <a:txBody>
                    <a:bodyPr/>
                    <a:lstStyle/>
                    <a:p>
                      <a:pPr marL="109538" indent="0" algn="l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CBOs/ NGOs/ NPOs development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R1 000,000.00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8062129"/>
                  </a:ext>
                </a:extLst>
              </a:tr>
              <a:tr h="202142">
                <a:tc>
                  <a:txBody>
                    <a:bodyPr/>
                    <a:lstStyle/>
                    <a:p>
                      <a:pPr marL="109538" indent="0" algn="l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Established or emergent cooperatives training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R500,000.00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5655826"/>
                  </a:ext>
                </a:extLst>
              </a:tr>
              <a:tr h="185236">
                <a:tc>
                  <a:txBody>
                    <a:bodyPr/>
                    <a:lstStyle/>
                    <a:p>
                      <a:pPr marL="109538" indent="0" algn="l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Small and emerging enterprises training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R500,000.00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8341387"/>
                  </a:ext>
                </a:extLst>
              </a:tr>
              <a:tr h="183262">
                <a:tc>
                  <a:txBody>
                    <a:bodyPr/>
                    <a:lstStyle/>
                    <a:p>
                      <a:pPr marL="109538" indent="0" algn="l" defTabSz="914400" rtl="0" eaLnBrk="1" fontAlgn="ctr" latinLnBrk="0" hangingPunct="1"/>
                      <a:r>
                        <a:rPr lang="en-US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Training on entrepreneurship programmes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109538" indent="0" algn="ctr" defTabSz="914400" rtl="0" eaLnBrk="1" fontAlgn="ctr" latinLnBrk="0" hangingPunct="1"/>
                      <a:r>
                        <a:rPr lang="en-ZA" sz="90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9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R2,000,000.00</a:t>
                      </a:r>
                    </a:p>
                  </a:txBody>
                  <a:tcPr marL="0" marR="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119991">
                <a:tc>
                  <a:txBody>
                    <a:bodyPr/>
                    <a:lstStyle/>
                    <a:p>
                      <a:pPr algn="l" fontAlgn="ctr"/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Enterprise development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09538" algn="ctr" fontAlgn="ctr"/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960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09538" algn="ctr" fontAlgn="ctr"/>
                      <a:r>
                        <a:rPr lang="en-ZA" sz="9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1,200</a:t>
                      </a: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177800" algn="ctr" fontAlgn="ctr"/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 12,000,000.00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1228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A40DE86-1A27-F372-07C2-0ED89B6015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418016"/>
              </p:ext>
            </p:extLst>
          </p:nvPr>
        </p:nvGraphicFramePr>
        <p:xfrm>
          <a:off x="477835" y="2933782"/>
          <a:ext cx="8395264" cy="1567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45443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2249821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17998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211149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Qualification Development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 20 000 000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4770424"/>
                  </a:ext>
                </a:extLst>
              </a:tr>
              <a:tr h="214295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Occupational Qualification directed interventions 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219075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 15 000 000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2752124"/>
                  </a:ext>
                </a:extLst>
              </a:tr>
              <a:tr h="166674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Research and Impact evaluation studies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219075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 10 000 000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5371920"/>
                  </a:ext>
                </a:extLst>
              </a:tr>
              <a:tr h="182548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Infrastructure development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219075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R75 000 000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960117"/>
                  </a:ext>
                </a:extLst>
              </a:tr>
              <a:tr h="190485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Special projects &amp; Strategic initiatives (including. Internal Internships, CSI, TVET &amp; CET Colleges capacitation)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219075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 211 236 920 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00362"/>
                  </a:ext>
                </a:extLst>
              </a:tr>
              <a:tr h="190485"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900" b="0" u="none" strike="noStrike" kern="120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Donations and Sponsorships</a:t>
                      </a:r>
                    </a:p>
                  </a:txBody>
                  <a:tcPr marL="5501" marR="5501" marT="550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219075" fontAlgn="b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ZA" sz="900" b="0" i="0" u="none" strike="noStrike" cap="none" spc="0" baseline="0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Helvetica Neue"/>
                        </a:rPr>
                        <a:t>R 1 500 000</a:t>
                      </a:r>
                    </a:p>
                  </a:txBody>
                  <a:tcPr marL="132022" marR="5501" marT="550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pPr algn="l" fontAlgn="b"/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Strategic planning and initiatives 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501" marR="5501" marT="5501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R 332 736 920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131228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850BE2C-B133-33A7-82DD-AFF0A248D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0775"/>
              </p:ext>
            </p:extLst>
          </p:nvPr>
        </p:nvGraphicFramePr>
        <p:xfrm>
          <a:off x="477835" y="4570087"/>
          <a:ext cx="8395263" cy="219953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33047">
                  <a:extLst>
                    <a:ext uri="{9D8B030D-6E8A-4147-A177-3AD203B41FA5}">
                      <a16:colId xmlns:a16="http://schemas.microsoft.com/office/drawing/2014/main" val="3344670049"/>
                    </a:ext>
                  </a:extLst>
                </a:gridCol>
                <a:gridCol w="1362216">
                  <a:extLst>
                    <a:ext uri="{9D8B030D-6E8A-4147-A177-3AD203B41FA5}">
                      <a16:colId xmlns:a16="http://schemas.microsoft.com/office/drawing/2014/main" val="805840446"/>
                    </a:ext>
                  </a:extLst>
                </a:gridCol>
              </a:tblGrid>
              <a:tr h="219953">
                <a:tc>
                  <a:txBody>
                    <a:bodyPr/>
                    <a:lstStyle/>
                    <a:p>
                      <a:pPr algn="l" fontAlgn="b"/>
                      <a:r>
                        <a:rPr lang="en-ZA" sz="9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Total Discretionary Grant Budget Allocation </a:t>
                      </a:r>
                      <a:endParaRPr lang="en-ZA" sz="9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01" marR="5501" marT="5501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ZA" sz="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R  1,891,809, 908.00</a:t>
                      </a:r>
                      <a:endParaRPr lang="en-ZA" sz="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501" marR="132022" marT="5501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83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7778444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437" y="260787"/>
            <a:ext cx="8239126" cy="903870"/>
          </a:xfrm>
        </p:spPr>
        <p:txBody>
          <a:bodyPr>
            <a:noAutofit/>
          </a:bodyPr>
          <a:lstStyle/>
          <a:p>
            <a:r>
              <a:rPr lang="en-ZA" sz="2800" b="1" dirty="0"/>
              <a:t>Completions</a:t>
            </a:r>
            <a:endParaRPr lang="en-US" sz="2800" b="1" dirty="0"/>
          </a:p>
        </p:txBody>
      </p:sp>
      <p:graphicFrame>
        <p:nvGraphicFramePr>
          <p:cNvPr id="3" name="Table Placeholder 3">
            <a:extLst>
              <a:ext uri="{FF2B5EF4-FFF2-40B4-BE49-F238E27FC236}">
                <a16:creationId xmlns:a16="http://schemas.microsoft.com/office/drawing/2014/main" id="{1256E2DF-4191-4B50-0D80-23659502F7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4626755"/>
              </p:ext>
            </p:extLst>
          </p:nvPr>
        </p:nvGraphicFramePr>
        <p:xfrm>
          <a:off x="589936" y="1164656"/>
          <a:ext cx="7789085" cy="35769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7021">
                  <a:extLst>
                    <a:ext uri="{9D8B030D-6E8A-4147-A177-3AD203B41FA5}">
                      <a16:colId xmlns:a16="http://schemas.microsoft.com/office/drawing/2014/main" val="1375333264"/>
                    </a:ext>
                  </a:extLst>
                </a:gridCol>
                <a:gridCol w="1532336">
                  <a:extLst>
                    <a:ext uri="{9D8B030D-6E8A-4147-A177-3AD203B41FA5}">
                      <a16:colId xmlns:a16="http://schemas.microsoft.com/office/drawing/2014/main" val="2779685343"/>
                    </a:ext>
                  </a:extLst>
                </a:gridCol>
                <a:gridCol w="3229728">
                  <a:extLst>
                    <a:ext uri="{9D8B030D-6E8A-4147-A177-3AD203B41FA5}">
                      <a16:colId xmlns:a16="http://schemas.microsoft.com/office/drawing/2014/main" val="4275643606"/>
                    </a:ext>
                  </a:extLst>
                </a:gridCol>
              </a:tblGrid>
              <a:tr h="456365"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Baseline 2024/25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*Draft Planned for 2025/26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867003126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Unemployed Learnership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6,450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3,386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4684583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Employed Learnership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1,247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914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3931745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Unemployed Skills Programme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1,932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819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867566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Employed Skills Programme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3,612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1,911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9288135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Employed Bursary Programme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132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8375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Internship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1,947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1,323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103888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AET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018354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Artisan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1,200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1,120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8395999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Unemployed Bursary Programme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487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2868974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RPL/ARPL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0276884"/>
                  </a:ext>
                </a:extLst>
              </a:tr>
              <a:tr h="283691">
                <a:tc>
                  <a:txBody>
                    <a:bodyPr/>
                    <a:lstStyle/>
                    <a:p>
                      <a:r>
                        <a:rPr lang="en-ZA" sz="12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Candidacy</a:t>
                      </a:r>
                    </a:p>
                  </a:txBody>
                  <a:tcPr marL="68580" marR="68580" marT="34290" marB="3429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5443319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1D8D10F-AE9A-4C4A-6ACF-3A7493951453}"/>
              </a:ext>
            </a:extLst>
          </p:cNvPr>
          <p:cNvCxnSpPr>
            <a:cxnSpLocks/>
          </p:cNvCxnSpPr>
          <p:nvPr/>
        </p:nvCxnSpPr>
        <p:spPr>
          <a:xfrm>
            <a:off x="6050619" y="1663200"/>
            <a:ext cx="0" cy="22279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C728F72-B43B-68D6-6C77-E92F55CAD8F8}"/>
              </a:ext>
            </a:extLst>
          </p:cNvPr>
          <p:cNvCxnSpPr>
            <a:cxnSpLocks/>
          </p:cNvCxnSpPr>
          <p:nvPr/>
        </p:nvCxnSpPr>
        <p:spPr>
          <a:xfrm flipV="1">
            <a:off x="6050619" y="3891167"/>
            <a:ext cx="0" cy="850455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3637068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lour Shader">
            <a:extLst>
              <a:ext uri="{FF2B5EF4-FFF2-40B4-BE49-F238E27FC236}">
                <a16:creationId xmlns:a16="http://schemas.microsoft.com/office/drawing/2014/main" id="{87F9DF26-A5CC-4A49-8D96-BB308C46101D}"/>
              </a:ext>
            </a:extLst>
          </p:cNvPr>
          <p:cNvSpPr/>
          <p:nvPr/>
        </p:nvSpPr>
        <p:spPr>
          <a:xfrm>
            <a:off x="-1" y="0"/>
            <a:ext cx="9144000" cy="4440383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Logo">
            <a:extLst>
              <a:ext uri="{FF2B5EF4-FFF2-40B4-BE49-F238E27FC236}">
                <a16:creationId xmlns:a16="http://schemas.microsoft.com/office/drawing/2014/main" id="{D2372637-4E29-42A9-BDC1-670A272928E0}"/>
              </a:ext>
            </a:extLst>
          </p:cNvPr>
          <p:cNvGrpSpPr/>
          <p:nvPr/>
        </p:nvGrpSpPr>
        <p:grpSpPr>
          <a:xfrm>
            <a:off x="1" y="0"/>
            <a:ext cx="1859330" cy="1648691"/>
            <a:chOff x="1" y="0"/>
            <a:chExt cx="1087990" cy="964734"/>
          </a:xfrm>
        </p:grpSpPr>
        <p:sp>
          <p:nvSpPr>
            <p:cNvPr id="4" name="Rectangle: Single Corner Rounded 1">
              <a:extLst>
                <a:ext uri="{FF2B5EF4-FFF2-40B4-BE49-F238E27FC236}">
                  <a16:creationId xmlns:a16="http://schemas.microsoft.com/office/drawing/2014/main" id="{C4F9CAAA-DD71-41C4-A686-BE78B779F7E8}"/>
                </a:ext>
              </a:extLst>
            </p:cNvPr>
            <p:cNvSpPr/>
            <p:nvPr/>
          </p:nvSpPr>
          <p:spPr>
            <a:xfrm rot="10800000" flipH="1">
              <a:off x="1" y="0"/>
              <a:ext cx="1087990" cy="964734"/>
            </a:xfrm>
            <a:prstGeom prst="round1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5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CE37096F-6965-4DE5-B531-C15AC7FE34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2824" y="96000"/>
              <a:ext cx="662342" cy="772733"/>
            </a:xfrm>
            <a:prstGeom prst="rect">
              <a:avLst/>
            </a:prstGeom>
          </p:spPr>
        </p:pic>
      </p:grpSp>
      <p:sp>
        <p:nvSpPr>
          <p:cNvPr id="8" name="Line">
            <a:extLst>
              <a:ext uri="{FF2B5EF4-FFF2-40B4-BE49-F238E27FC236}">
                <a16:creationId xmlns:a16="http://schemas.microsoft.com/office/drawing/2014/main" id="{B34DFD37-6C9F-439B-9FCC-9C22451E1C25}"/>
              </a:ext>
            </a:extLst>
          </p:cNvPr>
          <p:cNvSpPr/>
          <p:nvPr/>
        </p:nvSpPr>
        <p:spPr>
          <a:xfrm>
            <a:off x="791767" y="2000542"/>
            <a:ext cx="86915" cy="94190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Header">
            <a:extLst>
              <a:ext uri="{FF2B5EF4-FFF2-40B4-BE49-F238E27FC236}">
                <a16:creationId xmlns:a16="http://schemas.microsoft.com/office/drawing/2014/main" id="{0E72DCA6-4552-4095-8083-723E7A32C065}"/>
              </a:ext>
            </a:extLst>
          </p:cNvPr>
          <p:cNvSpPr txBox="1"/>
          <p:nvPr/>
        </p:nvSpPr>
        <p:spPr>
          <a:xfrm>
            <a:off x="1105050" y="1905957"/>
            <a:ext cx="5603305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9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5B0880-BC27-03BD-447D-CFD1EBC67DD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ZA" smtClean="0"/>
              <a:t>28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363658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4" name="Image" descr="Image"/>
          <p:cNvPicPr>
            <a:picLocks noGrp="1" noChangeAspect="1"/>
          </p:cNvPicPr>
          <p:nvPr>
            <p:ph type="pic" idx="2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212" y="0"/>
            <a:ext cx="9148424" cy="5156201"/>
          </a:xfrm>
          <a:prstGeom prst="rect">
            <a:avLst/>
          </a:prstGeom>
        </p:spPr>
      </p:pic>
      <p:sp>
        <p:nvSpPr>
          <p:cNvPr id="555" name="Shape"/>
          <p:cNvSpPr/>
          <p:nvPr/>
        </p:nvSpPr>
        <p:spPr>
          <a:xfrm>
            <a:off x="-3514" y="800760"/>
            <a:ext cx="4078667" cy="3675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475" extrusionOk="0">
                <a:moveTo>
                  <a:pt x="0" y="586"/>
                </a:moveTo>
                <a:cubicBezTo>
                  <a:pt x="5997" y="-1021"/>
                  <a:pt x="12358" y="729"/>
                  <a:pt x="16840" y="5218"/>
                </a:cubicBezTo>
                <a:cubicBezTo>
                  <a:pt x="19108" y="7490"/>
                  <a:pt x="20752" y="10363"/>
                  <a:pt x="21600" y="13536"/>
                </a:cubicBezTo>
                <a:lnTo>
                  <a:pt x="17486" y="17846"/>
                </a:lnTo>
                <a:lnTo>
                  <a:pt x="15493" y="19622"/>
                </a:lnTo>
                <a:cubicBezTo>
                  <a:pt x="14423" y="20291"/>
                  <a:pt x="13175" y="20579"/>
                  <a:pt x="11936" y="20442"/>
                </a:cubicBezTo>
                <a:cubicBezTo>
                  <a:pt x="10192" y="20250"/>
                  <a:pt x="8655" y="19261"/>
                  <a:pt x="7327" y="18058"/>
                </a:cubicBezTo>
                <a:cubicBezTo>
                  <a:pt x="5685" y="16572"/>
                  <a:pt x="4344" y="14781"/>
                  <a:pt x="3142" y="12912"/>
                </a:cubicBezTo>
                <a:cubicBezTo>
                  <a:pt x="1974" y="11095"/>
                  <a:pt x="924" y="9187"/>
                  <a:pt x="5" y="7199"/>
                </a:cubicBezTo>
                <a:lnTo>
                  <a:pt x="0" y="586"/>
                </a:lnTo>
                <a:close/>
              </a:path>
            </a:pathLst>
          </a:custGeom>
          <a:solidFill>
            <a:srgbClr val="97A1AD">
              <a:alpha val="68792"/>
            </a:srgbClr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endParaRPr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557" name="PART A…"/>
          <p:cNvSpPr txBox="1">
            <a:spLocks noGrp="1"/>
          </p:cNvSpPr>
          <p:nvPr>
            <p:ph type="title"/>
          </p:nvPr>
        </p:nvSpPr>
        <p:spPr>
          <a:xfrm>
            <a:off x="565434" y="1669461"/>
            <a:ext cx="7908410" cy="1756093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sz="1600" spc="-32"/>
            </a:pPr>
            <a:r>
              <a:rPr lang="en-ZA" b="1" dirty="0"/>
              <a:t>SERVICES SECTOR OVERVIEW</a:t>
            </a:r>
          </a:p>
        </p:txBody>
      </p:sp>
      <p:sp>
        <p:nvSpPr>
          <p:cNvPr id="558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4267566" y="4884267"/>
            <a:ext cx="96180" cy="16158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bg1"/>
                </a:solidFill>
              </a:rPr>
              <a:t>3</a:t>
            </a:fld>
            <a:endParaRPr dirty="0">
              <a:solidFill>
                <a:schemeClr val="bg1"/>
              </a:solidFill>
            </a:endParaRPr>
          </a:p>
        </p:txBody>
      </p:sp>
      <p:grpSp>
        <p:nvGrpSpPr>
          <p:cNvPr id="568" name="Group"/>
          <p:cNvGrpSpPr/>
          <p:nvPr/>
        </p:nvGrpSpPr>
        <p:grpSpPr>
          <a:xfrm flipH="1">
            <a:off x="-7951" y="-3397"/>
            <a:ext cx="8388074" cy="5150293"/>
            <a:chOff x="0" y="0"/>
            <a:chExt cx="8388073" cy="5150291"/>
          </a:xfrm>
        </p:grpSpPr>
        <p:sp>
          <p:nvSpPr>
            <p:cNvPr id="560" name="Shape"/>
            <p:cNvSpPr/>
            <p:nvPr/>
          </p:nvSpPr>
          <p:spPr>
            <a:xfrm>
              <a:off x="0" y="4871"/>
              <a:ext cx="8388074" cy="501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101" y="0"/>
                  </a:moveTo>
                  <a:cubicBezTo>
                    <a:pt x="4193" y="2107"/>
                    <a:pt x="11928" y="15420"/>
                    <a:pt x="12803" y="16760"/>
                  </a:cubicBezTo>
                  <a:cubicBezTo>
                    <a:pt x="13864" y="18384"/>
                    <a:pt x="15134" y="20280"/>
                    <a:pt x="16663" y="20307"/>
                  </a:cubicBezTo>
                  <a:lnTo>
                    <a:pt x="16689" y="20307"/>
                  </a:lnTo>
                  <a:cubicBezTo>
                    <a:pt x="17787" y="20307"/>
                    <a:pt x="18894" y="19030"/>
                    <a:pt x="19757" y="17679"/>
                  </a:cubicBezTo>
                  <a:cubicBezTo>
                    <a:pt x="20444" y="16604"/>
                    <a:pt x="21130" y="15362"/>
                    <a:pt x="21600" y="13960"/>
                  </a:cubicBezTo>
                  <a:lnTo>
                    <a:pt x="21600" y="14867"/>
                  </a:lnTo>
                  <a:cubicBezTo>
                    <a:pt x="21267" y="15864"/>
                    <a:pt x="19390" y="21600"/>
                    <a:pt x="16889" y="21600"/>
                  </a:cubicBezTo>
                  <a:cubicBezTo>
                    <a:pt x="14388" y="21600"/>
                    <a:pt x="12836" y="19906"/>
                    <a:pt x="11803" y="18236"/>
                  </a:cubicBezTo>
                  <a:cubicBezTo>
                    <a:pt x="10895" y="16768"/>
                    <a:pt x="9720" y="14887"/>
                    <a:pt x="9720" y="14887"/>
                  </a:cubicBezTo>
                  <a:cubicBezTo>
                    <a:pt x="9651" y="14766"/>
                    <a:pt x="67" y="121"/>
                    <a:pt x="0" y="0"/>
                  </a:cubicBezTo>
                  <a:lnTo>
                    <a:pt x="3099" y="0"/>
                  </a:lnTo>
                  <a:close/>
                </a:path>
              </a:pathLst>
            </a:custGeom>
            <a:gradFill flip="none" rotWithShape="1">
              <a:gsLst>
                <a:gs pos="34684">
                  <a:srgbClr val="F47530">
                    <a:alpha val="0"/>
                  </a:srgbClr>
                </a:gs>
                <a:gs pos="80515">
                  <a:srgbClr val="F47530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1" name="Shape"/>
            <p:cNvSpPr/>
            <p:nvPr/>
          </p:nvSpPr>
          <p:spPr>
            <a:xfrm>
              <a:off x="4269930" y="257851"/>
              <a:ext cx="4116337" cy="2948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cubicBezTo>
                    <a:pt x="0" y="21600"/>
                    <a:pt x="0" y="21593"/>
                    <a:pt x="0" y="21587"/>
                  </a:cubicBezTo>
                  <a:cubicBezTo>
                    <a:pt x="0" y="21587"/>
                    <a:pt x="0" y="21593"/>
                    <a:pt x="0" y="21600"/>
                  </a:cubicBezTo>
                  <a:moveTo>
                    <a:pt x="21600" y="470"/>
                  </a:moveTo>
                  <a:lnTo>
                    <a:pt x="21600" y="470"/>
                  </a:lnTo>
                  <a:lnTo>
                    <a:pt x="21600" y="470"/>
                  </a:lnTo>
                  <a:moveTo>
                    <a:pt x="21595" y="470"/>
                  </a:moveTo>
                  <a:cubicBezTo>
                    <a:pt x="21595" y="470"/>
                    <a:pt x="21595" y="470"/>
                    <a:pt x="21591" y="470"/>
                  </a:cubicBezTo>
                  <a:cubicBezTo>
                    <a:pt x="21591" y="470"/>
                    <a:pt x="21591" y="470"/>
                    <a:pt x="21595" y="470"/>
                  </a:cubicBezTo>
                  <a:moveTo>
                    <a:pt x="21581" y="463"/>
                  </a:moveTo>
                  <a:cubicBezTo>
                    <a:pt x="21562" y="463"/>
                    <a:pt x="21543" y="450"/>
                    <a:pt x="21524" y="450"/>
                  </a:cubicBezTo>
                  <a:cubicBezTo>
                    <a:pt x="21543" y="450"/>
                    <a:pt x="21562" y="463"/>
                    <a:pt x="21581" y="463"/>
                  </a:cubicBezTo>
                  <a:moveTo>
                    <a:pt x="18082" y="0"/>
                  </a:moveTo>
                  <a:lnTo>
                    <a:pt x="18134" y="0"/>
                  </a:lnTo>
                  <a:lnTo>
                    <a:pt x="18082" y="0"/>
                  </a:lnTo>
                  <a:moveTo>
                    <a:pt x="18130" y="0"/>
                  </a:moveTo>
                  <a:cubicBezTo>
                    <a:pt x="19585" y="0"/>
                    <a:pt x="20770" y="245"/>
                    <a:pt x="21519" y="450"/>
                  </a:cubicBezTo>
                  <a:cubicBezTo>
                    <a:pt x="20766" y="238"/>
                    <a:pt x="19585" y="0"/>
                    <a:pt x="18130" y="0"/>
                  </a:cubicBezTo>
                  <a:lnTo>
                    <a:pt x="18130" y="0"/>
                  </a:lnTo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2" name="Line"/>
            <p:cNvSpPr/>
            <p:nvPr/>
          </p:nvSpPr>
          <p:spPr>
            <a:xfrm>
              <a:off x="5511336" y="2091951"/>
              <a:ext cx="2875834" cy="2624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6" extrusionOk="0">
                  <a:moveTo>
                    <a:pt x="19965" y="3215"/>
                  </a:moveTo>
                  <a:cubicBezTo>
                    <a:pt x="16232" y="10102"/>
                    <a:pt x="8476" y="21600"/>
                    <a:pt x="0" y="17265"/>
                  </a:cubicBezTo>
                  <a:cubicBezTo>
                    <a:pt x="2151" y="18848"/>
                    <a:pt x="4547" y="20058"/>
                    <a:pt x="7207" y="20086"/>
                  </a:cubicBezTo>
                  <a:cubicBezTo>
                    <a:pt x="10437" y="20120"/>
                    <a:pt x="13701" y="17839"/>
                    <a:pt x="16225" y="15419"/>
                  </a:cubicBezTo>
                  <a:cubicBezTo>
                    <a:pt x="18227" y="13510"/>
                    <a:pt x="20229" y="11305"/>
                    <a:pt x="21600" y="8816"/>
                  </a:cubicBezTo>
                  <a:lnTo>
                    <a:pt x="21600" y="0"/>
                  </a:lnTo>
                  <a:cubicBezTo>
                    <a:pt x="21206" y="830"/>
                    <a:pt x="20657" y="1950"/>
                    <a:pt x="19965" y="3222"/>
                  </a:cubicBezTo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3" name="Shape"/>
            <p:cNvSpPr/>
            <p:nvPr/>
          </p:nvSpPr>
          <p:spPr>
            <a:xfrm>
              <a:off x="5542055" y="2352159"/>
              <a:ext cx="2835177" cy="2667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680" y="21600"/>
                  </a:moveTo>
                  <a:cubicBezTo>
                    <a:pt x="8756" y="21593"/>
                    <a:pt x="8831" y="21585"/>
                    <a:pt x="8907" y="21571"/>
                  </a:cubicBezTo>
                  <a:lnTo>
                    <a:pt x="8907" y="21490"/>
                  </a:lnTo>
                  <a:cubicBezTo>
                    <a:pt x="8907" y="21490"/>
                    <a:pt x="8694" y="21476"/>
                    <a:pt x="8694" y="21476"/>
                  </a:cubicBezTo>
                  <a:lnTo>
                    <a:pt x="8680" y="21600"/>
                  </a:lnTo>
                  <a:lnTo>
                    <a:pt x="8680" y="21600"/>
                  </a:lnTo>
                  <a:close/>
                  <a:moveTo>
                    <a:pt x="9788" y="21410"/>
                  </a:moveTo>
                  <a:cubicBezTo>
                    <a:pt x="9871" y="21388"/>
                    <a:pt x="9960" y="21366"/>
                    <a:pt x="10043" y="21344"/>
                  </a:cubicBezTo>
                  <a:lnTo>
                    <a:pt x="10057" y="21176"/>
                  </a:lnTo>
                  <a:lnTo>
                    <a:pt x="9809" y="21146"/>
                  </a:lnTo>
                  <a:lnTo>
                    <a:pt x="9788" y="21410"/>
                  </a:lnTo>
                  <a:lnTo>
                    <a:pt x="9788" y="21410"/>
                  </a:lnTo>
                  <a:close/>
                  <a:moveTo>
                    <a:pt x="6436" y="21249"/>
                  </a:moveTo>
                  <a:lnTo>
                    <a:pt x="6629" y="21263"/>
                  </a:lnTo>
                  <a:lnTo>
                    <a:pt x="6642" y="21059"/>
                  </a:lnTo>
                  <a:lnTo>
                    <a:pt x="6450" y="21044"/>
                  </a:lnTo>
                  <a:lnTo>
                    <a:pt x="6436" y="21249"/>
                  </a:lnTo>
                  <a:close/>
                  <a:moveTo>
                    <a:pt x="10931" y="21066"/>
                  </a:moveTo>
                  <a:cubicBezTo>
                    <a:pt x="11020" y="21037"/>
                    <a:pt x="11103" y="21000"/>
                    <a:pt x="11192" y="20971"/>
                  </a:cubicBezTo>
                  <a:lnTo>
                    <a:pt x="11192" y="20846"/>
                  </a:lnTo>
                  <a:cubicBezTo>
                    <a:pt x="11199" y="20846"/>
                    <a:pt x="10951" y="20839"/>
                    <a:pt x="10951" y="20839"/>
                  </a:cubicBezTo>
                  <a:lnTo>
                    <a:pt x="10938" y="21073"/>
                  </a:lnTo>
                  <a:lnTo>
                    <a:pt x="10938" y="21073"/>
                  </a:lnTo>
                  <a:close/>
                  <a:moveTo>
                    <a:pt x="7572" y="20941"/>
                  </a:moveTo>
                  <a:lnTo>
                    <a:pt x="7764" y="20956"/>
                  </a:lnTo>
                  <a:lnTo>
                    <a:pt x="7778" y="20751"/>
                  </a:lnTo>
                  <a:lnTo>
                    <a:pt x="7585" y="20737"/>
                  </a:lnTo>
                  <a:lnTo>
                    <a:pt x="7572" y="20941"/>
                  </a:lnTo>
                  <a:close/>
                  <a:moveTo>
                    <a:pt x="4226" y="20780"/>
                  </a:moveTo>
                  <a:lnTo>
                    <a:pt x="4357" y="20780"/>
                  </a:lnTo>
                  <a:cubicBezTo>
                    <a:pt x="4357" y="20788"/>
                    <a:pt x="4378" y="20641"/>
                    <a:pt x="4378" y="20641"/>
                  </a:cubicBezTo>
                  <a:lnTo>
                    <a:pt x="4226" y="20627"/>
                  </a:lnTo>
                  <a:lnTo>
                    <a:pt x="4226" y="20780"/>
                  </a:lnTo>
                  <a:lnTo>
                    <a:pt x="4226" y="20780"/>
                  </a:lnTo>
                  <a:close/>
                  <a:moveTo>
                    <a:pt x="12067" y="20576"/>
                  </a:moveTo>
                  <a:cubicBezTo>
                    <a:pt x="12115" y="20554"/>
                    <a:pt x="12156" y="20532"/>
                    <a:pt x="12204" y="20502"/>
                  </a:cubicBezTo>
                  <a:lnTo>
                    <a:pt x="12073" y="20502"/>
                  </a:lnTo>
                  <a:cubicBezTo>
                    <a:pt x="12073" y="20495"/>
                    <a:pt x="12073" y="20576"/>
                    <a:pt x="12073" y="20576"/>
                  </a:cubicBezTo>
                  <a:lnTo>
                    <a:pt x="12073" y="20576"/>
                  </a:lnTo>
                  <a:close/>
                  <a:moveTo>
                    <a:pt x="8707" y="20634"/>
                  </a:moveTo>
                  <a:lnTo>
                    <a:pt x="8928" y="20649"/>
                  </a:lnTo>
                  <a:lnTo>
                    <a:pt x="8941" y="20415"/>
                  </a:lnTo>
                  <a:lnTo>
                    <a:pt x="8714" y="20385"/>
                  </a:lnTo>
                  <a:lnTo>
                    <a:pt x="8714" y="20627"/>
                  </a:lnTo>
                  <a:cubicBezTo>
                    <a:pt x="8714" y="20627"/>
                    <a:pt x="8714" y="20627"/>
                    <a:pt x="8714" y="20627"/>
                  </a:cubicBezTo>
                  <a:close/>
                  <a:moveTo>
                    <a:pt x="5355" y="20466"/>
                  </a:moveTo>
                  <a:lnTo>
                    <a:pt x="5520" y="20488"/>
                  </a:lnTo>
                  <a:lnTo>
                    <a:pt x="5520" y="20312"/>
                  </a:lnTo>
                  <a:cubicBezTo>
                    <a:pt x="5520" y="20312"/>
                    <a:pt x="5369" y="20298"/>
                    <a:pt x="5369" y="20298"/>
                  </a:cubicBezTo>
                  <a:lnTo>
                    <a:pt x="5355" y="20459"/>
                  </a:lnTo>
                  <a:lnTo>
                    <a:pt x="5355" y="20459"/>
                  </a:lnTo>
                  <a:close/>
                  <a:moveTo>
                    <a:pt x="9857" y="20320"/>
                  </a:moveTo>
                  <a:lnTo>
                    <a:pt x="10077" y="20334"/>
                  </a:lnTo>
                  <a:lnTo>
                    <a:pt x="10091" y="20100"/>
                  </a:lnTo>
                  <a:lnTo>
                    <a:pt x="9864" y="20071"/>
                  </a:lnTo>
                  <a:lnTo>
                    <a:pt x="9864" y="20312"/>
                  </a:lnTo>
                  <a:lnTo>
                    <a:pt x="9864" y="20312"/>
                  </a:lnTo>
                  <a:close/>
                  <a:moveTo>
                    <a:pt x="6491" y="20159"/>
                  </a:moveTo>
                  <a:lnTo>
                    <a:pt x="6663" y="20173"/>
                  </a:lnTo>
                  <a:lnTo>
                    <a:pt x="6663" y="19998"/>
                  </a:lnTo>
                  <a:cubicBezTo>
                    <a:pt x="6663" y="19998"/>
                    <a:pt x="6512" y="19983"/>
                    <a:pt x="6512" y="19983"/>
                  </a:cubicBezTo>
                  <a:lnTo>
                    <a:pt x="6491" y="20159"/>
                  </a:lnTo>
                  <a:lnTo>
                    <a:pt x="6491" y="20159"/>
                  </a:lnTo>
                  <a:close/>
                  <a:moveTo>
                    <a:pt x="3146" y="19998"/>
                  </a:moveTo>
                  <a:lnTo>
                    <a:pt x="3256" y="19998"/>
                  </a:lnTo>
                  <a:cubicBezTo>
                    <a:pt x="3256" y="20005"/>
                    <a:pt x="3263" y="19888"/>
                    <a:pt x="3263" y="19888"/>
                  </a:cubicBezTo>
                  <a:lnTo>
                    <a:pt x="3153" y="19888"/>
                  </a:lnTo>
                  <a:cubicBezTo>
                    <a:pt x="3153" y="19880"/>
                    <a:pt x="3146" y="19998"/>
                    <a:pt x="3146" y="19998"/>
                  </a:cubicBezTo>
                  <a:close/>
                  <a:moveTo>
                    <a:pt x="10993" y="20012"/>
                  </a:moveTo>
                  <a:lnTo>
                    <a:pt x="11241" y="20041"/>
                  </a:lnTo>
                  <a:lnTo>
                    <a:pt x="11261" y="19763"/>
                  </a:lnTo>
                  <a:lnTo>
                    <a:pt x="11013" y="19763"/>
                  </a:lnTo>
                  <a:cubicBezTo>
                    <a:pt x="11013" y="19756"/>
                    <a:pt x="10993" y="20012"/>
                    <a:pt x="10993" y="20012"/>
                  </a:cubicBezTo>
                  <a:close/>
                  <a:moveTo>
                    <a:pt x="7634" y="19866"/>
                  </a:moveTo>
                  <a:lnTo>
                    <a:pt x="7826" y="19880"/>
                  </a:lnTo>
                  <a:lnTo>
                    <a:pt x="7840" y="19676"/>
                  </a:lnTo>
                  <a:lnTo>
                    <a:pt x="7647" y="19661"/>
                  </a:lnTo>
                  <a:lnTo>
                    <a:pt x="7634" y="19866"/>
                  </a:lnTo>
                  <a:close/>
                  <a:moveTo>
                    <a:pt x="4295" y="19559"/>
                  </a:moveTo>
                  <a:lnTo>
                    <a:pt x="4295" y="19698"/>
                  </a:lnTo>
                  <a:cubicBezTo>
                    <a:pt x="4288" y="19698"/>
                    <a:pt x="4426" y="19720"/>
                    <a:pt x="4426" y="19720"/>
                  </a:cubicBezTo>
                  <a:lnTo>
                    <a:pt x="4440" y="19559"/>
                  </a:lnTo>
                  <a:lnTo>
                    <a:pt x="4295" y="19559"/>
                  </a:lnTo>
                  <a:lnTo>
                    <a:pt x="4295" y="19559"/>
                  </a:lnTo>
                  <a:close/>
                  <a:moveTo>
                    <a:pt x="12163" y="19705"/>
                  </a:moveTo>
                  <a:lnTo>
                    <a:pt x="12411" y="19734"/>
                  </a:lnTo>
                  <a:lnTo>
                    <a:pt x="12431" y="19456"/>
                  </a:lnTo>
                  <a:lnTo>
                    <a:pt x="12184" y="19456"/>
                  </a:lnTo>
                  <a:cubicBezTo>
                    <a:pt x="12184" y="19449"/>
                    <a:pt x="12163" y="19705"/>
                    <a:pt x="12163" y="19705"/>
                  </a:cubicBezTo>
                  <a:close/>
                  <a:moveTo>
                    <a:pt x="8804" y="19551"/>
                  </a:moveTo>
                  <a:lnTo>
                    <a:pt x="8997" y="19566"/>
                  </a:lnTo>
                  <a:lnTo>
                    <a:pt x="9010" y="19361"/>
                  </a:lnTo>
                  <a:lnTo>
                    <a:pt x="8818" y="19346"/>
                  </a:lnTo>
                  <a:lnTo>
                    <a:pt x="8804" y="19551"/>
                  </a:lnTo>
                  <a:close/>
                  <a:moveTo>
                    <a:pt x="5438" y="19390"/>
                  </a:moveTo>
                  <a:lnTo>
                    <a:pt x="5569" y="19390"/>
                  </a:lnTo>
                  <a:cubicBezTo>
                    <a:pt x="5569" y="19398"/>
                    <a:pt x="5589" y="19251"/>
                    <a:pt x="5589" y="19251"/>
                  </a:cubicBezTo>
                  <a:lnTo>
                    <a:pt x="5438" y="19237"/>
                  </a:lnTo>
                  <a:lnTo>
                    <a:pt x="5438" y="19390"/>
                  </a:lnTo>
                  <a:lnTo>
                    <a:pt x="5438" y="19390"/>
                  </a:lnTo>
                  <a:close/>
                  <a:moveTo>
                    <a:pt x="2093" y="19149"/>
                  </a:moveTo>
                  <a:lnTo>
                    <a:pt x="2079" y="19229"/>
                  </a:lnTo>
                  <a:lnTo>
                    <a:pt x="2168" y="19229"/>
                  </a:lnTo>
                  <a:cubicBezTo>
                    <a:pt x="2168" y="19229"/>
                    <a:pt x="2168" y="19141"/>
                    <a:pt x="2168" y="19141"/>
                  </a:cubicBezTo>
                  <a:lnTo>
                    <a:pt x="2093" y="19141"/>
                  </a:lnTo>
                  <a:cubicBezTo>
                    <a:pt x="2093" y="19141"/>
                    <a:pt x="2093" y="19141"/>
                    <a:pt x="2093" y="19141"/>
                  </a:cubicBezTo>
                  <a:close/>
                  <a:moveTo>
                    <a:pt x="13326" y="19412"/>
                  </a:moveTo>
                  <a:lnTo>
                    <a:pt x="13595" y="19449"/>
                  </a:lnTo>
                  <a:lnTo>
                    <a:pt x="13615" y="19149"/>
                  </a:lnTo>
                  <a:lnTo>
                    <a:pt x="13333" y="19127"/>
                  </a:lnTo>
                  <a:lnTo>
                    <a:pt x="13333" y="19420"/>
                  </a:lnTo>
                  <a:cubicBezTo>
                    <a:pt x="13328" y="19420"/>
                    <a:pt x="13326" y="19420"/>
                    <a:pt x="13326" y="19420"/>
                  </a:cubicBezTo>
                  <a:close/>
                  <a:moveTo>
                    <a:pt x="9953" y="19259"/>
                  </a:moveTo>
                  <a:lnTo>
                    <a:pt x="10180" y="19259"/>
                  </a:lnTo>
                  <a:cubicBezTo>
                    <a:pt x="10180" y="19259"/>
                    <a:pt x="10194" y="19032"/>
                    <a:pt x="10194" y="19032"/>
                  </a:cubicBezTo>
                  <a:lnTo>
                    <a:pt x="9967" y="19002"/>
                  </a:lnTo>
                  <a:lnTo>
                    <a:pt x="9946" y="19259"/>
                  </a:lnTo>
                  <a:close/>
                  <a:moveTo>
                    <a:pt x="6601" y="19090"/>
                  </a:moveTo>
                  <a:lnTo>
                    <a:pt x="6753" y="19105"/>
                  </a:lnTo>
                  <a:lnTo>
                    <a:pt x="6773" y="18929"/>
                  </a:lnTo>
                  <a:lnTo>
                    <a:pt x="6601" y="18915"/>
                  </a:lnTo>
                  <a:lnTo>
                    <a:pt x="6601" y="19090"/>
                  </a:lnTo>
                  <a:cubicBezTo>
                    <a:pt x="6601" y="19090"/>
                    <a:pt x="6601" y="19090"/>
                    <a:pt x="6601" y="19090"/>
                  </a:cubicBezTo>
                  <a:close/>
                  <a:moveTo>
                    <a:pt x="3242" y="18915"/>
                  </a:moveTo>
                  <a:lnTo>
                    <a:pt x="3332" y="18915"/>
                  </a:lnTo>
                  <a:cubicBezTo>
                    <a:pt x="3332" y="18915"/>
                    <a:pt x="3332" y="18827"/>
                    <a:pt x="3332" y="18827"/>
                  </a:cubicBezTo>
                  <a:lnTo>
                    <a:pt x="3242" y="18827"/>
                  </a:lnTo>
                  <a:cubicBezTo>
                    <a:pt x="3242" y="18827"/>
                    <a:pt x="3242" y="18915"/>
                    <a:pt x="3242" y="18915"/>
                  </a:cubicBezTo>
                  <a:close/>
                  <a:moveTo>
                    <a:pt x="14524" y="18988"/>
                  </a:moveTo>
                  <a:cubicBezTo>
                    <a:pt x="14593" y="18929"/>
                    <a:pt x="14662" y="18878"/>
                    <a:pt x="14730" y="18820"/>
                  </a:cubicBezTo>
                  <a:lnTo>
                    <a:pt x="14531" y="18805"/>
                  </a:lnTo>
                  <a:lnTo>
                    <a:pt x="14531" y="18988"/>
                  </a:lnTo>
                  <a:cubicBezTo>
                    <a:pt x="14531" y="18988"/>
                    <a:pt x="14531" y="18988"/>
                    <a:pt x="14531" y="18988"/>
                  </a:cubicBezTo>
                  <a:close/>
                  <a:moveTo>
                    <a:pt x="11130" y="18937"/>
                  </a:moveTo>
                  <a:lnTo>
                    <a:pt x="11358" y="18966"/>
                  </a:lnTo>
                  <a:lnTo>
                    <a:pt x="11358" y="18724"/>
                  </a:lnTo>
                  <a:cubicBezTo>
                    <a:pt x="11358" y="18724"/>
                    <a:pt x="11144" y="18710"/>
                    <a:pt x="11144" y="18710"/>
                  </a:cubicBezTo>
                  <a:lnTo>
                    <a:pt x="11130" y="18944"/>
                  </a:lnTo>
                  <a:lnTo>
                    <a:pt x="11130" y="18944"/>
                  </a:lnTo>
                  <a:close/>
                  <a:moveTo>
                    <a:pt x="7764" y="18776"/>
                  </a:moveTo>
                  <a:lnTo>
                    <a:pt x="7930" y="18798"/>
                  </a:lnTo>
                  <a:lnTo>
                    <a:pt x="7943" y="18615"/>
                  </a:lnTo>
                  <a:lnTo>
                    <a:pt x="7778" y="18615"/>
                  </a:lnTo>
                  <a:cubicBezTo>
                    <a:pt x="7778" y="18615"/>
                    <a:pt x="7764" y="18776"/>
                    <a:pt x="7764" y="18776"/>
                  </a:cubicBezTo>
                  <a:lnTo>
                    <a:pt x="7764" y="18776"/>
                  </a:lnTo>
                  <a:close/>
                  <a:moveTo>
                    <a:pt x="4405" y="18615"/>
                  </a:moveTo>
                  <a:lnTo>
                    <a:pt x="4515" y="18615"/>
                  </a:lnTo>
                  <a:cubicBezTo>
                    <a:pt x="4515" y="18622"/>
                    <a:pt x="4522" y="18505"/>
                    <a:pt x="4522" y="18505"/>
                  </a:cubicBezTo>
                  <a:lnTo>
                    <a:pt x="4412" y="18505"/>
                  </a:lnTo>
                  <a:cubicBezTo>
                    <a:pt x="4412" y="18498"/>
                    <a:pt x="4405" y="18615"/>
                    <a:pt x="4405" y="18615"/>
                  </a:cubicBezTo>
                  <a:close/>
                  <a:moveTo>
                    <a:pt x="1039" y="18402"/>
                  </a:moveTo>
                  <a:lnTo>
                    <a:pt x="1039" y="18446"/>
                  </a:lnTo>
                  <a:cubicBezTo>
                    <a:pt x="1039" y="18446"/>
                    <a:pt x="1088" y="18461"/>
                    <a:pt x="1088" y="18461"/>
                  </a:cubicBezTo>
                  <a:lnTo>
                    <a:pt x="1088" y="18388"/>
                  </a:lnTo>
                  <a:cubicBezTo>
                    <a:pt x="1088" y="18388"/>
                    <a:pt x="1039" y="18388"/>
                    <a:pt x="1039" y="18388"/>
                  </a:cubicBezTo>
                  <a:lnTo>
                    <a:pt x="1039" y="18388"/>
                  </a:lnTo>
                  <a:close/>
                  <a:moveTo>
                    <a:pt x="12321" y="18644"/>
                  </a:moveTo>
                  <a:lnTo>
                    <a:pt x="12562" y="18666"/>
                  </a:lnTo>
                  <a:lnTo>
                    <a:pt x="12590" y="18402"/>
                  </a:lnTo>
                  <a:lnTo>
                    <a:pt x="12328" y="18380"/>
                  </a:lnTo>
                  <a:lnTo>
                    <a:pt x="12328" y="18644"/>
                  </a:lnTo>
                  <a:close/>
                  <a:moveTo>
                    <a:pt x="8948" y="18476"/>
                  </a:moveTo>
                  <a:lnTo>
                    <a:pt x="9114" y="18476"/>
                  </a:lnTo>
                  <a:cubicBezTo>
                    <a:pt x="9114" y="18476"/>
                    <a:pt x="9127" y="18315"/>
                    <a:pt x="9127" y="18315"/>
                  </a:cubicBezTo>
                  <a:lnTo>
                    <a:pt x="8976" y="18300"/>
                  </a:lnTo>
                  <a:lnTo>
                    <a:pt x="8955" y="18476"/>
                  </a:lnTo>
                  <a:lnTo>
                    <a:pt x="8955" y="18476"/>
                  </a:lnTo>
                  <a:close/>
                  <a:moveTo>
                    <a:pt x="5582" y="18307"/>
                  </a:moveTo>
                  <a:lnTo>
                    <a:pt x="5693" y="18307"/>
                  </a:lnTo>
                  <a:cubicBezTo>
                    <a:pt x="5693" y="18315"/>
                    <a:pt x="5699" y="18198"/>
                    <a:pt x="5699" y="18198"/>
                  </a:cubicBezTo>
                  <a:lnTo>
                    <a:pt x="5589" y="18198"/>
                  </a:lnTo>
                  <a:cubicBezTo>
                    <a:pt x="5589" y="18190"/>
                    <a:pt x="5582" y="18307"/>
                    <a:pt x="5582" y="18307"/>
                  </a:cubicBezTo>
                  <a:close/>
                  <a:moveTo>
                    <a:pt x="2216" y="18154"/>
                  </a:moveTo>
                  <a:lnTo>
                    <a:pt x="2258" y="18154"/>
                  </a:lnTo>
                  <a:cubicBezTo>
                    <a:pt x="2258" y="18154"/>
                    <a:pt x="2272" y="18102"/>
                    <a:pt x="2272" y="18102"/>
                  </a:cubicBezTo>
                  <a:lnTo>
                    <a:pt x="2203" y="18102"/>
                  </a:lnTo>
                  <a:cubicBezTo>
                    <a:pt x="2203" y="18102"/>
                    <a:pt x="2203" y="18154"/>
                    <a:pt x="2203" y="18154"/>
                  </a:cubicBezTo>
                  <a:lnTo>
                    <a:pt x="2203" y="18154"/>
                  </a:lnTo>
                  <a:close/>
                  <a:moveTo>
                    <a:pt x="13526" y="18344"/>
                  </a:moveTo>
                  <a:lnTo>
                    <a:pt x="13787" y="18366"/>
                  </a:lnTo>
                  <a:lnTo>
                    <a:pt x="13787" y="18102"/>
                  </a:lnTo>
                  <a:cubicBezTo>
                    <a:pt x="13794" y="18102"/>
                    <a:pt x="13546" y="18073"/>
                    <a:pt x="13546" y="18073"/>
                  </a:cubicBezTo>
                  <a:lnTo>
                    <a:pt x="13526" y="18351"/>
                  </a:lnTo>
                  <a:close/>
                  <a:moveTo>
                    <a:pt x="10125" y="18168"/>
                  </a:moveTo>
                  <a:lnTo>
                    <a:pt x="10318" y="18183"/>
                  </a:lnTo>
                  <a:lnTo>
                    <a:pt x="10332" y="17978"/>
                  </a:lnTo>
                  <a:lnTo>
                    <a:pt x="10139" y="17963"/>
                  </a:lnTo>
                  <a:lnTo>
                    <a:pt x="10125" y="18168"/>
                  </a:lnTo>
                  <a:close/>
                  <a:moveTo>
                    <a:pt x="6746" y="18022"/>
                  </a:moveTo>
                  <a:lnTo>
                    <a:pt x="6876" y="18022"/>
                  </a:lnTo>
                  <a:cubicBezTo>
                    <a:pt x="6876" y="18029"/>
                    <a:pt x="6897" y="17883"/>
                    <a:pt x="6897" y="17883"/>
                  </a:cubicBezTo>
                  <a:lnTo>
                    <a:pt x="6746" y="17868"/>
                  </a:lnTo>
                  <a:lnTo>
                    <a:pt x="6746" y="18022"/>
                  </a:lnTo>
                  <a:lnTo>
                    <a:pt x="6746" y="18022"/>
                  </a:lnTo>
                  <a:close/>
                  <a:moveTo>
                    <a:pt x="14730" y="18059"/>
                  </a:moveTo>
                  <a:lnTo>
                    <a:pt x="15013" y="18080"/>
                  </a:lnTo>
                  <a:lnTo>
                    <a:pt x="15033" y="17780"/>
                  </a:lnTo>
                  <a:lnTo>
                    <a:pt x="14751" y="17759"/>
                  </a:lnTo>
                  <a:lnTo>
                    <a:pt x="14730" y="18059"/>
                  </a:lnTo>
                  <a:lnTo>
                    <a:pt x="14730" y="18059"/>
                  </a:lnTo>
                  <a:close/>
                  <a:moveTo>
                    <a:pt x="3373" y="17846"/>
                  </a:moveTo>
                  <a:lnTo>
                    <a:pt x="3462" y="17846"/>
                  </a:lnTo>
                  <a:cubicBezTo>
                    <a:pt x="3462" y="17846"/>
                    <a:pt x="3462" y="17773"/>
                    <a:pt x="3462" y="17773"/>
                  </a:cubicBezTo>
                  <a:lnTo>
                    <a:pt x="3387" y="17759"/>
                  </a:lnTo>
                  <a:lnTo>
                    <a:pt x="3387" y="17854"/>
                  </a:lnTo>
                  <a:cubicBezTo>
                    <a:pt x="3387" y="17854"/>
                    <a:pt x="3387" y="17854"/>
                    <a:pt x="3387" y="17854"/>
                  </a:cubicBezTo>
                  <a:close/>
                  <a:moveTo>
                    <a:pt x="11351" y="17876"/>
                  </a:moveTo>
                  <a:lnTo>
                    <a:pt x="11523" y="17890"/>
                  </a:lnTo>
                  <a:lnTo>
                    <a:pt x="11550" y="17693"/>
                  </a:lnTo>
                  <a:lnTo>
                    <a:pt x="11358" y="17678"/>
                  </a:lnTo>
                  <a:lnTo>
                    <a:pt x="11358" y="17876"/>
                  </a:lnTo>
                  <a:cubicBezTo>
                    <a:pt x="11358" y="17876"/>
                    <a:pt x="11358" y="17876"/>
                    <a:pt x="11358" y="17876"/>
                  </a:cubicBezTo>
                  <a:close/>
                  <a:moveTo>
                    <a:pt x="0" y="17693"/>
                  </a:moveTo>
                  <a:lnTo>
                    <a:pt x="34" y="17693"/>
                  </a:lnTo>
                  <a:cubicBezTo>
                    <a:pt x="34" y="17685"/>
                    <a:pt x="34" y="17663"/>
                    <a:pt x="34" y="17663"/>
                  </a:cubicBezTo>
                  <a:lnTo>
                    <a:pt x="14" y="17663"/>
                  </a:lnTo>
                  <a:cubicBezTo>
                    <a:pt x="14" y="17663"/>
                    <a:pt x="0" y="17693"/>
                    <a:pt x="0" y="17693"/>
                  </a:cubicBezTo>
                  <a:lnTo>
                    <a:pt x="0" y="17693"/>
                  </a:lnTo>
                  <a:close/>
                  <a:moveTo>
                    <a:pt x="7943" y="17707"/>
                  </a:moveTo>
                  <a:lnTo>
                    <a:pt x="8088" y="17707"/>
                  </a:lnTo>
                  <a:lnTo>
                    <a:pt x="8088" y="17568"/>
                  </a:lnTo>
                  <a:cubicBezTo>
                    <a:pt x="8095" y="17568"/>
                    <a:pt x="7964" y="17561"/>
                    <a:pt x="7964" y="17561"/>
                  </a:cubicBezTo>
                  <a:lnTo>
                    <a:pt x="7943" y="17707"/>
                  </a:lnTo>
                  <a:lnTo>
                    <a:pt x="7943" y="17707"/>
                  </a:lnTo>
                  <a:close/>
                  <a:moveTo>
                    <a:pt x="16011" y="17663"/>
                  </a:moveTo>
                  <a:cubicBezTo>
                    <a:pt x="16073" y="17605"/>
                    <a:pt x="16135" y="17546"/>
                    <a:pt x="16190" y="17480"/>
                  </a:cubicBezTo>
                  <a:lnTo>
                    <a:pt x="16024" y="17459"/>
                  </a:lnTo>
                  <a:lnTo>
                    <a:pt x="16011" y="17656"/>
                  </a:lnTo>
                  <a:lnTo>
                    <a:pt x="16011" y="17656"/>
                  </a:lnTo>
                  <a:close/>
                  <a:moveTo>
                    <a:pt x="4550" y="17546"/>
                  </a:moveTo>
                  <a:lnTo>
                    <a:pt x="4639" y="17546"/>
                  </a:lnTo>
                  <a:cubicBezTo>
                    <a:pt x="4639" y="17546"/>
                    <a:pt x="4639" y="17459"/>
                    <a:pt x="4639" y="17459"/>
                  </a:cubicBezTo>
                  <a:lnTo>
                    <a:pt x="4550" y="17459"/>
                  </a:lnTo>
                  <a:cubicBezTo>
                    <a:pt x="4550" y="17459"/>
                    <a:pt x="4550" y="17546"/>
                    <a:pt x="4550" y="17546"/>
                  </a:cubicBezTo>
                  <a:close/>
                  <a:moveTo>
                    <a:pt x="1191" y="17385"/>
                  </a:moveTo>
                  <a:lnTo>
                    <a:pt x="1211" y="17385"/>
                  </a:lnTo>
                  <a:cubicBezTo>
                    <a:pt x="1211" y="17385"/>
                    <a:pt x="1225" y="17356"/>
                    <a:pt x="1225" y="17356"/>
                  </a:cubicBezTo>
                  <a:lnTo>
                    <a:pt x="1184" y="17356"/>
                  </a:lnTo>
                  <a:cubicBezTo>
                    <a:pt x="1184" y="17356"/>
                    <a:pt x="1191" y="17385"/>
                    <a:pt x="1191" y="17385"/>
                  </a:cubicBezTo>
                  <a:close/>
                  <a:moveTo>
                    <a:pt x="12548" y="17598"/>
                  </a:moveTo>
                  <a:lnTo>
                    <a:pt x="12776" y="17598"/>
                  </a:lnTo>
                  <a:cubicBezTo>
                    <a:pt x="12776" y="17598"/>
                    <a:pt x="12789" y="17371"/>
                    <a:pt x="12789" y="17371"/>
                  </a:cubicBezTo>
                  <a:lnTo>
                    <a:pt x="12562" y="17341"/>
                  </a:lnTo>
                  <a:lnTo>
                    <a:pt x="12541" y="17598"/>
                  </a:lnTo>
                  <a:lnTo>
                    <a:pt x="12541" y="17598"/>
                  </a:lnTo>
                  <a:close/>
                  <a:moveTo>
                    <a:pt x="9141" y="17407"/>
                  </a:moveTo>
                  <a:lnTo>
                    <a:pt x="9306" y="17429"/>
                  </a:lnTo>
                  <a:lnTo>
                    <a:pt x="9320" y="17246"/>
                  </a:lnTo>
                  <a:lnTo>
                    <a:pt x="9155" y="17246"/>
                  </a:lnTo>
                  <a:cubicBezTo>
                    <a:pt x="9155" y="17246"/>
                    <a:pt x="9141" y="17407"/>
                    <a:pt x="9141" y="17407"/>
                  </a:cubicBezTo>
                  <a:lnTo>
                    <a:pt x="9141" y="17407"/>
                  </a:lnTo>
                  <a:close/>
                  <a:moveTo>
                    <a:pt x="5741" y="17254"/>
                  </a:moveTo>
                  <a:lnTo>
                    <a:pt x="5851" y="17254"/>
                  </a:lnTo>
                  <a:cubicBezTo>
                    <a:pt x="5851" y="17261"/>
                    <a:pt x="5858" y="17144"/>
                    <a:pt x="5858" y="17144"/>
                  </a:cubicBezTo>
                  <a:lnTo>
                    <a:pt x="5748" y="17144"/>
                  </a:lnTo>
                  <a:cubicBezTo>
                    <a:pt x="5748" y="17137"/>
                    <a:pt x="5741" y="17254"/>
                    <a:pt x="5741" y="17254"/>
                  </a:cubicBezTo>
                  <a:close/>
                  <a:moveTo>
                    <a:pt x="13780" y="17312"/>
                  </a:moveTo>
                  <a:lnTo>
                    <a:pt x="14028" y="17312"/>
                  </a:lnTo>
                  <a:cubicBezTo>
                    <a:pt x="14028" y="17320"/>
                    <a:pt x="14049" y="17063"/>
                    <a:pt x="14049" y="17063"/>
                  </a:cubicBezTo>
                  <a:lnTo>
                    <a:pt x="13801" y="17034"/>
                  </a:lnTo>
                  <a:lnTo>
                    <a:pt x="13780" y="17312"/>
                  </a:lnTo>
                  <a:close/>
                  <a:moveTo>
                    <a:pt x="10366" y="17107"/>
                  </a:moveTo>
                  <a:lnTo>
                    <a:pt x="10518" y="17122"/>
                  </a:lnTo>
                  <a:lnTo>
                    <a:pt x="10538" y="16946"/>
                  </a:lnTo>
                  <a:lnTo>
                    <a:pt x="10366" y="16932"/>
                  </a:lnTo>
                  <a:lnTo>
                    <a:pt x="10366" y="17107"/>
                  </a:lnTo>
                  <a:cubicBezTo>
                    <a:pt x="10366" y="17107"/>
                    <a:pt x="10366" y="17107"/>
                    <a:pt x="10366" y="17107"/>
                  </a:cubicBezTo>
                  <a:close/>
                  <a:moveTo>
                    <a:pt x="6952" y="16946"/>
                  </a:moveTo>
                  <a:lnTo>
                    <a:pt x="7062" y="16946"/>
                  </a:lnTo>
                  <a:cubicBezTo>
                    <a:pt x="7062" y="16954"/>
                    <a:pt x="7069" y="16837"/>
                    <a:pt x="7069" y="16837"/>
                  </a:cubicBezTo>
                  <a:lnTo>
                    <a:pt x="6959" y="16837"/>
                  </a:lnTo>
                  <a:cubicBezTo>
                    <a:pt x="6959" y="16829"/>
                    <a:pt x="6952" y="16946"/>
                    <a:pt x="6952" y="16946"/>
                  </a:cubicBezTo>
                  <a:close/>
                  <a:moveTo>
                    <a:pt x="15047" y="17012"/>
                  </a:moveTo>
                  <a:lnTo>
                    <a:pt x="15309" y="17034"/>
                  </a:lnTo>
                  <a:lnTo>
                    <a:pt x="15309" y="16771"/>
                  </a:lnTo>
                  <a:cubicBezTo>
                    <a:pt x="15315" y="16771"/>
                    <a:pt x="15075" y="16749"/>
                    <a:pt x="15075" y="16749"/>
                  </a:cubicBezTo>
                  <a:lnTo>
                    <a:pt x="15047" y="17012"/>
                  </a:lnTo>
                  <a:lnTo>
                    <a:pt x="15047" y="17012"/>
                  </a:lnTo>
                  <a:close/>
                  <a:moveTo>
                    <a:pt x="11585" y="16837"/>
                  </a:moveTo>
                  <a:lnTo>
                    <a:pt x="11777" y="16851"/>
                  </a:lnTo>
                  <a:lnTo>
                    <a:pt x="11791" y="16646"/>
                  </a:lnTo>
                  <a:lnTo>
                    <a:pt x="11598" y="16632"/>
                  </a:lnTo>
                  <a:lnTo>
                    <a:pt x="11585" y="16837"/>
                  </a:lnTo>
                  <a:close/>
                  <a:moveTo>
                    <a:pt x="151" y="16624"/>
                  </a:moveTo>
                  <a:lnTo>
                    <a:pt x="193" y="16624"/>
                  </a:lnTo>
                  <a:cubicBezTo>
                    <a:pt x="193" y="16624"/>
                    <a:pt x="186" y="16595"/>
                    <a:pt x="186" y="16595"/>
                  </a:cubicBezTo>
                  <a:lnTo>
                    <a:pt x="165" y="16595"/>
                  </a:lnTo>
                  <a:cubicBezTo>
                    <a:pt x="165" y="16595"/>
                    <a:pt x="151" y="16624"/>
                    <a:pt x="151" y="16624"/>
                  </a:cubicBezTo>
                  <a:lnTo>
                    <a:pt x="151" y="16624"/>
                  </a:lnTo>
                  <a:close/>
                  <a:moveTo>
                    <a:pt x="8143" y="16654"/>
                  </a:moveTo>
                  <a:lnTo>
                    <a:pt x="8294" y="16668"/>
                  </a:lnTo>
                  <a:lnTo>
                    <a:pt x="8294" y="16515"/>
                  </a:lnTo>
                  <a:lnTo>
                    <a:pt x="8164" y="16515"/>
                  </a:lnTo>
                  <a:cubicBezTo>
                    <a:pt x="8164" y="16507"/>
                    <a:pt x="8143" y="16654"/>
                    <a:pt x="8143" y="16654"/>
                  </a:cubicBezTo>
                  <a:close/>
                  <a:moveTo>
                    <a:pt x="16341" y="16756"/>
                  </a:moveTo>
                  <a:lnTo>
                    <a:pt x="16623" y="16778"/>
                  </a:lnTo>
                  <a:lnTo>
                    <a:pt x="16644" y="16478"/>
                  </a:lnTo>
                  <a:lnTo>
                    <a:pt x="16362" y="16456"/>
                  </a:lnTo>
                  <a:lnTo>
                    <a:pt x="16341" y="16756"/>
                  </a:lnTo>
                  <a:close/>
                  <a:moveTo>
                    <a:pt x="12831" y="16559"/>
                  </a:moveTo>
                  <a:lnTo>
                    <a:pt x="13058" y="16559"/>
                  </a:lnTo>
                  <a:cubicBezTo>
                    <a:pt x="13058" y="16559"/>
                    <a:pt x="13072" y="16332"/>
                    <a:pt x="13072" y="16332"/>
                  </a:cubicBezTo>
                  <a:lnTo>
                    <a:pt x="12844" y="16302"/>
                  </a:lnTo>
                  <a:lnTo>
                    <a:pt x="12824" y="16559"/>
                  </a:lnTo>
                  <a:lnTo>
                    <a:pt x="12824" y="16559"/>
                  </a:lnTo>
                  <a:close/>
                  <a:moveTo>
                    <a:pt x="9389" y="16361"/>
                  </a:moveTo>
                  <a:lnTo>
                    <a:pt x="9533" y="16361"/>
                  </a:lnTo>
                  <a:lnTo>
                    <a:pt x="9533" y="16222"/>
                  </a:lnTo>
                  <a:cubicBezTo>
                    <a:pt x="9540" y="16222"/>
                    <a:pt x="9403" y="16200"/>
                    <a:pt x="9403" y="16200"/>
                  </a:cubicBezTo>
                  <a:lnTo>
                    <a:pt x="9389" y="16361"/>
                  </a:lnTo>
                  <a:lnTo>
                    <a:pt x="9389" y="16361"/>
                  </a:lnTo>
                  <a:close/>
                  <a:moveTo>
                    <a:pt x="14118" y="16266"/>
                  </a:moveTo>
                  <a:lnTo>
                    <a:pt x="14338" y="16280"/>
                  </a:lnTo>
                  <a:lnTo>
                    <a:pt x="14366" y="16039"/>
                  </a:lnTo>
                  <a:lnTo>
                    <a:pt x="14138" y="16039"/>
                  </a:lnTo>
                  <a:cubicBezTo>
                    <a:pt x="14138" y="16039"/>
                    <a:pt x="14125" y="16266"/>
                    <a:pt x="14125" y="16266"/>
                  </a:cubicBezTo>
                  <a:lnTo>
                    <a:pt x="14125" y="16266"/>
                  </a:lnTo>
                  <a:close/>
                  <a:moveTo>
                    <a:pt x="10621" y="16076"/>
                  </a:moveTo>
                  <a:lnTo>
                    <a:pt x="10793" y="16090"/>
                  </a:lnTo>
                  <a:lnTo>
                    <a:pt x="10793" y="15915"/>
                  </a:lnTo>
                  <a:cubicBezTo>
                    <a:pt x="10793" y="15915"/>
                    <a:pt x="10642" y="15900"/>
                    <a:pt x="10642" y="15900"/>
                  </a:cubicBezTo>
                  <a:lnTo>
                    <a:pt x="10621" y="16076"/>
                  </a:lnTo>
                  <a:lnTo>
                    <a:pt x="10621" y="16076"/>
                  </a:lnTo>
                  <a:close/>
                  <a:moveTo>
                    <a:pt x="15426" y="16024"/>
                  </a:moveTo>
                  <a:lnTo>
                    <a:pt x="15673" y="16024"/>
                  </a:lnTo>
                  <a:cubicBezTo>
                    <a:pt x="15673" y="16032"/>
                    <a:pt x="15694" y="15776"/>
                    <a:pt x="15694" y="15776"/>
                  </a:cubicBezTo>
                  <a:lnTo>
                    <a:pt x="15446" y="15746"/>
                  </a:lnTo>
                  <a:lnTo>
                    <a:pt x="15426" y="16024"/>
                  </a:lnTo>
                  <a:close/>
                  <a:moveTo>
                    <a:pt x="11908" y="15776"/>
                  </a:moveTo>
                  <a:lnTo>
                    <a:pt x="12073" y="15798"/>
                  </a:lnTo>
                  <a:lnTo>
                    <a:pt x="12073" y="15622"/>
                  </a:lnTo>
                  <a:cubicBezTo>
                    <a:pt x="12073" y="15622"/>
                    <a:pt x="11922" y="15607"/>
                    <a:pt x="11922" y="15607"/>
                  </a:cubicBezTo>
                  <a:lnTo>
                    <a:pt x="11908" y="15768"/>
                  </a:lnTo>
                  <a:lnTo>
                    <a:pt x="11908" y="15768"/>
                  </a:lnTo>
                  <a:close/>
                  <a:moveTo>
                    <a:pt x="8432" y="15563"/>
                  </a:moveTo>
                  <a:lnTo>
                    <a:pt x="8432" y="15593"/>
                  </a:lnTo>
                  <a:cubicBezTo>
                    <a:pt x="8432" y="15593"/>
                    <a:pt x="8535" y="15600"/>
                    <a:pt x="8535" y="15600"/>
                  </a:cubicBezTo>
                  <a:lnTo>
                    <a:pt x="8535" y="15490"/>
                  </a:lnTo>
                  <a:cubicBezTo>
                    <a:pt x="8508" y="15512"/>
                    <a:pt x="8467" y="15534"/>
                    <a:pt x="8432" y="15563"/>
                  </a:cubicBezTo>
                  <a:moveTo>
                    <a:pt x="16775" y="15761"/>
                  </a:moveTo>
                  <a:lnTo>
                    <a:pt x="17036" y="15783"/>
                  </a:lnTo>
                  <a:lnTo>
                    <a:pt x="17036" y="15520"/>
                  </a:lnTo>
                  <a:cubicBezTo>
                    <a:pt x="17043" y="15520"/>
                    <a:pt x="16802" y="15498"/>
                    <a:pt x="16802" y="15498"/>
                  </a:cubicBezTo>
                  <a:lnTo>
                    <a:pt x="16775" y="15761"/>
                  </a:lnTo>
                  <a:lnTo>
                    <a:pt x="16775" y="15761"/>
                  </a:lnTo>
                  <a:close/>
                  <a:moveTo>
                    <a:pt x="13195" y="15534"/>
                  </a:moveTo>
                  <a:lnTo>
                    <a:pt x="13388" y="15549"/>
                  </a:lnTo>
                  <a:lnTo>
                    <a:pt x="13402" y="15344"/>
                  </a:lnTo>
                  <a:lnTo>
                    <a:pt x="13209" y="15329"/>
                  </a:lnTo>
                  <a:lnTo>
                    <a:pt x="13195" y="15534"/>
                  </a:lnTo>
                  <a:close/>
                  <a:moveTo>
                    <a:pt x="9678" y="15337"/>
                  </a:moveTo>
                  <a:lnTo>
                    <a:pt x="9823" y="15337"/>
                  </a:lnTo>
                  <a:lnTo>
                    <a:pt x="9823" y="15198"/>
                  </a:lnTo>
                  <a:cubicBezTo>
                    <a:pt x="9829" y="15198"/>
                    <a:pt x="9692" y="15176"/>
                    <a:pt x="9692" y="15176"/>
                  </a:cubicBezTo>
                  <a:lnTo>
                    <a:pt x="9678" y="15337"/>
                  </a:lnTo>
                  <a:lnTo>
                    <a:pt x="9678" y="15337"/>
                  </a:lnTo>
                  <a:close/>
                  <a:moveTo>
                    <a:pt x="14517" y="15278"/>
                  </a:moveTo>
                  <a:lnTo>
                    <a:pt x="14737" y="15293"/>
                  </a:lnTo>
                  <a:lnTo>
                    <a:pt x="14751" y="15059"/>
                  </a:lnTo>
                  <a:lnTo>
                    <a:pt x="14524" y="15029"/>
                  </a:lnTo>
                  <a:lnTo>
                    <a:pt x="14524" y="15271"/>
                  </a:lnTo>
                  <a:cubicBezTo>
                    <a:pt x="14524" y="15271"/>
                    <a:pt x="14524" y="15271"/>
                    <a:pt x="14524" y="15271"/>
                  </a:cubicBezTo>
                  <a:close/>
                  <a:moveTo>
                    <a:pt x="10965" y="15044"/>
                  </a:moveTo>
                  <a:lnTo>
                    <a:pt x="11103" y="15066"/>
                  </a:lnTo>
                  <a:lnTo>
                    <a:pt x="11117" y="14905"/>
                  </a:lnTo>
                  <a:lnTo>
                    <a:pt x="10965" y="14890"/>
                  </a:lnTo>
                  <a:lnTo>
                    <a:pt x="10965" y="15044"/>
                  </a:lnTo>
                  <a:lnTo>
                    <a:pt x="10965" y="15044"/>
                  </a:lnTo>
                  <a:close/>
                  <a:moveTo>
                    <a:pt x="15873" y="15022"/>
                  </a:moveTo>
                  <a:lnTo>
                    <a:pt x="16100" y="15051"/>
                  </a:lnTo>
                  <a:lnTo>
                    <a:pt x="16100" y="14810"/>
                  </a:lnTo>
                  <a:cubicBezTo>
                    <a:pt x="16100" y="14810"/>
                    <a:pt x="15887" y="14795"/>
                    <a:pt x="15887" y="14795"/>
                  </a:cubicBezTo>
                  <a:lnTo>
                    <a:pt x="15873" y="15029"/>
                  </a:lnTo>
                  <a:close/>
                  <a:moveTo>
                    <a:pt x="12266" y="14788"/>
                  </a:moveTo>
                  <a:lnTo>
                    <a:pt x="12438" y="14802"/>
                  </a:lnTo>
                  <a:lnTo>
                    <a:pt x="12438" y="14627"/>
                  </a:lnTo>
                  <a:cubicBezTo>
                    <a:pt x="12438" y="14627"/>
                    <a:pt x="12287" y="14612"/>
                    <a:pt x="12287" y="14612"/>
                  </a:cubicBezTo>
                  <a:lnTo>
                    <a:pt x="12266" y="14788"/>
                  </a:lnTo>
                  <a:lnTo>
                    <a:pt x="12266" y="14788"/>
                  </a:lnTo>
                  <a:close/>
                  <a:moveTo>
                    <a:pt x="17277" y="14824"/>
                  </a:moveTo>
                  <a:lnTo>
                    <a:pt x="17525" y="14854"/>
                  </a:lnTo>
                  <a:lnTo>
                    <a:pt x="17546" y="14576"/>
                  </a:lnTo>
                  <a:lnTo>
                    <a:pt x="17298" y="14576"/>
                  </a:lnTo>
                  <a:cubicBezTo>
                    <a:pt x="17298" y="14568"/>
                    <a:pt x="17277" y="14824"/>
                    <a:pt x="17277" y="14824"/>
                  </a:cubicBezTo>
                  <a:close/>
                  <a:moveTo>
                    <a:pt x="18757" y="14385"/>
                  </a:moveTo>
                  <a:cubicBezTo>
                    <a:pt x="18757" y="14385"/>
                    <a:pt x="18757" y="14378"/>
                    <a:pt x="18771" y="14371"/>
                  </a:cubicBezTo>
                  <a:lnTo>
                    <a:pt x="18764" y="14371"/>
                  </a:lnTo>
                  <a:lnTo>
                    <a:pt x="18764" y="14385"/>
                  </a:lnTo>
                  <a:lnTo>
                    <a:pt x="18764" y="14385"/>
                  </a:lnTo>
                  <a:close/>
                  <a:moveTo>
                    <a:pt x="13595" y="14539"/>
                  </a:moveTo>
                  <a:lnTo>
                    <a:pt x="13787" y="14554"/>
                  </a:lnTo>
                  <a:lnTo>
                    <a:pt x="13801" y="14349"/>
                  </a:lnTo>
                  <a:lnTo>
                    <a:pt x="13608" y="14334"/>
                  </a:lnTo>
                  <a:lnTo>
                    <a:pt x="13595" y="14539"/>
                  </a:lnTo>
                  <a:close/>
                  <a:moveTo>
                    <a:pt x="14978" y="14290"/>
                  </a:moveTo>
                  <a:lnTo>
                    <a:pt x="15164" y="14320"/>
                  </a:lnTo>
                  <a:lnTo>
                    <a:pt x="15178" y="14115"/>
                  </a:lnTo>
                  <a:lnTo>
                    <a:pt x="14985" y="14100"/>
                  </a:lnTo>
                  <a:lnTo>
                    <a:pt x="14985" y="14298"/>
                  </a:lnTo>
                  <a:close/>
                  <a:moveTo>
                    <a:pt x="11344" y="14049"/>
                  </a:moveTo>
                  <a:lnTo>
                    <a:pt x="11488" y="14049"/>
                  </a:lnTo>
                  <a:lnTo>
                    <a:pt x="11488" y="13910"/>
                  </a:lnTo>
                  <a:cubicBezTo>
                    <a:pt x="11495" y="13910"/>
                    <a:pt x="11358" y="13888"/>
                    <a:pt x="11358" y="13888"/>
                  </a:cubicBezTo>
                  <a:lnTo>
                    <a:pt x="11344" y="14049"/>
                  </a:lnTo>
                  <a:lnTo>
                    <a:pt x="11344" y="14049"/>
                  </a:lnTo>
                  <a:close/>
                  <a:moveTo>
                    <a:pt x="16389" y="14100"/>
                  </a:moveTo>
                  <a:lnTo>
                    <a:pt x="16610" y="14115"/>
                  </a:lnTo>
                  <a:lnTo>
                    <a:pt x="16623" y="13880"/>
                  </a:lnTo>
                  <a:lnTo>
                    <a:pt x="16396" y="13851"/>
                  </a:lnTo>
                  <a:lnTo>
                    <a:pt x="16396" y="14093"/>
                  </a:lnTo>
                  <a:close/>
                  <a:moveTo>
                    <a:pt x="17842" y="13939"/>
                  </a:moveTo>
                  <a:lnTo>
                    <a:pt x="18089" y="13939"/>
                  </a:lnTo>
                  <a:cubicBezTo>
                    <a:pt x="18089" y="13946"/>
                    <a:pt x="18110" y="13690"/>
                    <a:pt x="18110" y="13690"/>
                  </a:cubicBezTo>
                  <a:lnTo>
                    <a:pt x="17862" y="13661"/>
                  </a:lnTo>
                  <a:lnTo>
                    <a:pt x="17842" y="13939"/>
                  </a:lnTo>
                  <a:close/>
                  <a:moveTo>
                    <a:pt x="12679" y="13800"/>
                  </a:moveTo>
                  <a:lnTo>
                    <a:pt x="12844" y="13822"/>
                  </a:lnTo>
                  <a:lnTo>
                    <a:pt x="12858" y="13639"/>
                  </a:lnTo>
                  <a:lnTo>
                    <a:pt x="12693" y="13639"/>
                  </a:lnTo>
                  <a:cubicBezTo>
                    <a:pt x="12693" y="13639"/>
                    <a:pt x="12679" y="13800"/>
                    <a:pt x="12679" y="13800"/>
                  </a:cubicBezTo>
                  <a:lnTo>
                    <a:pt x="12679" y="13800"/>
                  </a:lnTo>
                  <a:close/>
                  <a:moveTo>
                    <a:pt x="14076" y="13559"/>
                  </a:moveTo>
                  <a:lnTo>
                    <a:pt x="14242" y="13580"/>
                  </a:lnTo>
                  <a:lnTo>
                    <a:pt x="14242" y="13405"/>
                  </a:lnTo>
                  <a:cubicBezTo>
                    <a:pt x="14242" y="13405"/>
                    <a:pt x="14090" y="13390"/>
                    <a:pt x="14090" y="13390"/>
                  </a:cubicBezTo>
                  <a:lnTo>
                    <a:pt x="14076" y="13551"/>
                  </a:lnTo>
                  <a:lnTo>
                    <a:pt x="14076" y="13551"/>
                  </a:lnTo>
                  <a:close/>
                  <a:moveTo>
                    <a:pt x="15488" y="13368"/>
                  </a:moveTo>
                  <a:lnTo>
                    <a:pt x="15680" y="13383"/>
                  </a:lnTo>
                  <a:lnTo>
                    <a:pt x="15694" y="13178"/>
                  </a:lnTo>
                  <a:lnTo>
                    <a:pt x="15501" y="13163"/>
                  </a:lnTo>
                  <a:lnTo>
                    <a:pt x="15488" y="13368"/>
                  </a:lnTo>
                  <a:close/>
                  <a:moveTo>
                    <a:pt x="16954" y="13215"/>
                  </a:moveTo>
                  <a:lnTo>
                    <a:pt x="17174" y="13229"/>
                  </a:lnTo>
                  <a:lnTo>
                    <a:pt x="17202" y="12988"/>
                  </a:lnTo>
                  <a:lnTo>
                    <a:pt x="16961" y="12966"/>
                  </a:lnTo>
                  <a:lnTo>
                    <a:pt x="16961" y="13207"/>
                  </a:lnTo>
                  <a:cubicBezTo>
                    <a:pt x="16961" y="13207"/>
                    <a:pt x="16961" y="13207"/>
                    <a:pt x="16961" y="13207"/>
                  </a:cubicBezTo>
                  <a:close/>
                  <a:moveTo>
                    <a:pt x="11777" y="13046"/>
                  </a:moveTo>
                  <a:lnTo>
                    <a:pt x="11777" y="13076"/>
                  </a:lnTo>
                  <a:cubicBezTo>
                    <a:pt x="11777" y="13076"/>
                    <a:pt x="11922" y="13090"/>
                    <a:pt x="11922" y="13090"/>
                  </a:cubicBezTo>
                  <a:lnTo>
                    <a:pt x="11922" y="12937"/>
                  </a:lnTo>
                  <a:lnTo>
                    <a:pt x="11901" y="12937"/>
                  </a:lnTo>
                  <a:cubicBezTo>
                    <a:pt x="11860" y="12973"/>
                    <a:pt x="11819" y="13010"/>
                    <a:pt x="11777" y="13046"/>
                  </a:cubicBezTo>
                  <a:moveTo>
                    <a:pt x="18482" y="13090"/>
                  </a:moveTo>
                  <a:lnTo>
                    <a:pt x="18730" y="13120"/>
                  </a:lnTo>
                  <a:lnTo>
                    <a:pt x="18750" y="12841"/>
                  </a:lnTo>
                  <a:lnTo>
                    <a:pt x="18489" y="12820"/>
                  </a:lnTo>
                  <a:lnTo>
                    <a:pt x="18489" y="13083"/>
                  </a:lnTo>
                  <a:close/>
                  <a:moveTo>
                    <a:pt x="13175" y="12849"/>
                  </a:moveTo>
                  <a:lnTo>
                    <a:pt x="13306" y="12849"/>
                  </a:lnTo>
                  <a:cubicBezTo>
                    <a:pt x="13306" y="12856"/>
                    <a:pt x="13326" y="12710"/>
                    <a:pt x="13326" y="12710"/>
                  </a:cubicBezTo>
                  <a:lnTo>
                    <a:pt x="13175" y="12695"/>
                  </a:lnTo>
                  <a:lnTo>
                    <a:pt x="13175" y="12849"/>
                  </a:lnTo>
                  <a:lnTo>
                    <a:pt x="13175" y="12849"/>
                  </a:lnTo>
                  <a:close/>
                  <a:moveTo>
                    <a:pt x="14600" y="12644"/>
                  </a:moveTo>
                  <a:lnTo>
                    <a:pt x="14751" y="12659"/>
                  </a:lnTo>
                  <a:lnTo>
                    <a:pt x="14772" y="12483"/>
                  </a:lnTo>
                  <a:lnTo>
                    <a:pt x="14600" y="12468"/>
                  </a:lnTo>
                  <a:lnTo>
                    <a:pt x="14600" y="12644"/>
                  </a:lnTo>
                  <a:cubicBezTo>
                    <a:pt x="14600" y="12644"/>
                    <a:pt x="14600" y="12644"/>
                    <a:pt x="14600" y="12644"/>
                  </a:cubicBezTo>
                  <a:close/>
                  <a:moveTo>
                    <a:pt x="16052" y="12483"/>
                  </a:moveTo>
                  <a:lnTo>
                    <a:pt x="16245" y="12498"/>
                  </a:lnTo>
                  <a:lnTo>
                    <a:pt x="16259" y="12293"/>
                  </a:lnTo>
                  <a:lnTo>
                    <a:pt x="16066" y="12278"/>
                  </a:lnTo>
                  <a:lnTo>
                    <a:pt x="16052" y="12483"/>
                  </a:lnTo>
                  <a:close/>
                  <a:moveTo>
                    <a:pt x="17580" y="12359"/>
                  </a:moveTo>
                  <a:lnTo>
                    <a:pt x="17807" y="12388"/>
                  </a:lnTo>
                  <a:lnTo>
                    <a:pt x="17807" y="12146"/>
                  </a:lnTo>
                  <a:cubicBezTo>
                    <a:pt x="17807" y="12146"/>
                    <a:pt x="17594" y="12132"/>
                    <a:pt x="17594" y="12132"/>
                  </a:cubicBezTo>
                  <a:lnTo>
                    <a:pt x="17580" y="12366"/>
                  </a:lnTo>
                  <a:close/>
                  <a:moveTo>
                    <a:pt x="19170" y="12307"/>
                  </a:moveTo>
                  <a:lnTo>
                    <a:pt x="19432" y="12329"/>
                  </a:lnTo>
                  <a:lnTo>
                    <a:pt x="19432" y="12066"/>
                  </a:lnTo>
                  <a:cubicBezTo>
                    <a:pt x="19439" y="12066"/>
                    <a:pt x="19198" y="12044"/>
                    <a:pt x="19198" y="12044"/>
                  </a:cubicBezTo>
                  <a:lnTo>
                    <a:pt x="19170" y="12307"/>
                  </a:lnTo>
                  <a:lnTo>
                    <a:pt x="19170" y="12307"/>
                  </a:lnTo>
                  <a:close/>
                  <a:moveTo>
                    <a:pt x="13712" y="11773"/>
                  </a:moveTo>
                  <a:lnTo>
                    <a:pt x="13691" y="11920"/>
                  </a:lnTo>
                  <a:lnTo>
                    <a:pt x="13842" y="11934"/>
                  </a:lnTo>
                  <a:lnTo>
                    <a:pt x="13856" y="11773"/>
                  </a:lnTo>
                  <a:lnTo>
                    <a:pt x="13712" y="11773"/>
                  </a:lnTo>
                  <a:lnTo>
                    <a:pt x="13712" y="11773"/>
                  </a:lnTo>
                  <a:close/>
                  <a:moveTo>
                    <a:pt x="15164" y="11759"/>
                  </a:moveTo>
                  <a:lnTo>
                    <a:pt x="15336" y="11773"/>
                  </a:lnTo>
                  <a:lnTo>
                    <a:pt x="15336" y="11598"/>
                  </a:lnTo>
                  <a:cubicBezTo>
                    <a:pt x="15336" y="11598"/>
                    <a:pt x="15185" y="11583"/>
                    <a:pt x="15185" y="11583"/>
                  </a:cubicBezTo>
                  <a:lnTo>
                    <a:pt x="15164" y="11759"/>
                  </a:lnTo>
                  <a:lnTo>
                    <a:pt x="15164" y="11759"/>
                  </a:lnTo>
                  <a:close/>
                  <a:moveTo>
                    <a:pt x="16692" y="11641"/>
                  </a:moveTo>
                  <a:lnTo>
                    <a:pt x="16885" y="11656"/>
                  </a:lnTo>
                  <a:lnTo>
                    <a:pt x="16899" y="11451"/>
                  </a:lnTo>
                  <a:lnTo>
                    <a:pt x="16706" y="11437"/>
                  </a:lnTo>
                  <a:lnTo>
                    <a:pt x="16692" y="11641"/>
                  </a:lnTo>
                  <a:close/>
                  <a:moveTo>
                    <a:pt x="19941" y="11583"/>
                  </a:moveTo>
                  <a:lnTo>
                    <a:pt x="20161" y="11598"/>
                  </a:lnTo>
                  <a:lnTo>
                    <a:pt x="20175" y="11363"/>
                  </a:lnTo>
                  <a:lnTo>
                    <a:pt x="19955" y="11349"/>
                  </a:lnTo>
                  <a:lnTo>
                    <a:pt x="19941" y="11583"/>
                  </a:lnTo>
                  <a:lnTo>
                    <a:pt x="19941" y="11583"/>
                  </a:lnTo>
                  <a:close/>
                  <a:moveTo>
                    <a:pt x="18268" y="11576"/>
                  </a:moveTo>
                  <a:lnTo>
                    <a:pt x="18489" y="11590"/>
                  </a:lnTo>
                  <a:lnTo>
                    <a:pt x="18502" y="11356"/>
                  </a:lnTo>
                  <a:lnTo>
                    <a:pt x="18282" y="11341"/>
                  </a:lnTo>
                  <a:lnTo>
                    <a:pt x="18268" y="11576"/>
                  </a:lnTo>
                  <a:lnTo>
                    <a:pt x="18268" y="11576"/>
                  </a:lnTo>
                  <a:close/>
                  <a:moveTo>
                    <a:pt x="14276" y="11041"/>
                  </a:moveTo>
                  <a:lnTo>
                    <a:pt x="14407" y="11041"/>
                  </a:lnTo>
                  <a:cubicBezTo>
                    <a:pt x="14407" y="11049"/>
                    <a:pt x="14428" y="10902"/>
                    <a:pt x="14428" y="10902"/>
                  </a:cubicBezTo>
                  <a:lnTo>
                    <a:pt x="14276" y="10888"/>
                  </a:lnTo>
                  <a:lnTo>
                    <a:pt x="14276" y="11041"/>
                  </a:lnTo>
                  <a:lnTo>
                    <a:pt x="14276" y="11041"/>
                  </a:lnTo>
                  <a:close/>
                  <a:moveTo>
                    <a:pt x="15790" y="10910"/>
                  </a:moveTo>
                  <a:lnTo>
                    <a:pt x="15956" y="10932"/>
                  </a:lnTo>
                  <a:lnTo>
                    <a:pt x="15969" y="10749"/>
                  </a:lnTo>
                  <a:lnTo>
                    <a:pt x="15804" y="10749"/>
                  </a:lnTo>
                  <a:cubicBezTo>
                    <a:pt x="15804" y="10749"/>
                    <a:pt x="15790" y="10910"/>
                    <a:pt x="15790" y="10910"/>
                  </a:cubicBezTo>
                  <a:lnTo>
                    <a:pt x="15790" y="10910"/>
                  </a:lnTo>
                  <a:close/>
                  <a:moveTo>
                    <a:pt x="20726" y="10946"/>
                  </a:moveTo>
                  <a:lnTo>
                    <a:pt x="20884" y="10961"/>
                  </a:lnTo>
                  <a:cubicBezTo>
                    <a:pt x="20919" y="10888"/>
                    <a:pt x="20960" y="10822"/>
                    <a:pt x="20994" y="10756"/>
                  </a:cubicBezTo>
                  <a:lnTo>
                    <a:pt x="20994" y="10698"/>
                  </a:lnTo>
                  <a:cubicBezTo>
                    <a:pt x="20994" y="10698"/>
                    <a:pt x="20746" y="10668"/>
                    <a:pt x="20746" y="10668"/>
                  </a:cubicBezTo>
                  <a:lnTo>
                    <a:pt x="20726" y="10946"/>
                  </a:lnTo>
                  <a:lnTo>
                    <a:pt x="20726" y="10946"/>
                  </a:lnTo>
                  <a:close/>
                  <a:moveTo>
                    <a:pt x="17367" y="10844"/>
                  </a:moveTo>
                  <a:lnTo>
                    <a:pt x="17559" y="10859"/>
                  </a:lnTo>
                  <a:lnTo>
                    <a:pt x="17573" y="10654"/>
                  </a:lnTo>
                  <a:lnTo>
                    <a:pt x="17380" y="10639"/>
                  </a:lnTo>
                  <a:lnTo>
                    <a:pt x="17367" y="10844"/>
                  </a:lnTo>
                  <a:close/>
                  <a:moveTo>
                    <a:pt x="19033" y="10837"/>
                  </a:moveTo>
                  <a:lnTo>
                    <a:pt x="19225" y="10851"/>
                  </a:lnTo>
                  <a:lnTo>
                    <a:pt x="19239" y="10646"/>
                  </a:lnTo>
                  <a:lnTo>
                    <a:pt x="19046" y="10632"/>
                  </a:lnTo>
                  <a:lnTo>
                    <a:pt x="19033" y="10837"/>
                  </a:lnTo>
                  <a:close/>
                  <a:moveTo>
                    <a:pt x="14902" y="10185"/>
                  </a:moveTo>
                  <a:lnTo>
                    <a:pt x="15033" y="10185"/>
                  </a:lnTo>
                  <a:cubicBezTo>
                    <a:pt x="15033" y="10193"/>
                    <a:pt x="15040" y="10054"/>
                    <a:pt x="15040" y="10054"/>
                  </a:cubicBezTo>
                  <a:lnTo>
                    <a:pt x="14909" y="10054"/>
                  </a:lnTo>
                  <a:cubicBezTo>
                    <a:pt x="14909" y="10046"/>
                    <a:pt x="14902" y="10185"/>
                    <a:pt x="14902" y="10185"/>
                  </a:cubicBezTo>
                  <a:lnTo>
                    <a:pt x="14902" y="10185"/>
                  </a:lnTo>
                  <a:close/>
                  <a:moveTo>
                    <a:pt x="19797" y="10178"/>
                  </a:moveTo>
                  <a:lnTo>
                    <a:pt x="20017" y="10193"/>
                  </a:lnTo>
                  <a:lnTo>
                    <a:pt x="20044" y="9951"/>
                  </a:lnTo>
                  <a:lnTo>
                    <a:pt x="19817" y="9951"/>
                  </a:lnTo>
                  <a:cubicBezTo>
                    <a:pt x="19817" y="9951"/>
                    <a:pt x="19803" y="10178"/>
                    <a:pt x="19803" y="10178"/>
                  </a:cubicBezTo>
                  <a:lnTo>
                    <a:pt x="19803" y="10178"/>
                  </a:lnTo>
                  <a:close/>
                  <a:moveTo>
                    <a:pt x="16472" y="10112"/>
                  </a:moveTo>
                  <a:lnTo>
                    <a:pt x="16644" y="10127"/>
                  </a:lnTo>
                  <a:lnTo>
                    <a:pt x="16644" y="9951"/>
                  </a:lnTo>
                  <a:cubicBezTo>
                    <a:pt x="16644" y="9951"/>
                    <a:pt x="16493" y="9937"/>
                    <a:pt x="16493" y="9937"/>
                  </a:cubicBezTo>
                  <a:lnTo>
                    <a:pt x="16472" y="10112"/>
                  </a:lnTo>
                  <a:lnTo>
                    <a:pt x="16472" y="10112"/>
                  </a:lnTo>
                  <a:close/>
                  <a:moveTo>
                    <a:pt x="18124" y="10090"/>
                  </a:moveTo>
                  <a:lnTo>
                    <a:pt x="18275" y="10105"/>
                  </a:lnTo>
                  <a:lnTo>
                    <a:pt x="18296" y="9929"/>
                  </a:lnTo>
                  <a:lnTo>
                    <a:pt x="18124" y="9915"/>
                  </a:lnTo>
                  <a:lnTo>
                    <a:pt x="18124" y="10090"/>
                  </a:lnTo>
                  <a:cubicBezTo>
                    <a:pt x="18124" y="10090"/>
                    <a:pt x="18124" y="10090"/>
                    <a:pt x="18124" y="10090"/>
                  </a:cubicBezTo>
                  <a:close/>
                  <a:moveTo>
                    <a:pt x="20629" y="9571"/>
                  </a:moveTo>
                  <a:lnTo>
                    <a:pt x="20870" y="9593"/>
                  </a:lnTo>
                  <a:lnTo>
                    <a:pt x="20870" y="9351"/>
                  </a:lnTo>
                  <a:cubicBezTo>
                    <a:pt x="20870" y="9351"/>
                    <a:pt x="20657" y="9337"/>
                    <a:pt x="20657" y="9337"/>
                  </a:cubicBezTo>
                  <a:lnTo>
                    <a:pt x="20629" y="9578"/>
                  </a:lnTo>
                  <a:lnTo>
                    <a:pt x="20629" y="9578"/>
                  </a:lnTo>
                  <a:close/>
                  <a:moveTo>
                    <a:pt x="15577" y="9241"/>
                  </a:moveTo>
                  <a:lnTo>
                    <a:pt x="15577" y="9380"/>
                  </a:lnTo>
                  <a:cubicBezTo>
                    <a:pt x="15570" y="9380"/>
                    <a:pt x="15708" y="9402"/>
                    <a:pt x="15708" y="9402"/>
                  </a:cubicBezTo>
                  <a:lnTo>
                    <a:pt x="15722" y="9241"/>
                  </a:lnTo>
                  <a:lnTo>
                    <a:pt x="15577" y="9241"/>
                  </a:lnTo>
                  <a:close/>
                  <a:moveTo>
                    <a:pt x="18888" y="9410"/>
                  </a:moveTo>
                  <a:lnTo>
                    <a:pt x="19053" y="9410"/>
                  </a:lnTo>
                  <a:cubicBezTo>
                    <a:pt x="19053" y="9410"/>
                    <a:pt x="19074" y="9241"/>
                    <a:pt x="19074" y="9241"/>
                  </a:cubicBezTo>
                  <a:lnTo>
                    <a:pt x="18902" y="9227"/>
                  </a:lnTo>
                  <a:lnTo>
                    <a:pt x="18888" y="9410"/>
                  </a:lnTo>
                  <a:lnTo>
                    <a:pt x="18888" y="9410"/>
                  </a:lnTo>
                  <a:close/>
                  <a:moveTo>
                    <a:pt x="17202" y="9359"/>
                  </a:moveTo>
                  <a:lnTo>
                    <a:pt x="17346" y="9359"/>
                  </a:lnTo>
                  <a:lnTo>
                    <a:pt x="17346" y="9220"/>
                  </a:lnTo>
                  <a:cubicBezTo>
                    <a:pt x="17353" y="9220"/>
                    <a:pt x="17215" y="9198"/>
                    <a:pt x="17215" y="9198"/>
                  </a:cubicBezTo>
                  <a:lnTo>
                    <a:pt x="17202" y="9359"/>
                  </a:lnTo>
                  <a:close/>
                  <a:moveTo>
                    <a:pt x="21517" y="9037"/>
                  </a:moveTo>
                  <a:lnTo>
                    <a:pt x="21600" y="9037"/>
                  </a:lnTo>
                  <a:cubicBezTo>
                    <a:pt x="21600" y="9037"/>
                    <a:pt x="21600" y="8802"/>
                    <a:pt x="21600" y="8802"/>
                  </a:cubicBezTo>
                  <a:lnTo>
                    <a:pt x="21524" y="8802"/>
                  </a:lnTo>
                  <a:cubicBezTo>
                    <a:pt x="21524" y="8795"/>
                    <a:pt x="21524" y="9037"/>
                    <a:pt x="21524" y="9037"/>
                  </a:cubicBezTo>
                  <a:lnTo>
                    <a:pt x="21524" y="9037"/>
                  </a:lnTo>
                  <a:close/>
                  <a:moveTo>
                    <a:pt x="19686" y="8788"/>
                  </a:moveTo>
                  <a:lnTo>
                    <a:pt x="19879" y="8802"/>
                  </a:lnTo>
                  <a:lnTo>
                    <a:pt x="19893" y="8598"/>
                  </a:lnTo>
                  <a:lnTo>
                    <a:pt x="19700" y="8583"/>
                  </a:lnTo>
                  <a:lnTo>
                    <a:pt x="19686" y="8788"/>
                  </a:lnTo>
                  <a:close/>
                  <a:moveTo>
                    <a:pt x="17972" y="8649"/>
                  </a:moveTo>
                  <a:lnTo>
                    <a:pt x="18103" y="8649"/>
                  </a:lnTo>
                  <a:cubicBezTo>
                    <a:pt x="18103" y="8656"/>
                    <a:pt x="18124" y="8510"/>
                    <a:pt x="18124" y="8510"/>
                  </a:cubicBezTo>
                  <a:lnTo>
                    <a:pt x="17972" y="8495"/>
                  </a:lnTo>
                  <a:lnTo>
                    <a:pt x="17972" y="8649"/>
                  </a:lnTo>
                  <a:lnTo>
                    <a:pt x="17972" y="8649"/>
                  </a:lnTo>
                  <a:close/>
                  <a:moveTo>
                    <a:pt x="16293" y="8612"/>
                  </a:moveTo>
                  <a:lnTo>
                    <a:pt x="16417" y="8612"/>
                  </a:lnTo>
                  <a:cubicBezTo>
                    <a:pt x="16417" y="8612"/>
                    <a:pt x="16424" y="8495"/>
                    <a:pt x="16424" y="8495"/>
                  </a:cubicBezTo>
                  <a:lnTo>
                    <a:pt x="16314" y="8495"/>
                  </a:lnTo>
                  <a:cubicBezTo>
                    <a:pt x="16314" y="8488"/>
                    <a:pt x="16293" y="8612"/>
                    <a:pt x="16293" y="8612"/>
                  </a:cubicBezTo>
                  <a:lnTo>
                    <a:pt x="16293" y="8612"/>
                  </a:lnTo>
                  <a:close/>
                  <a:moveTo>
                    <a:pt x="20554" y="8224"/>
                  </a:moveTo>
                  <a:lnTo>
                    <a:pt x="20740" y="8224"/>
                  </a:lnTo>
                  <a:cubicBezTo>
                    <a:pt x="20740" y="8224"/>
                    <a:pt x="20767" y="8034"/>
                    <a:pt x="20767" y="8034"/>
                  </a:cubicBezTo>
                  <a:lnTo>
                    <a:pt x="20574" y="8020"/>
                  </a:lnTo>
                  <a:lnTo>
                    <a:pt x="20561" y="8224"/>
                  </a:lnTo>
                  <a:lnTo>
                    <a:pt x="20561" y="8224"/>
                  </a:lnTo>
                  <a:close/>
                  <a:moveTo>
                    <a:pt x="18771" y="8005"/>
                  </a:moveTo>
                  <a:lnTo>
                    <a:pt x="18936" y="8027"/>
                  </a:lnTo>
                  <a:lnTo>
                    <a:pt x="18950" y="7844"/>
                  </a:lnTo>
                  <a:lnTo>
                    <a:pt x="18785" y="7844"/>
                  </a:lnTo>
                  <a:cubicBezTo>
                    <a:pt x="18785" y="7844"/>
                    <a:pt x="18771" y="8005"/>
                    <a:pt x="18771" y="8005"/>
                  </a:cubicBezTo>
                  <a:lnTo>
                    <a:pt x="18771" y="8005"/>
                  </a:lnTo>
                  <a:close/>
                  <a:moveTo>
                    <a:pt x="17050" y="7895"/>
                  </a:moveTo>
                  <a:lnTo>
                    <a:pt x="17160" y="7895"/>
                  </a:lnTo>
                  <a:cubicBezTo>
                    <a:pt x="17160" y="7902"/>
                    <a:pt x="17167" y="7785"/>
                    <a:pt x="17167" y="7785"/>
                  </a:cubicBezTo>
                  <a:lnTo>
                    <a:pt x="17057" y="7785"/>
                  </a:lnTo>
                  <a:cubicBezTo>
                    <a:pt x="17057" y="7778"/>
                    <a:pt x="17050" y="7895"/>
                    <a:pt x="17050" y="7895"/>
                  </a:cubicBezTo>
                  <a:close/>
                  <a:moveTo>
                    <a:pt x="21449" y="7720"/>
                  </a:moveTo>
                  <a:lnTo>
                    <a:pt x="21600" y="7734"/>
                  </a:lnTo>
                  <a:lnTo>
                    <a:pt x="21600" y="7522"/>
                  </a:lnTo>
                  <a:lnTo>
                    <a:pt x="21462" y="7522"/>
                  </a:lnTo>
                  <a:cubicBezTo>
                    <a:pt x="21462" y="7515"/>
                    <a:pt x="21449" y="7720"/>
                    <a:pt x="21449" y="7720"/>
                  </a:cubicBezTo>
                  <a:lnTo>
                    <a:pt x="21449" y="7720"/>
                  </a:lnTo>
                  <a:close/>
                  <a:moveTo>
                    <a:pt x="19611" y="7412"/>
                  </a:moveTo>
                  <a:lnTo>
                    <a:pt x="19776" y="7434"/>
                  </a:lnTo>
                  <a:lnTo>
                    <a:pt x="19790" y="7251"/>
                  </a:lnTo>
                  <a:lnTo>
                    <a:pt x="19624" y="7251"/>
                  </a:lnTo>
                  <a:cubicBezTo>
                    <a:pt x="19624" y="7251"/>
                    <a:pt x="19611" y="7412"/>
                    <a:pt x="19611" y="7412"/>
                  </a:cubicBezTo>
                  <a:lnTo>
                    <a:pt x="19611" y="7412"/>
                  </a:lnTo>
                  <a:close/>
                  <a:moveTo>
                    <a:pt x="17828" y="7244"/>
                  </a:moveTo>
                  <a:lnTo>
                    <a:pt x="17979" y="7259"/>
                  </a:lnTo>
                  <a:lnTo>
                    <a:pt x="17979" y="7105"/>
                  </a:lnTo>
                  <a:lnTo>
                    <a:pt x="17849" y="7105"/>
                  </a:lnTo>
                  <a:cubicBezTo>
                    <a:pt x="17849" y="7098"/>
                    <a:pt x="17828" y="7244"/>
                    <a:pt x="17828" y="7244"/>
                  </a:cubicBezTo>
                  <a:lnTo>
                    <a:pt x="17828" y="7244"/>
                  </a:lnTo>
                  <a:close/>
                  <a:moveTo>
                    <a:pt x="20485" y="6885"/>
                  </a:moveTo>
                  <a:lnTo>
                    <a:pt x="20657" y="6900"/>
                  </a:lnTo>
                  <a:lnTo>
                    <a:pt x="20657" y="6724"/>
                  </a:lnTo>
                  <a:cubicBezTo>
                    <a:pt x="20657" y="6724"/>
                    <a:pt x="20506" y="6710"/>
                    <a:pt x="20506" y="6710"/>
                  </a:cubicBezTo>
                  <a:lnTo>
                    <a:pt x="20485" y="6885"/>
                  </a:lnTo>
                  <a:lnTo>
                    <a:pt x="20485" y="6885"/>
                  </a:lnTo>
                  <a:close/>
                  <a:moveTo>
                    <a:pt x="18681" y="6490"/>
                  </a:moveTo>
                  <a:lnTo>
                    <a:pt x="18681" y="6629"/>
                  </a:lnTo>
                  <a:cubicBezTo>
                    <a:pt x="18675" y="6629"/>
                    <a:pt x="18812" y="6651"/>
                    <a:pt x="18812" y="6651"/>
                  </a:cubicBezTo>
                  <a:lnTo>
                    <a:pt x="18826" y="6490"/>
                  </a:lnTo>
                  <a:lnTo>
                    <a:pt x="18681" y="6490"/>
                  </a:lnTo>
                  <a:close/>
                  <a:moveTo>
                    <a:pt x="16912" y="6490"/>
                  </a:moveTo>
                  <a:lnTo>
                    <a:pt x="17023" y="6490"/>
                  </a:lnTo>
                  <a:cubicBezTo>
                    <a:pt x="17023" y="6498"/>
                    <a:pt x="17029" y="6380"/>
                    <a:pt x="17029" y="6380"/>
                  </a:cubicBezTo>
                  <a:lnTo>
                    <a:pt x="16981" y="6380"/>
                  </a:lnTo>
                  <a:cubicBezTo>
                    <a:pt x="16961" y="6417"/>
                    <a:pt x="16933" y="6454"/>
                    <a:pt x="16912" y="6490"/>
                  </a:cubicBezTo>
                  <a:moveTo>
                    <a:pt x="21407" y="6410"/>
                  </a:moveTo>
                  <a:lnTo>
                    <a:pt x="21559" y="6424"/>
                  </a:lnTo>
                  <a:lnTo>
                    <a:pt x="21579" y="6249"/>
                  </a:lnTo>
                  <a:lnTo>
                    <a:pt x="21407" y="6234"/>
                  </a:lnTo>
                  <a:lnTo>
                    <a:pt x="21407" y="6410"/>
                  </a:lnTo>
                  <a:cubicBezTo>
                    <a:pt x="21407" y="6410"/>
                    <a:pt x="21407" y="6410"/>
                    <a:pt x="21407" y="6410"/>
                  </a:cubicBezTo>
                  <a:close/>
                  <a:moveTo>
                    <a:pt x="19528" y="6080"/>
                  </a:moveTo>
                  <a:lnTo>
                    <a:pt x="19673" y="6080"/>
                  </a:lnTo>
                  <a:lnTo>
                    <a:pt x="19673" y="5941"/>
                  </a:lnTo>
                  <a:cubicBezTo>
                    <a:pt x="19680" y="5941"/>
                    <a:pt x="19542" y="5920"/>
                    <a:pt x="19542" y="5920"/>
                  </a:cubicBezTo>
                  <a:lnTo>
                    <a:pt x="19528" y="6080"/>
                  </a:lnTo>
                  <a:close/>
                  <a:moveTo>
                    <a:pt x="17732" y="5846"/>
                  </a:moveTo>
                  <a:lnTo>
                    <a:pt x="17849" y="5868"/>
                  </a:lnTo>
                  <a:lnTo>
                    <a:pt x="17849" y="5737"/>
                  </a:lnTo>
                  <a:cubicBezTo>
                    <a:pt x="17849" y="5737"/>
                    <a:pt x="17738" y="5729"/>
                    <a:pt x="17738" y="5729"/>
                  </a:cubicBezTo>
                  <a:lnTo>
                    <a:pt x="17738" y="5846"/>
                  </a:lnTo>
                  <a:cubicBezTo>
                    <a:pt x="17732" y="5846"/>
                    <a:pt x="17732" y="5846"/>
                    <a:pt x="17732" y="5846"/>
                  </a:cubicBezTo>
                  <a:close/>
                  <a:moveTo>
                    <a:pt x="20423" y="5583"/>
                  </a:moveTo>
                  <a:lnTo>
                    <a:pt x="20567" y="5583"/>
                  </a:lnTo>
                  <a:lnTo>
                    <a:pt x="20567" y="5444"/>
                  </a:lnTo>
                  <a:cubicBezTo>
                    <a:pt x="20574" y="5444"/>
                    <a:pt x="20437" y="5422"/>
                    <a:pt x="20437" y="5422"/>
                  </a:cubicBezTo>
                  <a:lnTo>
                    <a:pt x="20423" y="5583"/>
                  </a:lnTo>
                  <a:close/>
                  <a:moveTo>
                    <a:pt x="18592" y="5276"/>
                  </a:moveTo>
                  <a:lnTo>
                    <a:pt x="18702" y="5276"/>
                  </a:lnTo>
                  <a:cubicBezTo>
                    <a:pt x="18702" y="5283"/>
                    <a:pt x="18709" y="5166"/>
                    <a:pt x="18709" y="5166"/>
                  </a:cubicBezTo>
                  <a:lnTo>
                    <a:pt x="18592" y="5144"/>
                  </a:lnTo>
                  <a:lnTo>
                    <a:pt x="18592" y="5276"/>
                  </a:lnTo>
                  <a:cubicBezTo>
                    <a:pt x="18592" y="5276"/>
                    <a:pt x="18592" y="5276"/>
                    <a:pt x="18592" y="5276"/>
                  </a:cubicBezTo>
                  <a:close/>
                  <a:moveTo>
                    <a:pt x="21338" y="5129"/>
                  </a:moveTo>
                  <a:lnTo>
                    <a:pt x="21483" y="5129"/>
                  </a:lnTo>
                  <a:lnTo>
                    <a:pt x="21483" y="4990"/>
                  </a:lnTo>
                  <a:cubicBezTo>
                    <a:pt x="21490" y="4990"/>
                    <a:pt x="21352" y="4968"/>
                    <a:pt x="21352" y="4968"/>
                  </a:cubicBezTo>
                  <a:lnTo>
                    <a:pt x="21338" y="5129"/>
                  </a:lnTo>
                  <a:lnTo>
                    <a:pt x="21338" y="5129"/>
                  </a:lnTo>
                  <a:close/>
                  <a:moveTo>
                    <a:pt x="19459" y="4734"/>
                  </a:moveTo>
                  <a:lnTo>
                    <a:pt x="19569" y="4734"/>
                  </a:lnTo>
                  <a:cubicBezTo>
                    <a:pt x="19569" y="4741"/>
                    <a:pt x="19576" y="4624"/>
                    <a:pt x="19576" y="4624"/>
                  </a:cubicBezTo>
                  <a:lnTo>
                    <a:pt x="19466" y="4624"/>
                  </a:lnTo>
                  <a:cubicBezTo>
                    <a:pt x="19466" y="4617"/>
                    <a:pt x="19459" y="4734"/>
                    <a:pt x="19459" y="4734"/>
                  </a:cubicBezTo>
                  <a:close/>
                  <a:moveTo>
                    <a:pt x="20375" y="4266"/>
                  </a:moveTo>
                  <a:lnTo>
                    <a:pt x="20485" y="4266"/>
                  </a:lnTo>
                  <a:cubicBezTo>
                    <a:pt x="20485" y="4273"/>
                    <a:pt x="20492" y="4156"/>
                    <a:pt x="20492" y="4156"/>
                  </a:cubicBezTo>
                  <a:lnTo>
                    <a:pt x="20382" y="4156"/>
                  </a:lnTo>
                  <a:cubicBezTo>
                    <a:pt x="20382" y="4149"/>
                    <a:pt x="20375" y="4266"/>
                    <a:pt x="20375" y="4266"/>
                  </a:cubicBezTo>
                  <a:close/>
                  <a:moveTo>
                    <a:pt x="18516" y="3922"/>
                  </a:moveTo>
                  <a:lnTo>
                    <a:pt x="18585" y="3937"/>
                  </a:lnTo>
                  <a:lnTo>
                    <a:pt x="18585" y="3841"/>
                  </a:lnTo>
                  <a:cubicBezTo>
                    <a:pt x="18585" y="3841"/>
                    <a:pt x="18564" y="3841"/>
                    <a:pt x="18564" y="3841"/>
                  </a:cubicBezTo>
                  <a:cubicBezTo>
                    <a:pt x="18551" y="3871"/>
                    <a:pt x="18530" y="3893"/>
                    <a:pt x="18516" y="3922"/>
                  </a:cubicBezTo>
                  <a:moveTo>
                    <a:pt x="21297" y="3849"/>
                  </a:moveTo>
                  <a:lnTo>
                    <a:pt x="21407" y="3849"/>
                  </a:lnTo>
                  <a:cubicBezTo>
                    <a:pt x="21407" y="3856"/>
                    <a:pt x="21414" y="3739"/>
                    <a:pt x="21414" y="3739"/>
                  </a:cubicBezTo>
                  <a:lnTo>
                    <a:pt x="21304" y="3739"/>
                  </a:lnTo>
                  <a:cubicBezTo>
                    <a:pt x="21304" y="3732"/>
                    <a:pt x="21297" y="3849"/>
                    <a:pt x="21297" y="3849"/>
                  </a:cubicBezTo>
                  <a:close/>
                  <a:moveTo>
                    <a:pt x="19404" y="3417"/>
                  </a:moveTo>
                  <a:lnTo>
                    <a:pt x="19480" y="3432"/>
                  </a:lnTo>
                  <a:lnTo>
                    <a:pt x="19480" y="3337"/>
                  </a:lnTo>
                  <a:cubicBezTo>
                    <a:pt x="19480" y="3337"/>
                    <a:pt x="19397" y="3337"/>
                    <a:pt x="19397" y="3337"/>
                  </a:cubicBezTo>
                  <a:lnTo>
                    <a:pt x="19397" y="3417"/>
                  </a:lnTo>
                  <a:cubicBezTo>
                    <a:pt x="19397" y="3417"/>
                    <a:pt x="19397" y="3417"/>
                    <a:pt x="19397" y="3417"/>
                  </a:cubicBezTo>
                  <a:close/>
                  <a:moveTo>
                    <a:pt x="20320" y="2971"/>
                  </a:moveTo>
                  <a:lnTo>
                    <a:pt x="20409" y="2971"/>
                  </a:lnTo>
                  <a:cubicBezTo>
                    <a:pt x="20409" y="2971"/>
                    <a:pt x="20409" y="2898"/>
                    <a:pt x="20409" y="2898"/>
                  </a:cubicBezTo>
                  <a:lnTo>
                    <a:pt x="20333" y="2883"/>
                  </a:lnTo>
                  <a:lnTo>
                    <a:pt x="20333" y="2978"/>
                  </a:lnTo>
                  <a:cubicBezTo>
                    <a:pt x="20333" y="2978"/>
                    <a:pt x="20333" y="2978"/>
                    <a:pt x="20333" y="2978"/>
                  </a:cubicBezTo>
                  <a:close/>
                  <a:moveTo>
                    <a:pt x="21249" y="2576"/>
                  </a:moveTo>
                  <a:lnTo>
                    <a:pt x="21359" y="2576"/>
                  </a:lnTo>
                  <a:cubicBezTo>
                    <a:pt x="21359" y="2583"/>
                    <a:pt x="21366" y="2466"/>
                    <a:pt x="21366" y="2466"/>
                  </a:cubicBezTo>
                  <a:lnTo>
                    <a:pt x="21256" y="2466"/>
                  </a:lnTo>
                  <a:cubicBezTo>
                    <a:pt x="21256" y="2459"/>
                    <a:pt x="21249" y="2576"/>
                    <a:pt x="21249" y="2576"/>
                  </a:cubicBezTo>
                  <a:close/>
                  <a:moveTo>
                    <a:pt x="20278" y="1632"/>
                  </a:moveTo>
                  <a:lnTo>
                    <a:pt x="20278" y="1676"/>
                  </a:lnTo>
                  <a:cubicBezTo>
                    <a:pt x="20278" y="1676"/>
                    <a:pt x="20327" y="1690"/>
                    <a:pt x="20327" y="1690"/>
                  </a:cubicBezTo>
                  <a:lnTo>
                    <a:pt x="20327" y="1617"/>
                  </a:lnTo>
                  <a:cubicBezTo>
                    <a:pt x="20327" y="1617"/>
                    <a:pt x="20278" y="1624"/>
                    <a:pt x="20278" y="1624"/>
                  </a:cubicBezTo>
                  <a:lnTo>
                    <a:pt x="20278" y="1624"/>
                  </a:lnTo>
                  <a:close/>
                  <a:moveTo>
                    <a:pt x="21201" y="1324"/>
                  </a:moveTo>
                  <a:lnTo>
                    <a:pt x="21290" y="1324"/>
                  </a:lnTo>
                  <a:cubicBezTo>
                    <a:pt x="21290" y="1324"/>
                    <a:pt x="21290" y="1237"/>
                    <a:pt x="21290" y="1237"/>
                  </a:cubicBezTo>
                  <a:lnTo>
                    <a:pt x="21201" y="1237"/>
                  </a:lnTo>
                  <a:cubicBezTo>
                    <a:pt x="21201" y="1237"/>
                    <a:pt x="21201" y="1324"/>
                    <a:pt x="21201" y="1324"/>
                  </a:cubicBezTo>
                  <a:close/>
                  <a:moveTo>
                    <a:pt x="21159" y="66"/>
                  </a:moveTo>
                  <a:lnTo>
                    <a:pt x="21215" y="66"/>
                  </a:lnTo>
                  <a:cubicBezTo>
                    <a:pt x="21215" y="59"/>
                    <a:pt x="21228" y="0"/>
                    <a:pt x="21228" y="0"/>
                  </a:cubicBezTo>
                  <a:lnTo>
                    <a:pt x="21166" y="0"/>
                  </a:lnTo>
                  <a:cubicBezTo>
                    <a:pt x="21166" y="0"/>
                    <a:pt x="21166" y="66"/>
                    <a:pt x="21166" y="66"/>
                  </a:cubicBezTo>
                  <a:lnTo>
                    <a:pt x="21166" y="66"/>
                  </a:lnTo>
                  <a:close/>
                </a:path>
              </a:pathLst>
            </a:custGeom>
            <a:solidFill>
              <a:srgbClr val="F4F4F4">
                <a:alpha val="2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4" name="Line"/>
            <p:cNvSpPr/>
            <p:nvPr/>
          </p:nvSpPr>
          <p:spPr>
            <a:xfrm>
              <a:off x="3468527" y="2591586"/>
              <a:ext cx="3772105" cy="255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8625"/>
                  </a:moveTo>
                  <a:cubicBezTo>
                    <a:pt x="20353" y="19724"/>
                    <a:pt x="19018" y="20464"/>
                    <a:pt x="17689" y="20464"/>
                  </a:cubicBezTo>
                  <a:lnTo>
                    <a:pt x="17632" y="20464"/>
                  </a:lnTo>
                  <a:cubicBezTo>
                    <a:pt x="14233" y="20410"/>
                    <a:pt x="11403" y="16696"/>
                    <a:pt x="9049" y="13515"/>
                  </a:cubicBezTo>
                  <a:cubicBezTo>
                    <a:pt x="7103" y="10892"/>
                    <a:pt x="4367" y="7017"/>
                    <a:pt x="1940" y="2883"/>
                  </a:cubicBezTo>
                  <a:lnTo>
                    <a:pt x="1940" y="2975"/>
                  </a:lnTo>
                  <a:lnTo>
                    <a:pt x="0" y="0"/>
                  </a:lnTo>
                  <a:lnTo>
                    <a:pt x="0" y="4584"/>
                  </a:lnTo>
                  <a:cubicBezTo>
                    <a:pt x="1728" y="7398"/>
                    <a:pt x="3632" y="10075"/>
                    <a:pt x="4879" y="11731"/>
                  </a:cubicBezTo>
                  <a:cubicBezTo>
                    <a:pt x="6348" y="13897"/>
                    <a:pt x="7874" y="15956"/>
                    <a:pt x="9499" y="17794"/>
                  </a:cubicBezTo>
                  <a:cubicBezTo>
                    <a:pt x="11993" y="20608"/>
                    <a:pt x="14140" y="21600"/>
                    <a:pt x="15987" y="21600"/>
                  </a:cubicBezTo>
                  <a:cubicBezTo>
                    <a:pt x="17834" y="21600"/>
                    <a:pt x="18004" y="21272"/>
                    <a:pt x="18873" y="20769"/>
                  </a:cubicBezTo>
                  <a:cubicBezTo>
                    <a:pt x="19841" y="20212"/>
                    <a:pt x="20752" y="19480"/>
                    <a:pt x="21600" y="18610"/>
                  </a:cubicBezTo>
                </a:path>
              </a:pathLst>
            </a:custGeom>
            <a:solidFill>
              <a:srgbClr val="DD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5" name="Shape"/>
            <p:cNvSpPr/>
            <p:nvPr/>
          </p:nvSpPr>
          <p:spPr>
            <a:xfrm>
              <a:off x="4882420" y="0"/>
              <a:ext cx="1229194" cy="105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89" extrusionOk="0">
                  <a:moveTo>
                    <a:pt x="81" y="21589"/>
                  </a:moveTo>
                  <a:cubicBezTo>
                    <a:pt x="81" y="21589"/>
                    <a:pt x="49" y="21589"/>
                    <a:pt x="34" y="21589"/>
                  </a:cubicBezTo>
                  <a:cubicBezTo>
                    <a:pt x="2" y="21552"/>
                    <a:pt x="-14" y="21496"/>
                    <a:pt x="18" y="21459"/>
                  </a:cubicBezTo>
                  <a:cubicBezTo>
                    <a:pt x="7487" y="7987"/>
                    <a:pt x="21316" y="100"/>
                    <a:pt x="21459" y="8"/>
                  </a:cubicBezTo>
                  <a:cubicBezTo>
                    <a:pt x="21491" y="-11"/>
                    <a:pt x="21538" y="8"/>
                    <a:pt x="21570" y="45"/>
                  </a:cubicBezTo>
                  <a:cubicBezTo>
                    <a:pt x="21586" y="82"/>
                    <a:pt x="21570" y="137"/>
                    <a:pt x="21538" y="175"/>
                  </a:cubicBezTo>
                  <a:cubicBezTo>
                    <a:pt x="21396" y="249"/>
                    <a:pt x="7614" y="8117"/>
                    <a:pt x="176" y="21552"/>
                  </a:cubicBezTo>
                  <a:cubicBezTo>
                    <a:pt x="176" y="21570"/>
                    <a:pt x="129" y="21589"/>
                    <a:pt x="113" y="21589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6" name="Shape"/>
            <p:cNvSpPr/>
            <p:nvPr/>
          </p:nvSpPr>
          <p:spPr>
            <a:xfrm>
              <a:off x="4261636" y="5124"/>
              <a:ext cx="4125562" cy="320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96" y="0"/>
                  </a:moveTo>
                  <a:cubicBezTo>
                    <a:pt x="9237" y="1194"/>
                    <a:pt x="6874" y="3216"/>
                    <a:pt x="4807" y="6624"/>
                  </a:cubicBezTo>
                  <a:cubicBezTo>
                    <a:pt x="2735" y="10041"/>
                    <a:pt x="352" y="16085"/>
                    <a:pt x="0" y="21600"/>
                  </a:cubicBezTo>
                  <a:cubicBezTo>
                    <a:pt x="978" y="17734"/>
                    <a:pt x="2075" y="14865"/>
                    <a:pt x="3201" y="12628"/>
                  </a:cubicBezTo>
                  <a:cubicBezTo>
                    <a:pt x="4327" y="10390"/>
                    <a:pt x="5484" y="8785"/>
                    <a:pt x="6582" y="7447"/>
                  </a:cubicBezTo>
                  <a:lnTo>
                    <a:pt x="6716" y="7389"/>
                  </a:lnTo>
                  <a:cubicBezTo>
                    <a:pt x="8662" y="5150"/>
                    <a:pt x="10714" y="3713"/>
                    <a:pt x="12698" y="2826"/>
                  </a:cubicBezTo>
                  <a:cubicBezTo>
                    <a:pt x="15886" y="1403"/>
                    <a:pt x="18619" y="1223"/>
                    <a:pt x="21598" y="1900"/>
                  </a:cubicBezTo>
                  <a:lnTo>
                    <a:pt x="21600" y="929"/>
                  </a:lnTo>
                  <a:lnTo>
                    <a:pt x="21600" y="0"/>
                  </a:lnTo>
                  <a:lnTo>
                    <a:pt x="11396" y="0"/>
                  </a:lnTo>
                  <a:close/>
                </a:path>
              </a:pathLst>
            </a:custGeom>
            <a:solidFill>
              <a:srgbClr val="F58221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67" name="Shape"/>
            <p:cNvSpPr/>
            <p:nvPr/>
          </p:nvSpPr>
          <p:spPr>
            <a:xfrm>
              <a:off x="4270833" y="551896"/>
              <a:ext cx="4116337" cy="272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0" extrusionOk="0">
                  <a:moveTo>
                    <a:pt x="21600" y="32"/>
                  </a:moveTo>
                  <a:cubicBezTo>
                    <a:pt x="20175" y="59"/>
                    <a:pt x="16198" y="-460"/>
                    <a:pt x="11865" y="1837"/>
                  </a:cubicBezTo>
                  <a:cubicBezTo>
                    <a:pt x="7532" y="4133"/>
                    <a:pt x="2845" y="9246"/>
                    <a:pt x="0" y="20538"/>
                  </a:cubicBezTo>
                  <a:cubicBezTo>
                    <a:pt x="123" y="20675"/>
                    <a:pt x="204" y="20820"/>
                    <a:pt x="255" y="20934"/>
                  </a:cubicBezTo>
                  <a:cubicBezTo>
                    <a:pt x="306" y="21047"/>
                    <a:pt x="327" y="21130"/>
                    <a:pt x="332" y="21140"/>
                  </a:cubicBezTo>
                  <a:cubicBezTo>
                    <a:pt x="2284" y="8708"/>
                    <a:pt x="11020" y="2279"/>
                    <a:pt x="18224" y="2620"/>
                  </a:cubicBezTo>
                  <a:cubicBezTo>
                    <a:pt x="19352" y="2674"/>
                    <a:pt x="20481" y="2606"/>
                    <a:pt x="21600" y="2815"/>
                  </a:cubicBezTo>
                  <a:lnTo>
                    <a:pt x="21600" y="39"/>
                  </a:lnTo>
                  <a:lnTo>
                    <a:pt x="21600" y="39"/>
                  </a:lnTo>
                  <a:lnTo>
                    <a:pt x="21600" y="32"/>
                  </a:ln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  <p:grpSp>
        <p:nvGrpSpPr>
          <p:cNvPr id="571" name="Group"/>
          <p:cNvGrpSpPr/>
          <p:nvPr/>
        </p:nvGrpSpPr>
        <p:grpSpPr>
          <a:xfrm>
            <a:off x="7627765" y="3290913"/>
            <a:ext cx="1063352" cy="1262572"/>
            <a:chOff x="0" y="0"/>
            <a:chExt cx="1063350" cy="1262570"/>
          </a:xfrm>
        </p:grpSpPr>
        <p:sp>
          <p:nvSpPr>
            <p:cNvPr id="569" name="Shape"/>
            <p:cNvSpPr/>
            <p:nvPr/>
          </p:nvSpPr>
          <p:spPr>
            <a:xfrm>
              <a:off x="154787" y="469903"/>
              <a:ext cx="749039" cy="266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135" y="12336"/>
                  </a:moveTo>
                  <a:lnTo>
                    <a:pt x="13485" y="12336"/>
                  </a:lnTo>
                  <a:lnTo>
                    <a:pt x="13485" y="13938"/>
                  </a:lnTo>
                  <a:lnTo>
                    <a:pt x="12629" y="13938"/>
                  </a:lnTo>
                  <a:lnTo>
                    <a:pt x="12629" y="21530"/>
                  </a:lnTo>
                  <a:lnTo>
                    <a:pt x="11990" y="21530"/>
                  </a:lnTo>
                  <a:lnTo>
                    <a:pt x="11990" y="13938"/>
                  </a:lnTo>
                  <a:lnTo>
                    <a:pt x="11133" y="13938"/>
                  </a:lnTo>
                  <a:lnTo>
                    <a:pt x="11133" y="12336"/>
                  </a:lnTo>
                  <a:close/>
                  <a:moveTo>
                    <a:pt x="10616" y="13938"/>
                  </a:moveTo>
                  <a:lnTo>
                    <a:pt x="10616" y="12336"/>
                  </a:lnTo>
                  <a:lnTo>
                    <a:pt x="8457" y="12336"/>
                  </a:lnTo>
                  <a:lnTo>
                    <a:pt x="8457" y="21525"/>
                  </a:lnTo>
                  <a:lnTo>
                    <a:pt x="10616" y="21525"/>
                  </a:lnTo>
                  <a:lnTo>
                    <a:pt x="10616" y="19924"/>
                  </a:lnTo>
                  <a:lnTo>
                    <a:pt x="9097" y="19924"/>
                  </a:lnTo>
                  <a:lnTo>
                    <a:pt x="9097" y="17689"/>
                  </a:lnTo>
                  <a:lnTo>
                    <a:pt x="10390" y="17689"/>
                  </a:lnTo>
                  <a:lnTo>
                    <a:pt x="10390" y="16088"/>
                  </a:lnTo>
                  <a:lnTo>
                    <a:pt x="9097" y="16088"/>
                  </a:lnTo>
                  <a:lnTo>
                    <a:pt x="9097" y="13933"/>
                  </a:lnTo>
                  <a:lnTo>
                    <a:pt x="10616" y="13933"/>
                  </a:lnTo>
                  <a:close/>
                  <a:moveTo>
                    <a:pt x="14466" y="19904"/>
                  </a:moveTo>
                  <a:lnTo>
                    <a:pt x="14269" y="21530"/>
                  </a:lnTo>
                  <a:lnTo>
                    <a:pt x="13602" y="21530"/>
                  </a:lnTo>
                  <a:lnTo>
                    <a:pt x="14794" y="12341"/>
                  </a:lnTo>
                  <a:lnTo>
                    <a:pt x="15296" y="12341"/>
                  </a:lnTo>
                  <a:lnTo>
                    <a:pt x="16492" y="21530"/>
                  </a:lnTo>
                  <a:lnTo>
                    <a:pt x="15825" y="21530"/>
                  </a:lnTo>
                  <a:lnTo>
                    <a:pt x="15632" y="19904"/>
                  </a:lnTo>
                  <a:lnTo>
                    <a:pt x="14468" y="19904"/>
                  </a:lnTo>
                  <a:close/>
                  <a:moveTo>
                    <a:pt x="14647" y="18392"/>
                  </a:moveTo>
                  <a:lnTo>
                    <a:pt x="15461" y="18392"/>
                  </a:lnTo>
                  <a:lnTo>
                    <a:pt x="15062" y="15050"/>
                  </a:lnTo>
                  <a:lnTo>
                    <a:pt x="14647" y="18392"/>
                  </a:lnTo>
                  <a:close/>
                  <a:moveTo>
                    <a:pt x="6944" y="19714"/>
                  </a:moveTo>
                  <a:cubicBezTo>
                    <a:pt x="6846" y="19909"/>
                    <a:pt x="6701" y="20004"/>
                    <a:pt x="6511" y="20004"/>
                  </a:cubicBezTo>
                  <a:cubicBezTo>
                    <a:pt x="6357" y="20004"/>
                    <a:pt x="6213" y="19949"/>
                    <a:pt x="6078" y="19834"/>
                  </a:cubicBezTo>
                  <a:cubicBezTo>
                    <a:pt x="5944" y="19724"/>
                    <a:pt x="5823" y="19520"/>
                    <a:pt x="5718" y="19225"/>
                  </a:cubicBezTo>
                  <a:lnTo>
                    <a:pt x="5305" y="20388"/>
                  </a:lnTo>
                  <a:cubicBezTo>
                    <a:pt x="5465" y="20842"/>
                    <a:pt x="5642" y="21161"/>
                    <a:pt x="5837" y="21336"/>
                  </a:cubicBezTo>
                  <a:cubicBezTo>
                    <a:pt x="6032" y="21515"/>
                    <a:pt x="6254" y="21600"/>
                    <a:pt x="6502" y="21600"/>
                  </a:cubicBezTo>
                  <a:cubicBezTo>
                    <a:pt x="6674" y="21600"/>
                    <a:pt x="6834" y="21535"/>
                    <a:pt x="6981" y="21410"/>
                  </a:cubicBezTo>
                  <a:cubicBezTo>
                    <a:pt x="7128" y="21286"/>
                    <a:pt x="7256" y="21106"/>
                    <a:pt x="7366" y="20867"/>
                  </a:cubicBezTo>
                  <a:cubicBezTo>
                    <a:pt x="7474" y="20632"/>
                    <a:pt x="7561" y="20343"/>
                    <a:pt x="7623" y="19994"/>
                  </a:cubicBezTo>
                  <a:cubicBezTo>
                    <a:pt x="7685" y="19650"/>
                    <a:pt x="7717" y="19255"/>
                    <a:pt x="7717" y="18806"/>
                  </a:cubicBezTo>
                  <a:cubicBezTo>
                    <a:pt x="7717" y="18392"/>
                    <a:pt x="7698" y="18023"/>
                    <a:pt x="7657" y="17694"/>
                  </a:cubicBezTo>
                  <a:cubicBezTo>
                    <a:pt x="7616" y="17370"/>
                    <a:pt x="7552" y="17090"/>
                    <a:pt x="7464" y="16856"/>
                  </a:cubicBezTo>
                  <a:cubicBezTo>
                    <a:pt x="7393" y="16676"/>
                    <a:pt x="7309" y="16527"/>
                    <a:pt x="7210" y="16412"/>
                  </a:cubicBezTo>
                  <a:cubicBezTo>
                    <a:pt x="7112" y="16297"/>
                    <a:pt x="6988" y="16207"/>
                    <a:pt x="6838" y="16148"/>
                  </a:cubicBezTo>
                  <a:lnTo>
                    <a:pt x="6451" y="15993"/>
                  </a:lnTo>
                  <a:cubicBezTo>
                    <a:pt x="6384" y="15968"/>
                    <a:pt x="6325" y="15923"/>
                    <a:pt x="6274" y="15858"/>
                  </a:cubicBezTo>
                  <a:cubicBezTo>
                    <a:pt x="6222" y="15793"/>
                    <a:pt x="6181" y="15719"/>
                    <a:pt x="6148" y="15629"/>
                  </a:cubicBezTo>
                  <a:cubicBezTo>
                    <a:pt x="6114" y="15534"/>
                    <a:pt x="6089" y="15429"/>
                    <a:pt x="6073" y="15320"/>
                  </a:cubicBezTo>
                  <a:cubicBezTo>
                    <a:pt x="6059" y="15205"/>
                    <a:pt x="6050" y="15090"/>
                    <a:pt x="6050" y="14970"/>
                  </a:cubicBezTo>
                  <a:cubicBezTo>
                    <a:pt x="6050" y="14651"/>
                    <a:pt x="6091" y="14377"/>
                    <a:pt x="6174" y="14152"/>
                  </a:cubicBezTo>
                  <a:cubicBezTo>
                    <a:pt x="6258" y="13923"/>
                    <a:pt x="6385" y="13808"/>
                    <a:pt x="6556" y="13808"/>
                  </a:cubicBezTo>
                  <a:cubicBezTo>
                    <a:pt x="6662" y="13808"/>
                    <a:pt x="6775" y="13848"/>
                    <a:pt x="6893" y="13918"/>
                  </a:cubicBezTo>
                  <a:cubicBezTo>
                    <a:pt x="7010" y="13993"/>
                    <a:pt x="7121" y="14167"/>
                    <a:pt x="7226" y="14442"/>
                  </a:cubicBezTo>
                  <a:lnTo>
                    <a:pt x="7630" y="13319"/>
                  </a:lnTo>
                  <a:cubicBezTo>
                    <a:pt x="7489" y="12930"/>
                    <a:pt x="7334" y="12656"/>
                    <a:pt x="7166" y="12491"/>
                  </a:cubicBezTo>
                  <a:cubicBezTo>
                    <a:pt x="6997" y="12326"/>
                    <a:pt x="6799" y="12247"/>
                    <a:pt x="6572" y="12247"/>
                  </a:cubicBezTo>
                  <a:cubicBezTo>
                    <a:pt x="6394" y="12247"/>
                    <a:pt x="6235" y="12316"/>
                    <a:pt x="6093" y="12456"/>
                  </a:cubicBezTo>
                  <a:cubicBezTo>
                    <a:pt x="5953" y="12591"/>
                    <a:pt x="5832" y="12785"/>
                    <a:pt x="5734" y="13030"/>
                  </a:cubicBezTo>
                  <a:cubicBezTo>
                    <a:pt x="5635" y="13274"/>
                    <a:pt x="5561" y="13569"/>
                    <a:pt x="5509" y="13908"/>
                  </a:cubicBezTo>
                  <a:cubicBezTo>
                    <a:pt x="5456" y="14247"/>
                    <a:pt x="5431" y="14626"/>
                    <a:pt x="5431" y="15040"/>
                  </a:cubicBezTo>
                  <a:cubicBezTo>
                    <a:pt x="5431" y="15803"/>
                    <a:pt x="5509" y="16407"/>
                    <a:pt x="5665" y="16846"/>
                  </a:cubicBezTo>
                  <a:cubicBezTo>
                    <a:pt x="5809" y="17240"/>
                    <a:pt x="6022" y="17495"/>
                    <a:pt x="6300" y="17609"/>
                  </a:cubicBezTo>
                  <a:lnTo>
                    <a:pt x="6696" y="17764"/>
                  </a:lnTo>
                  <a:cubicBezTo>
                    <a:pt x="6772" y="17799"/>
                    <a:pt x="6830" y="17839"/>
                    <a:pt x="6873" y="17889"/>
                  </a:cubicBezTo>
                  <a:cubicBezTo>
                    <a:pt x="6914" y="17933"/>
                    <a:pt x="6953" y="18003"/>
                    <a:pt x="6987" y="18088"/>
                  </a:cubicBezTo>
                  <a:cubicBezTo>
                    <a:pt x="7054" y="18268"/>
                    <a:pt x="7088" y="18527"/>
                    <a:pt x="7088" y="18861"/>
                  </a:cubicBezTo>
                  <a:cubicBezTo>
                    <a:pt x="7088" y="19230"/>
                    <a:pt x="7038" y="19510"/>
                    <a:pt x="6940" y="19704"/>
                  </a:cubicBezTo>
                  <a:moveTo>
                    <a:pt x="3152" y="9264"/>
                  </a:moveTo>
                  <a:lnTo>
                    <a:pt x="5310" y="9264"/>
                  </a:lnTo>
                  <a:lnTo>
                    <a:pt x="5310" y="7662"/>
                  </a:lnTo>
                  <a:lnTo>
                    <a:pt x="3792" y="7662"/>
                  </a:lnTo>
                  <a:lnTo>
                    <a:pt x="3792" y="5427"/>
                  </a:lnTo>
                  <a:lnTo>
                    <a:pt x="5085" y="5427"/>
                  </a:lnTo>
                  <a:lnTo>
                    <a:pt x="5085" y="3826"/>
                  </a:lnTo>
                  <a:lnTo>
                    <a:pt x="3792" y="3826"/>
                  </a:lnTo>
                  <a:lnTo>
                    <a:pt x="3792" y="1671"/>
                  </a:lnTo>
                  <a:lnTo>
                    <a:pt x="5310" y="1671"/>
                  </a:lnTo>
                  <a:lnTo>
                    <a:pt x="5310" y="70"/>
                  </a:lnTo>
                  <a:lnTo>
                    <a:pt x="3152" y="70"/>
                  </a:lnTo>
                  <a:lnTo>
                    <a:pt x="3152" y="9259"/>
                  </a:lnTo>
                  <a:close/>
                  <a:moveTo>
                    <a:pt x="1639" y="7453"/>
                  </a:moveTo>
                  <a:cubicBezTo>
                    <a:pt x="1541" y="7647"/>
                    <a:pt x="1396" y="7742"/>
                    <a:pt x="1206" y="7742"/>
                  </a:cubicBezTo>
                  <a:cubicBezTo>
                    <a:pt x="1052" y="7742"/>
                    <a:pt x="908" y="7687"/>
                    <a:pt x="773" y="7572"/>
                  </a:cubicBezTo>
                  <a:cubicBezTo>
                    <a:pt x="639" y="7463"/>
                    <a:pt x="518" y="7258"/>
                    <a:pt x="415" y="6969"/>
                  </a:cubicBezTo>
                  <a:lnTo>
                    <a:pt x="0" y="8131"/>
                  </a:lnTo>
                  <a:cubicBezTo>
                    <a:pt x="160" y="8585"/>
                    <a:pt x="337" y="8904"/>
                    <a:pt x="532" y="9079"/>
                  </a:cubicBezTo>
                  <a:cubicBezTo>
                    <a:pt x="727" y="9259"/>
                    <a:pt x="949" y="9343"/>
                    <a:pt x="1197" y="9343"/>
                  </a:cubicBezTo>
                  <a:cubicBezTo>
                    <a:pt x="1369" y="9343"/>
                    <a:pt x="1529" y="9284"/>
                    <a:pt x="1676" y="9159"/>
                  </a:cubicBezTo>
                  <a:cubicBezTo>
                    <a:pt x="1823" y="9034"/>
                    <a:pt x="1951" y="8855"/>
                    <a:pt x="2061" y="8615"/>
                  </a:cubicBezTo>
                  <a:cubicBezTo>
                    <a:pt x="2169" y="8381"/>
                    <a:pt x="2256" y="8091"/>
                    <a:pt x="2318" y="7742"/>
                  </a:cubicBezTo>
                  <a:cubicBezTo>
                    <a:pt x="2380" y="7398"/>
                    <a:pt x="2412" y="7004"/>
                    <a:pt x="2412" y="6555"/>
                  </a:cubicBezTo>
                  <a:cubicBezTo>
                    <a:pt x="2412" y="6141"/>
                    <a:pt x="2393" y="5772"/>
                    <a:pt x="2352" y="5442"/>
                  </a:cubicBezTo>
                  <a:cubicBezTo>
                    <a:pt x="2311" y="5118"/>
                    <a:pt x="2247" y="4834"/>
                    <a:pt x="2159" y="4604"/>
                  </a:cubicBezTo>
                  <a:cubicBezTo>
                    <a:pt x="2088" y="4425"/>
                    <a:pt x="2004" y="4275"/>
                    <a:pt x="1905" y="4160"/>
                  </a:cubicBezTo>
                  <a:cubicBezTo>
                    <a:pt x="1807" y="4046"/>
                    <a:pt x="1681" y="3956"/>
                    <a:pt x="1532" y="3896"/>
                  </a:cubicBezTo>
                  <a:lnTo>
                    <a:pt x="1146" y="3741"/>
                  </a:lnTo>
                  <a:cubicBezTo>
                    <a:pt x="1078" y="3716"/>
                    <a:pt x="1020" y="3672"/>
                    <a:pt x="968" y="3607"/>
                  </a:cubicBezTo>
                  <a:cubicBezTo>
                    <a:pt x="917" y="3542"/>
                    <a:pt x="876" y="3467"/>
                    <a:pt x="843" y="3382"/>
                  </a:cubicBezTo>
                  <a:cubicBezTo>
                    <a:pt x="809" y="3287"/>
                    <a:pt x="784" y="3183"/>
                    <a:pt x="770" y="3073"/>
                  </a:cubicBezTo>
                  <a:cubicBezTo>
                    <a:pt x="756" y="2958"/>
                    <a:pt x="747" y="2843"/>
                    <a:pt x="747" y="2724"/>
                  </a:cubicBezTo>
                  <a:cubicBezTo>
                    <a:pt x="747" y="2404"/>
                    <a:pt x="788" y="2130"/>
                    <a:pt x="871" y="1906"/>
                  </a:cubicBezTo>
                  <a:cubicBezTo>
                    <a:pt x="952" y="1676"/>
                    <a:pt x="1080" y="1561"/>
                    <a:pt x="1252" y="1561"/>
                  </a:cubicBezTo>
                  <a:cubicBezTo>
                    <a:pt x="1359" y="1561"/>
                    <a:pt x="1472" y="1601"/>
                    <a:pt x="1589" y="1671"/>
                  </a:cubicBezTo>
                  <a:cubicBezTo>
                    <a:pt x="1706" y="1746"/>
                    <a:pt x="1818" y="1921"/>
                    <a:pt x="1923" y="2195"/>
                  </a:cubicBezTo>
                  <a:lnTo>
                    <a:pt x="2329" y="1073"/>
                  </a:lnTo>
                  <a:cubicBezTo>
                    <a:pt x="2187" y="683"/>
                    <a:pt x="2033" y="409"/>
                    <a:pt x="1864" y="244"/>
                  </a:cubicBezTo>
                  <a:cubicBezTo>
                    <a:pt x="1696" y="80"/>
                    <a:pt x="1499" y="0"/>
                    <a:pt x="1270" y="0"/>
                  </a:cubicBezTo>
                  <a:cubicBezTo>
                    <a:pt x="1093" y="0"/>
                    <a:pt x="933" y="70"/>
                    <a:pt x="791" y="210"/>
                  </a:cubicBezTo>
                  <a:cubicBezTo>
                    <a:pt x="651" y="344"/>
                    <a:pt x="530" y="539"/>
                    <a:pt x="433" y="783"/>
                  </a:cubicBezTo>
                  <a:cubicBezTo>
                    <a:pt x="335" y="1028"/>
                    <a:pt x="259" y="1322"/>
                    <a:pt x="208" y="1661"/>
                  </a:cubicBezTo>
                  <a:cubicBezTo>
                    <a:pt x="154" y="2000"/>
                    <a:pt x="129" y="2379"/>
                    <a:pt x="129" y="2794"/>
                  </a:cubicBezTo>
                  <a:cubicBezTo>
                    <a:pt x="129" y="3557"/>
                    <a:pt x="208" y="4160"/>
                    <a:pt x="364" y="4599"/>
                  </a:cubicBezTo>
                  <a:cubicBezTo>
                    <a:pt x="507" y="4993"/>
                    <a:pt x="720" y="5248"/>
                    <a:pt x="999" y="5363"/>
                  </a:cubicBezTo>
                  <a:lnTo>
                    <a:pt x="1394" y="5517"/>
                  </a:lnTo>
                  <a:cubicBezTo>
                    <a:pt x="1470" y="5552"/>
                    <a:pt x="1529" y="5592"/>
                    <a:pt x="1571" y="5642"/>
                  </a:cubicBezTo>
                  <a:cubicBezTo>
                    <a:pt x="1612" y="5687"/>
                    <a:pt x="1651" y="5757"/>
                    <a:pt x="1685" y="5841"/>
                  </a:cubicBezTo>
                  <a:cubicBezTo>
                    <a:pt x="1752" y="6021"/>
                    <a:pt x="1786" y="6280"/>
                    <a:pt x="1786" y="6615"/>
                  </a:cubicBezTo>
                  <a:cubicBezTo>
                    <a:pt x="1786" y="6984"/>
                    <a:pt x="1736" y="7263"/>
                    <a:pt x="1639" y="7458"/>
                  </a:cubicBezTo>
                  <a:moveTo>
                    <a:pt x="8239" y="4455"/>
                  </a:moveTo>
                  <a:cubicBezTo>
                    <a:pt x="8184" y="4654"/>
                    <a:pt x="8120" y="4829"/>
                    <a:pt x="8047" y="4973"/>
                  </a:cubicBezTo>
                  <a:cubicBezTo>
                    <a:pt x="7976" y="5113"/>
                    <a:pt x="7900" y="5223"/>
                    <a:pt x="7820" y="5303"/>
                  </a:cubicBezTo>
                  <a:lnTo>
                    <a:pt x="8551" y="9269"/>
                  </a:lnTo>
                  <a:lnTo>
                    <a:pt x="7810" y="9269"/>
                  </a:lnTo>
                  <a:lnTo>
                    <a:pt x="7169" y="5602"/>
                  </a:lnTo>
                  <a:lnTo>
                    <a:pt x="6708" y="5602"/>
                  </a:lnTo>
                  <a:lnTo>
                    <a:pt x="6708" y="9269"/>
                  </a:lnTo>
                  <a:lnTo>
                    <a:pt x="6070" y="9269"/>
                  </a:lnTo>
                  <a:lnTo>
                    <a:pt x="6070" y="80"/>
                  </a:lnTo>
                  <a:lnTo>
                    <a:pt x="7354" y="80"/>
                  </a:lnTo>
                  <a:cubicBezTo>
                    <a:pt x="7519" y="80"/>
                    <a:pt x="7668" y="155"/>
                    <a:pt x="7801" y="304"/>
                  </a:cubicBezTo>
                  <a:cubicBezTo>
                    <a:pt x="7932" y="454"/>
                    <a:pt x="8045" y="658"/>
                    <a:pt x="8136" y="913"/>
                  </a:cubicBezTo>
                  <a:cubicBezTo>
                    <a:pt x="8228" y="1167"/>
                    <a:pt x="8297" y="1462"/>
                    <a:pt x="8345" y="1801"/>
                  </a:cubicBezTo>
                  <a:cubicBezTo>
                    <a:pt x="8393" y="2140"/>
                    <a:pt x="8416" y="2504"/>
                    <a:pt x="8416" y="2893"/>
                  </a:cubicBezTo>
                  <a:cubicBezTo>
                    <a:pt x="8416" y="3223"/>
                    <a:pt x="8400" y="3512"/>
                    <a:pt x="8368" y="3771"/>
                  </a:cubicBezTo>
                  <a:cubicBezTo>
                    <a:pt x="8336" y="4031"/>
                    <a:pt x="8292" y="4260"/>
                    <a:pt x="8237" y="4460"/>
                  </a:cubicBezTo>
                  <a:moveTo>
                    <a:pt x="7653" y="3756"/>
                  </a:moveTo>
                  <a:cubicBezTo>
                    <a:pt x="7739" y="3532"/>
                    <a:pt x="7781" y="3242"/>
                    <a:pt x="7781" y="2883"/>
                  </a:cubicBezTo>
                  <a:cubicBezTo>
                    <a:pt x="7781" y="2524"/>
                    <a:pt x="7739" y="2235"/>
                    <a:pt x="7653" y="2010"/>
                  </a:cubicBezTo>
                  <a:cubicBezTo>
                    <a:pt x="7570" y="1791"/>
                    <a:pt x="7457" y="1676"/>
                    <a:pt x="7315" y="1676"/>
                  </a:cubicBezTo>
                  <a:lnTo>
                    <a:pt x="6712" y="1676"/>
                  </a:lnTo>
                  <a:lnTo>
                    <a:pt x="6712" y="4091"/>
                  </a:lnTo>
                  <a:lnTo>
                    <a:pt x="7315" y="4091"/>
                  </a:lnTo>
                  <a:cubicBezTo>
                    <a:pt x="7457" y="4091"/>
                    <a:pt x="7568" y="3981"/>
                    <a:pt x="7653" y="3756"/>
                  </a:cubicBezTo>
                  <a:moveTo>
                    <a:pt x="12031" y="9264"/>
                  </a:moveTo>
                  <a:lnTo>
                    <a:pt x="12671" y="9264"/>
                  </a:lnTo>
                  <a:lnTo>
                    <a:pt x="12671" y="75"/>
                  </a:lnTo>
                  <a:lnTo>
                    <a:pt x="12031" y="75"/>
                  </a:lnTo>
                  <a:lnTo>
                    <a:pt x="12031" y="9264"/>
                  </a:lnTo>
                  <a:close/>
                  <a:moveTo>
                    <a:pt x="14133" y="2848"/>
                  </a:moveTo>
                  <a:cubicBezTo>
                    <a:pt x="14145" y="2659"/>
                    <a:pt x="14163" y="2504"/>
                    <a:pt x="14184" y="2389"/>
                  </a:cubicBezTo>
                  <a:cubicBezTo>
                    <a:pt x="14205" y="2275"/>
                    <a:pt x="14232" y="2170"/>
                    <a:pt x="14262" y="2075"/>
                  </a:cubicBezTo>
                  <a:cubicBezTo>
                    <a:pt x="14308" y="1931"/>
                    <a:pt x="14365" y="1816"/>
                    <a:pt x="14434" y="1726"/>
                  </a:cubicBezTo>
                  <a:cubicBezTo>
                    <a:pt x="14503" y="1641"/>
                    <a:pt x="14582" y="1596"/>
                    <a:pt x="14672" y="1596"/>
                  </a:cubicBezTo>
                  <a:cubicBezTo>
                    <a:pt x="14835" y="1596"/>
                    <a:pt x="14958" y="1721"/>
                    <a:pt x="15044" y="1970"/>
                  </a:cubicBezTo>
                  <a:cubicBezTo>
                    <a:pt x="15130" y="2220"/>
                    <a:pt x="15190" y="2529"/>
                    <a:pt x="15224" y="2898"/>
                  </a:cubicBezTo>
                  <a:lnTo>
                    <a:pt x="15873" y="2898"/>
                  </a:lnTo>
                  <a:cubicBezTo>
                    <a:pt x="15844" y="2419"/>
                    <a:pt x="15795" y="1995"/>
                    <a:pt x="15724" y="1636"/>
                  </a:cubicBezTo>
                  <a:cubicBezTo>
                    <a:pt x="15651" y="1272"/>
                    <a:pt x="15562" y="973"/>
                    <a:pt x="15456" y="728"/>
                  </a:cubicBezTo>
                  <a:cubicBezTo>
                    <a:pt x="15350" y="484"/>
                    <a:pt x="15231" y="299"/>
                    <a:pt x="15098" y="180"/>
                  </a:cubicBezTo>
                  <a:cubicBezTo>
                    <a:pt x="14965" y="60"/>
                    <a:pt x="14821" y="0"/>
                    <a:pt x="14668" y="0"/>
                  </a:cubicBezTo>
                  <a:cubicBezTo>
                    <a:pt x="14488" y="0"/>
                    <a:pt x="14324" y="90"/>
                    <a:pt x="14179" y="259"/>
                  </a:cubicBezTo>
                  <a:cubicBezTo>
                    <a:pt x="14033" y="434"/>
                    <a:pt x="13902" y="683"/>
                    <a:pt x="13785" y="1008"/>
                  </a:cubicBezTo>
                  <a:cubicBezTo>
                    <a:pt x="13702" y="1242"/>
                    <a:pt x="13638" y="1487"/>
                    <a:pt x="13594" y="1751"/>
                  </a:cubicBezTo>
                  <a:cubicBezTo>
                    <a:pt x="13549" y="2015"/>
                    <a:pt x="13517" y="2295"/>
                    <a:pt x="13500" y="2594"/>
                  </a:cubicBezTo>
                  <a:cubicBezTo>
                    <a:pt x="13482" y="2898"/>
                    <a:pt x="13471" y="3223"/>
                    <a:pt x="13468" y="3562"/>
                  </a:cubicBezTo>
                  <a:cubicBezTo>
                    <a:pt x="13464" y="3906"/>
                    <a:pt x="13464" y="4275"/>
                    <a:pt x="13464" y="4669"/>
                  </a:cubicBezTo>
                  <a:cubicBezTo>
                    <a:pt x="13464" y="5063"/>
                    <a:pt x="13464" y="5437"/>
                    <a:pt x="13468" y="5782"/>
                  </a:cubicBezTo>
                  <a:cubicBezTo>
                    <a:pt x="13471" y="6126"/>
                    <a:pt x="13482" y="6450"/>
                    <a:pt x="13500" y="6749"/>
                  </a:cubicBezTo>
                  <a:cubicBezTo>
                    <a:pt x="13517" y="7049"/>
                    <a:pt x="13549" y="7333"/>
                    <a:pt x="13594" y="7592"/>
                  </a:cubicBezTo>
                  <a:cubicBezTo>
                    <a:pt x="13638" y="7857"/>
                    <a:pt x="13702" y="8101"/>
                    <a:pt x="13785" y="8336"/>
                  </a:cubicBezTo>
                  <a:cubicBezTo>
                    <a:pt x="13902" y="8660"/>
                    <a:pt x="14033" y="8914"/>
                    <a:pt x="14179" y="9084"/>
                  </a:cubicBezTo>
                  <a:cubicBezTo>
                    <a:pt x="14324" y="9254"/>
                    <a:pt x="14488" y="9343"/>
                    <a:pt x="14668" y="9343"/>
                  </a:cubicBezTo>
                  <a:cubicBezTo>
                    <a:pt x="14819" y="9343"/>
                    <a:pt x="14961" y="9284"/>
                    <a:pt x="15096" y="9164"/>
                  </a:cubicBezTo>
                  <a:cubicBezTo>
                    <a:pt x="15231" y="9044"/>
                    <a:pt x="15351" y="8859"/>
                    <a:pt x="15456" y="8615"/>
                  </a:cubicBezTo>
                  <a:cubicBezTo>
                    <a:pt x="15562" y="8371"/>
                    <a:pt x="15651" y="8066"/>
                    <a:pt x="15724" y="7707"/>
                  </a:cubicBezTo>
                  <a:cubicBezTo>
                    <a:pt x="15796" y="7343"/>
                    <a:pt x="15846" y="6924"/>
                    <a:pt x="15873" y="6440"/>
                  </a:cubicBezTo>
                  <a:lnTo>
                    <a:pt x="15224" y="6440"/>
                  </a:lnTo>
                  <a:cubicBezTo>
                    <a:pt x="15190" y="6809"/>
                    <a:pt x="15130" y="7119"/>
                    <a:pt x="15044" y="7368"/>
                  </a:cubicBezTo>
                  <a:cubicBezTo>
                    <a:pt x="14958" y="7617"/>
                    <a:pt x="14835" y="7742"/>
                    <a:pt x="14672" y="7742"/>
                  </a:cubicBezTo>
                  <a:cubicBezTo>
                    <a:pt x="14583" y="7742"/>
                    <a:pt x="14503" y="7702"/>
                    <a:pt x="14434" y="7612"/>
                  </a:cubicBezTo>
                  <a:cubicBezTo>
                    <a:pt x="14365" y="7523"/>
                    <a:pt x="14308" y="7408"/>
                    <a:pt x="14262" y="7263"/>
                  </a:cubicBezTo>
                  <a:cubicBezTo>
                    <a:pt x="14232" y="7168"/>
                    <a:pt x="14205" y="7064"/>
                    <a:pt x="14184" y="6944"/>
                  </a:cubicBezTo>
                  <a:cubicBezTo>
                    <a:pt x="14163" y="6829"/>
                    <a:pt x="14145" y="6675"/>
                    <a:pt x="14133" y="6490"/>
                  </a:cubicBezTo>
                  <a:cubicBezTo>
                    <a:pt x="14120" y="6300"/>
                    <a:pt x="14113" y="6061"/>
                    <a:pt x="14108" y="5767"/>
                  </a:cubicBezTo>
                  <a:cubicBezTo>
                    <a:pt x="14103" y="5472"/>
                    <a:pt x="14101" y="5108"/>
                    <a:pt x="14101" y="4669"/>
                  </a:cubicBezTo>
                  <a:cubicBezTo>
                    <a:pt x="14101" y="4230"/>
                    <a:pt x="14103" y="3866"/>
                    <a:pt x="14108" y="3572"/>
                  </a:cubicBezTo>
                  <a:cubicBezTo>
                    <a:pt x="14113" y="3277"/>
                    <a:pt x="14120" y="3038"/>
                    <a:pt x="14133" y="2848"/>
                  </a:cubicBezTo>
                  <a:moveTo>
                    <a:pt x="18720" y="1676"/>
                  </a:moveTo>
                  <a:lnTo>
                    <a:pt x="18720" y="75"/>
                  </a:lnTo>
                  <a:lnTo>
                    <a:pt x="16561" y="75"/>
                  </a:lnTo>
                  <a:lnTo>
                    <a:pt x="16561" y="9264"/>
                  </a:lnTo>
                  <a:lnTo>
                    <a:pt x="18720" y="9264"/>
                  </a:lnTo>
                  <a:lnTo>
                    <a:pt x="18720" y="7662"/>
                  </a:lnTo>
                  <a:lnTo>
                    <a:pt x="17290" y="7662"/>
                  </a:lnTo>
                  <a:lnTo>
                    <a:pt x="17203" y="7183"/>
                  </a:lnTo>
                  <a:lnTo>
                    <a:pt x="17203" y="5427"/>
                  </a:lnTo>
                  <a:lnTo>
                    <a:pt x="18494" y="5427"/>
                  </a:lnTo>
                  <a:lnTo>
                    <a:pt x="18494" y="3826"/>
                  </a:lnTo>
                  <a:lnTo>
                    <a:pt x="17203" y="3826"/>
                  </a:lnTo>
                  <a:lnTo>
                    <a:pt x="17203" y="1671"/>
                  </a:lnTo>
                  <a:lnTo>
                    <a:pt x="18721" y="1671"/>
                  </a:lnTo>
                  <a:close/>
                  <a:moveTo>
                    <a:pt x="20827" y="7453"/>
                  </a:moveTo>
                  <a:cubicBezTo>
                    <a:pt x="20729" y="7647"/>
                    <a:pt x="20584" y="7742"/>
                    <a:pt x="20394" y="7742"/>
                  </a:cubicBezTo>
                  <a:cubicBezTo>
                    <a:pt x="20240" y="7742"/>
                    <a:pt x="20096" y="7687"/>
                    <a:pt x="19961" y="7572"/>
                  </a:cubicBezTo>
                  <a:cubicBezTo>
                    <a:pt x="19826" y="7463"/>
                    <a:pt x="19707" y="7258"/>
                    <a:pt x="19603" y="6969"/>
                  </a:cubicBezTo>
                  <a:lnTo>
                    <a:pt x="19188" y="8131"/>
                  </a:lnTo>
                  <a:cubicBezTo>
                    <a:pt x="19347" y="8585"/>
                    <a:pt x="19525" y="8904"/>
                    <a:pt x="19720" y="9079"/>
                  </a:cubicBezTo>
                  <a:cubicBezTo>
                    <a:pt x="19915" y="9259"/>
                    <a:pt x="20137" y="9343"/>
                    <a:pt x="20385" y="9343"/>
                  </a:cubicBezTo>
                  <a:cubicBezTo>
                    <a:pt x="20557" y="9343"/>
                    <a:pt x="20717" y="9284"/>
                    <a:pt x="20864" y="9159"/>
                  </a:cubicBezTo>
                  <a:cubicBezTo>
                    <a:pt x="21011" y="9034"/>
                    <a:pt x="21139" y="8855"/>
                    <a:pt x="21249" y="8615"/>
                  </a:cubicBezTo>
                  <a:cubicBezTo>
                    <a:pt x="21357" y="8381"/>
                    <a:pt x="21444" y="8091"/>
                    <a:pt x="21506" y="7742"/>
                  </a:cubicBezTo>
                  <a:cubicBezTo>
                    <a:pt x="21568" y="7398"/>
                    <a:pt x="21600" y="7004"/>
                    <a:pt x="21600" y="6555"/>
                  </a:cubicBezTo>
                  <a:cubicBezTo>
                    <a:pt x="21600" y="6141"/>
                    <a:pt x="21580" y="5772"/>
                    <a:pt x="21540" y="5442"/>
                  </a:cubicBezTo>
                  <a:cubicBezTo>
                    <a:pt x="21499" y="5118"/>
                    <a:pt x="21435" y="4834"/>
                    <a:pt x="21346" y="4604"/>
                  </a:cubicBezTo>
                  <a:cubicBezTo>
                    <a:pt x="21275" y="4425"/>
                    <a:pt x="21192" y="4275"/>
                    <a:pt x="21093" y="4160"/>
                  </a:cubicBezTo>
                  <a:cubicBezTo>
                    <a:pt x="20995" y="4046"/>
                    <a:pt x="20869" y="3956"/>
                    <a:pt x="20720" y="3896"/>
                  </a:cubicBezTo>
                  <a:lnTo>
                    <a:pt x="20334" y="3741"/>
                  </a:lnTo>
                  <a:cubicBezTo>
                    <a:pt x="20266" y="3716"/>
                    <a:pt x="20208" y="3672"/>
                    <a:pt x="20156" y="3607"/>
                  </a:cubicBezTo>
                  <a:cubicBezTo>
                    <a:pt x="20105" y="3542"/>
                    <a:pt x="20064" y="3467"/>
                    <a:pt x="20030" y="3382"/>
                  </a:cubicBezTo>
                  <a:cubicBezTo>
                    <a:pt x="19997" y="3287"/>
                    <a:pt x="19972" y="3183"/>
                    <a:pt x="19958" y="3073"/>
                  </a:cubicBezTo>
                  <a:cubicBezTo>
                    <a:pt x="19942" y="2958"/>
                    <a:pt x="19935" y="2843"/>
                    <a:pt x="19935" y="2724"/>
                  </a:cubicBezTo>
                  <a:cubicBezTo>
                    <a:pt x="19935" y="2404"/>
                    <a:pt x="19975" y="2130"/>
                    <a:pt x="20059" y="1906"/>
                  </a:cubicBezTo>
                  <a:cubicBezTo>
                    <a:pt x="20142" y="1676"/>
                    <a:pt x="20268" y="1561"/>
                    <a:pt x="20440" y="1561"/>
                  </a:cubicBezTo>
                  <a:cubicBezTo>
                    <a:pt x="20548" y="1561"/>
                    <a:pt x="20660" y="1601"/>
                    <a:pt x="20779" y="1671"/>
                  </a:cubicBezTo>
                  <a:cubicBezTo>
                    <a:pt x="20896" y="1746"/>
                    <a:pt x="21008" y="1921"/>
                    <a:pt x="21112" y="2195"/>
                  </a:cubicBezTo>
                  <a:lnTo>
                    <a:pt x="21517" y="1073"/>
                  </a:lnTo>
                  <a:cubicBezTo>
                    <a:pt x="21377" y="683"/>
                    <a:pt x="21220" y="409"/>
                    <a:pt x="21052" y="244"/>
                  </a:cubicBezTo>
                  <a:cubicBezTo>
                    <a:pt x="20883" y="80"/>
                    <a:pt x="20687" y="0"/>
                    <a:pt x="20458" y="0"/>
                  </a:cubicBezTo>
                  <a:cubicBezTo>
                    <a:pt x="20280" y="0"/>
                    <a:pt x="20121" y="70"/>
                    <a:pt x="19979" y="210"/>
                  </a:cubicBezTo>
                  <a:cubicBezTo>
                    <a:pt x="19839" y="344"/>
                    <a:pt x="19718" y="539"/>
                    <a:pt x="19621" y="783"/>
                  </a:cubicBezTo>
                  <a:cubicBezTo>
                    <a:pt x="19523" y="1028"/>
                    <a:pt x="19447" y="1322"/>
                    <a:pt x="19395" y="1661"/>
                  </a:cubicBezTo>
                  <a:cubicBezTo>
                    <a:pt x="19342" y="2000"/>
                    <a:pt x="19317" y="2379"/>
                    <a:pt x="19317" y="2794"/>
                  </a:cubicBezTo>
                  <a:cubicBezTo>
                    <a:pt x="19317" y="3557"/>
                    <a:pt x="19395" y="4160"/>
                    <a:pt x="19551" y="4599"/>
                  </a:cubicBezTo>
                  <a:cubicBezTo>
                    <a:pt x="19695" y="4993"/>
                    <a:pt x="19908" y="5248"/>
                    <a:pt x="20186" y="5363"/>
                  </a:cubicBezTo>
                  <a:lnTo>
                    <a:pt x="20582" y="5517"/>
                  </a:lnTo>
                  <a:cubicBezTo>
                    <a:pt x="20658" y="5552"/>
                    <a:pt x="20717" y="5592"/>
                    <a:pt x="20759" y="5642"/>
                  </a:cubicBezTo>
                  <a:cubicBezTo>
                    <a:pt x="20800" y="5687"/>
                    <a:pt x="20839" y="5757"/>
                    <a:pt x="20873" y="5841"/>
                  </a:cubicBezTo>
                  <a:cubicBezTo>
                    <a:pt x="20940" y="6021"/>
                    <a:pt x="20974" y="6280"/>
                    <a:pt x="20974" y="6615"/>
                  </a:cubicBezTo>
                  <a:cubicBezTo>
                    <a:pt x="20974" y="6984"/>
                    <a:pt x="20924" y="7263"/>
                    <a:pt x="20827" y="7458"/>
                  </a:cubicBezTo>
                  <a:moveTo>
                    <a:pt x="11497" y="75"/>
                  </a:moveTo>
                  <a:lnTo>
                    <a:pt x="10830" y="75"/>
                  </a:lnTo>
                  <a:lnTo>
                    <a:pt x="10172" y="6066"/>
                  </a:lnTo>
                  <a:lnTo>
                    <a:pt x="9514" y="75"/>
                  </a:lnTo>
                  <a:lnTo>
                    <a:pt x="8851" y="75"/>
                  </a:lnTo>
                  <a:lnTo>
                    <a:pt x="9933" y="9264"/>
                  </a:lnTo>
                  <a:lnTo>
                    <a:pt x="10412" y="9264"/>
                  </a:lnTo>
                  <a:lnTo>
                    <a:pt x="11497" y="75"/>
                  </a:lnTo>
                  <a:close/>
                </a:path>
              </a:pathLst>
            </a:custGeom>
            <a:solidFill>
              <a:srgbClr val="000000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  <p:sp>
          <p:nvSpPr>
            <p:cNvPr id="570" name="Shape"/>
            <p:cNvSpPr/>
            <p:nvPr/>
          </p:nvSpPr>
          <p:spPr>
            <a:xfrm>
              <a:off x="0" y="0"/>
              <a:ext cx="1063351" cy="126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extrusionOk="0">
                  <a:moveTo>
                    <a:pt x="10800" y="0"/>
                  </a:moveTo>
                  <a:cubicBezTo>
                    <a:pt x="4844" y="0"/>
                    <a:pt x="0" y="4061"/>
                    <a:pt x="0" y="9054"/>
                  </a:cubicBezTo>
                  <a:cubicBezTo>
                    <a:pt x="0" y="12783"/>
                    <a:pt x="2699" y="15993"/>
                    <a:pt x="6549" y="17378"/>
                  </a:cubicBezTo>
                  <a:cubicBezTo>
                    <a:pt x="6576" y="17367"/>
                    <a:pt x="6604" y="17358"/>
                    <a:pt x="6631" y="17346"/>
                  </a:cubicBezTo>
                  <a:cubicBezTo>
                    <a:pt x="6699" y="17320"/>
                    <a:pt x="6764" y="17290"/>
                    <a:pt x="6839" y="17262"/>
                  </a:cubicBezTo>
                  <a:lnTo>
                    <a:pt x="6902" y="17240"/>
                  </a:lnTo>
                  <a:cubicBezTo>
                    <a:pt x="6954" y="17220"/>
                    <a:pt x="7008" y="17198"/>
                    <a:pt x="7059" y="17177"/>
                  </a:cubicBezTo>
                  <a:cubicBezTo>
                    <a:pt x="7233" y="17108"/>
                    <a:pt x="7414" y="17035"/>
                    <a:pt x="7601" y="16981"/>
                  </a:cubicBezTo>
                  <a:cubicBezTo>
                    <a:pt x="7767" y="16934"/>
                    <a:pt x="7928" y="16881"/>
                    <a:pt x="8080" y="16822"/>
                  </a:cubicBezTo>
                  <a:cubicBezTo>
                    <a:pt x="4075" y="15835"/>
                    <a:pt x="1140" y="12726"/>
                    <a:pt x="1140" y="9054"/>
                  </a:cubicBezTo>
                  <a:cubicBezTo>
                    <a:pt x="1140" y="4590"/>
                    <a:pt x="5476" y="963"/>
                    <a:pt x="10800" y="963"/>
                  </a:cubicBezTo>
                  <a:cubicBezTo>
                    <a:pt x="11832" y="963"/>
                    <a:pt x="12828" y="1096"/>
                    <a:pt x="13760" y="1349"/>
                  </a:cubicBezTo>
                  <a:cubicBezTo>
                    <a:pt x="13795" y="1357"/>
                    <a:pt x="14197" y="1450"/>
                    <a:pt x="14799" y="1688"/>
                  </a:cubicBezTo>
                  <a:lnTo>
                    <a:pt x="14780" y="1704"/>
                  </a:lnTo>
                  <a:cubicBezTo>
                    <a:pt x="14122" y="2175"/>
                    <a:pt x="13351" y="2371"/>
                    <a:pt x="12494" y="2286"/>
                  </a:cubicBezTo>
                  <a:cubicBezTo>
                    <a:pt x="12163" y="2253"/>
                    <a:pt x="11816" y="2207"/>
                    <a:pt x="11562" y="2175"/>
                  </a:cubicBezTo>
                  <a:lnTo>
                    <a:pt x="11461" y="2159"/>
                  </a:lnTo>
                  <a:cubicBezTo>
                    <a:pt x="11303" y="2139"/>
                    <a:pt x="11120" y="2117"/>
                    <a:pt x="10939" y="2096"/>
                  </a:cubicBezTo>
                  <a:cubicBezTo>
                    <a:pt x="10475" y="2043"/>
                    <a:pt x="10115" y="2085"/>
                    <a:pt x="9799" y="2228"/>
                  </a:cubicBezTo>
                  <a:cubicBezTo>
                    <a:pt x="9596" y="2318"/>
                    <a:pt x="9384" y="2396"/>
                    <a:pt x="9169" y="2455"/>
                  </a:cubicBezTo>
                  <a:cubicBezTo>
                    <a:pt x="8743" y="2574"/>
                    <a:pt x="8323" y="2684"/>
                    <a:pt x="8004" y="2768"/>
                  </a:cubicBezTo>
                  <a:lnTo>
                    <a:pt x="7979" y="2778"/>
                  </a:lnTo>
                  <a:lnTo>
                    <a:pt x="7802" y="2826"/>
                  </a:lnTo>
                  <a:cubicBezTo>
                    <a:pt x="7640" y="2869"/>
                    <a:pt x="7472" y="2912"/>
                    <a:pt x="7305" y="2958"/>
                  </a:cubicBezTo>
                  <a:cubicBezTo>
                    <a:pt x="7156" y="2998"/>
                    <a:pt x="6948" y="3067"/>
                    <a:pt x="6858" y="3228"/>
                  </a:cubicBezTo>
                  <a:cubicBezTo>
                    <a:pt x="6773" y="3377"/>
                    <a:pt x="6710" y="3544"/>
                    <a:pt x="6656" y="3678"/>
                  </a:cubicBezTo>
                  <a:lnTo>
                    <a:pt x="6650" y="3688"/>
                  </a:lnTo>
                  <a:cubicBezTo>
                    <a:pt x="6633" y="3731"/>
                    <a:pt x="6618" y="3778"/>
                    <a:pt x="6600" y="3821"/>
                  </a:cubicBezTo>
                  <a:cubicBezTo>
                    <a:pt x="7042" y="3516"/>
                    <a:pt x="7465" y="3282"/>
                    <a:pt x="7903" y="3106"/>
                  </a:cubicBezTo>
                  <a:cubicBezTo>
                    <a:pt x="8422" y="2899"/>
                    <a:pt x="8913" y="2757"/>
                    <a:pt x="9402" y="2678"/>
                  </a:cubicBezTo>
                  <a:lnTo>
                    <a:pt x="9692" y="2630"/>
                  </a:lnTo>
                  <a:lnTo>
                    <a:pt x="9440" y="2757"/>
                  </a:lnTo>
                  <a:cubicBezTo>
                    <a:pt x="9399" y="2777"/>
                    <a:pt x="9358" y="2788"/>
                    <a:pt x="9326" y="2794"/>
                  </a:cubicBezTo>
                  <a:cubicBezTo>
                    <a:pt x="8697" y="2928"/>
                    <a:pt x="8170" y="3095"/>
                    <a:pt x="7714" y="3313"/>
                  </a:cubicBezTo>
                  <a:cubicBezTo>
                    <a:pt x="6923" y="3690"/>
                    <a:pt x="6179" y="4191"/>
                    <a:pt x="5302" y="4937"/>
                  </a:cubicBezTo>
                  <a:cubicBezTo>
                    <a:pt x="5141" y="5074"/>
                    <a:pt x="4984" y="5236"/>
                    <a:pt x="4811" y="5445"/>
                  </a:cubicBezTo>
                  <a:cubicBezTo>
                    <a:pt x="4751" y="5520"/>
                    <a:pt x="4729" y="5576"/>
                    <a:pt x="4748" y="5620"/>
                  </a:cubicBezTo>
                  <a:cubicBezTo>
                    <a:pt x="4768" y="5666"/>
                    <a:pt x="4839" y="5700"/>
                    <a:pt x="4950" y="5726"/>
                  </a:cubicBezTo>
                  <a:cubicBezTo>
                    <a:pt x="5223" y="5788"/>
                    <a:pt x="5463" y="5761"/>
                    <a:pt x="5680" y="5641"/>
                  </a:cubicBezTo>
                  <a:lnTo>
                    <a:pt x="5787" y="5577"/>
                  </a:lnTo>
                  <a:cubicBezTo>
                    <a:pt x="6007" y="5457"/>
                    <a:pt x="6233" y="5332"/>
                    <a:pt x="6474" y="5228"/>
                  </a:cubicBezTo>
                  <a:cubicBezTo>
                    <a:pt x="6850" y="5064"/>
                    <a:pt x="7170" y="4892"/>
                    <a:pt x="7443" y="4694"/>
                  </a:cubicBezTo>
                  <a:cubicBezTo>
                    <a:pt x="7661" y="4535"/>
                    <a:pt x="7908" y="4455"/>
                    <a:pt x="8199" y="4450"/>
                  </a:cubicBezTo>
                  <a:cubicBezTo>
                    <a:pt x="8509" y="4445"/>
                    <a:pt x="8806" y="4391"/>
                    <a:pt x="9087" y="4292"/>
                  </a:cubicBezTo>
                  <a:cubicBezTo>
                    <a:pt x="9331" y="4204"/>
                    <a:pt x="9587" y="4164"/>
                    <a:pt x="9837" y="4175"/>
                  </a:cubicBezTo>
                  <a:cubicBezTo>
                    <a:pt x="10118" y="4189"/>
                    <a:pt x="10404" y="4159"/>
                    <a:pt x="10687" y="4085"/>
                  </a:cubicBezTo>
                  <a:cubicBezTo>
                    <a:pt x="10864" y="4037"/>
                    <a:pt x="11024" y="4064"/>
                    <a:pt x="11172" y="4165"/>
                  </a:cubicBezTo>
                  <a:cubicBezTo>
                    <a:pt x="11269" y="4230"/>
                    <a:pt x="11352" y="4303"/>
                    <a:pt x="11417" y="4371"/>
                  </a:cubicBezTo>
                  <a:cubicBezTo>
                    <a:pt x="11555" y="4516"/>
                    <a:pt x="11684" y="4652"/>
                    <a:pt x="11839" y="4821"/>
                  </a:cubicBezTo>
                  <a:lnTo>
                    <a:pt x="11902" y="4890"/>
                  </a:lnTo>
                  <a:cubicBezTo>
                    <a:pt x="11920" y="4908"/>
                    <a:pt x="11941" y="4929"/>
                    <a:pt x="11959" y="4948"/>
                  </a:cubicBezTo>
                  <a:cubicBezTo>
                    <a:pt x="11969" y="4959"/>
                    <a:pt x="11974" y="4968"/>
                    <a:pt x="11984" y="4979"/>
                  </a:cubicBezTo>
                  <a:lnTo>
                    <a:pt x="12072" y="5075"/>
                  </a:lnTo>
                  <a:cubicBezTo>
                    <a:pt x="12102" y="5056"/>
                    <a:pt x="12129" y="5034"/>
                    <a:pt x="12160" y="5017"/>
                  </a:cubicBezTo>
                  <a:lnTo>
                    <a:pt x="12211" y="4990"/>
                  </a:lnTo>
                  <a:cubicBezTo>
                    <a:pt x="12298" y="4938"/>
                    <a:pt x="12393" y="4883"/>
                    <a:pt x="12481" y="4826"/>
                  </a:cubicBezTo>
                  <a:cubicBezTo>
                    <a:pt x="12576" y="4764"/>
                    <a:pt x="12669" y="4700"/>
                    <a:pt x="12758" y="4636"/>
                  </a:cubicBezTo>
                  <a:lnTo>
                    <a:pt x="12796" y="4604"/>
                  </a:lnTo>
                  <a:cubicBezTo>
                    <a:pt x="12824" y="4584"/>
                    <a:pt x="12856" y="4566"/>
                    <a:pt x="12884" y="4546"/>
                  </a:cubicBezTo>
                  <a:lnTo>
                    <a:pt x="12966" y="4487"/>
                  </a:lnTo>
                  <a:lnTo>
                    <a:pt x="12966" y="4572"/>
                  </a:lnTo>
                  <a:cubicBezTo>
                    <a:pt x="12969" y="4612"/>
                    <a:pt x="12946" y="4637"/>
                    <a:pt x="12929" y="4651"/>
                  </a:cubicBezTo>
                  <a:cubicBezTo>
                    <a:pt x="12370" y="5080"/>
                    <a:pt x="11796" y="5377"/>
                    <a:pt x="11178" y="5556"/>
                  </a:cubicBezTo>
                  <a:cubicBezTo>
                    <a:pt x="10767" y="5675"/>
                    <a:pt x="10290" y="5831"/>
                    <a:pt x="9862" y="6085"/>
                  </a:cubicBezTo>
                  <a:cubicBezTo>
                    <a:pt x="9526" y="6286"/>
                    <a:pt x="9334" y="6542"/>
                    <a:pt x="9282" y="6869"/>
                  </a:cubicBezTo>
                  <a:cubicBezTo>
                    <a:pt x="9251" y="7065"/>
                    <a:pt x="9372" y="7210"/>
                    <a:pt x="9610" y="7276"/>
                  </a:cubicBezTo>
                  <a:cubicBezTo>
                    <a:pt x="9681" y="7296"/>
                    <a:pt x="9750" y="7308"/>
                    <a:pt x="9830" y="7308"/>
                  </a:cubicBezTo>
                  <a:cubicBezTo>
                    <a:pt x="9931" y="7308"/>
                    <a:pt x="10027" y="7292"/>
                    <a:pt x="10107" y="7276"/>
                  </a:cubicBezTo>
                  <a:cubicBezTo>
                    <a:pt x="10218" y="7254"/>
                    <a:pt x="10314" y="7235"/>
                    <a:pt x="10391" y="7218"/>
                  </a:cubicBezTo>
                  <a:lnTo>
                    <a:pt x="10397" y="7218"/>
                  </a:lnTo>
                  <a:cubicBezTo>
                    <a:pt x="10684" y="7158"/>
                    <a:pt x="10980" y="7100"/>
                    <a:pt x="11279" y="7064"/>
                  </a:cubicBezTo>
                  <a:cubicBezTo>
                    <a:pt x="11560" y="7030"/>
                    <a:pt x="11771" y="6958"/>
                    <a:pt x="11965" y="6837"/>
                  </a:cubicBezTo>
                  <a:cubicBezTo>
                    <a:pt x="12304" y="6626"/>
                    <a:pt x="12689" y="6459"/>
                    <a:pt x="13143" y="6329"/>
                  </a:cubicBezTo>
                  <a:cubicBezTo>
                    <a:pt x="13324" y="6277"/>
                    <a:pt x="13502" y="6211"/>
                    <a:pt x="13672" y="6144"/>
                  </a:cubicBezTo>
                  <a:lnTo>
                    <a:pt x="13728" y="6117"/>
                  </a:lnTo>
                  <a:cubicBezTo>
                    <a:pt x="13765" y="6103"/>
                    <a:pt x="13799" y="6089"/>
                    <a:pt x="13835" y="6075"/>
                  </a:cubicBezTo>
                  <a:cubicBezTo>
                    <a:pt x="14131" y="5959"/>
                    <a:pt x="14389" y="5857"/>
                    <a:pt x="14641" y="5752"/>
                  </a:cubicBezTo>
                  <a:lnTo>
                    <a:pt x="14774" y="5699"/>
                  </a:lnTo>
                  <a:cubicBezTo>
                    <a:pt x="14967" y="5619"/>
                    <a:pt x="15139" y="5543"/>
                    <a:pt x="15303" y="5456"/>
                  </a:cubicBezTo>
                  <a:cubicBezTo>
                    <a:pt x="15561" y="5316"/>
                    <a:pt x="15740" y="5120"/>
                    <a:pt x="15838" y="4868"/>
                  </a:cubicBezTo>
                  <a:cubicBezTo>
                    <a:pt x="15948" y="4580"/>
                    <a:pt x="16132" y="4334"/>
                    <a:pt x="16386" y="4143"/>
                  </a:cubicBezTo>
                  <a:cubicBezTo>
                    <a:pt x="16574" y="4001"/>
                    <a:pt x="16778" y="3848"/>
                    <a:pt x="16940" y="3725"/>
                  </a:cubicBezTo>
                  <a:lnTo>
                    <a:pt x="16953" y="3715"/>
                  </a:lnTo>
                  <a:cubicBezTo>
                    <a:pt x="17110" y="3595"/>
                    <a:pt x="17351" y="3419"/>
                    <a:pt x="17538" y="3281"/>
                  </a:cubicBezTo>
                  <a:lnTo>
                    <a:pt x="17576" y="3302"/>
                  </a:lnTo>
                  <a:cubicBezTo>
                    <a:pt x="17991" y="3645"/>
                    <a:pt x="18367" y="4019"/>
                    <a:pt x="18703" y="4419"/>
                  </a:cubicBezTo>
                  <a:cubicBezTo>
                    <a:pt x="19806" y="5734"/>
                    <a:pt x="20460" y="7332"/>
                    <a:pt x="20460" y="9059"/>
                  </a:cubicBezTo>
                  <a:cubicBezTo>
                    <a:pt x="20460" y="13372"/>
                    <a:pt x="16412" y="16906"/>
                    <a:pt x="11335" y="17140"/>
                  </a:cubicBezTo>
                  <a:cubicBezTo>
                    <a:pt x="11317" y="17161"/>
                    <a:pt x="11300" y="17184"/>
                    <a:pt x="11279" y="17203"/>
                  </a:cubicBezTo>
                  <a:cubicBezTo>
                    <a:pt x="11195" y="17284"/>
                    <a:pt x="11098" y="17357"/>
                    <a:pt x="10983" y="17426"/>
                  </a:cubicBezTo>
                  <a:cubicBezTo>
                    <a:pt x="10542" y="17687"/>
                    <a:pt x="10056" y="17846"/>
                    <a:pt x="9641" y="17965"/>
                  </a:cubicBezTo>
                  <a:cubicBezTo>
                    <a:pt x="9565" y="17987"/>
                    <a:pt x="9492" y="18013"/>
                    <a:pt x="9415" y="18039"/>
                  </a:cubicBezTo>
                  <a:cubicBezTo>
                    <a:pt x="9869" y="18089"/>
                    <a:pt x="10329" y="18114"/>
                    <a:pt x="10800" y="18114"/>
                  </a:cubicBezTo>
                  <a:cubicBezTo>
                    <a:pt x="11199" y="18114"/>
                    <a:pt x="11597" y="18095"/>
                    <a:pt x="11984" y="18061"/>
                  </a:cubicBezTo>
                  <a:cubicBezTo>
                    <a:pt x="11934" y="18120"/>
                    <a:pt x="11883" y="18184"/>
                    <a:pt x="11839" y="18246"/>
                  </a:cubicBezTo>
                  <a:cubicBezTo>
                    <a:pt x="11665" y="18494"/>
                    <a:pt x="11445" y="18702"/>
                    <a:pt x="11190" y="18870"/>
                  </a:cubicBezTo>
                  <a:cubicBezTo>
                    <a:pt x="11103" y="18928"/>
                    <a:pt x="10968" y="18968"/>
                    <a:pt x="10844" y="18971"/>
                  </a:cubicBezTo>
                  <a:cubicBezTo>
                    <a:pt x="10632" y="18976"/>
                    <a:pt x="10468" y="19011"/>
                    <a:pt x="10315" y="19087"/>
                  </a:cubicBezTo>
                  <a:cubicBezTo>
                    <a:pt x="10153" y="19169"/>
                    <a:pt x="9962" y="19199"/>
                    <a:pt x="9755" y="19172"/>
                  </a:cubicBezTo>
                  <a:cubicBezTo>
                    <a:pt x="9847" y="19215"/>
                    <a:pt x="9942" y="19242"/>
                    <a:pt x="10051" y="19214"/>
                  </a:cubicBezTo>
                  <a:cubicBezTo>
                    <a:pt x="10344" y="19137"/>
                    <a:pt x="10641" y="19105"/>
                    <a:pt x="10939" y="19119"/>
                  </a:cubicBezTo>
                  <a:cubicBezTo>
                    <a:pt x="11167" y="19129"/>
                    <a:pt x="11400" y="19093"/>
                    <a:pt x="11625" y="19013"/>
                  </a:cubicBezTo>
                  <a:cubicBezTo>
                    <a:pt x="11760" y="18965"/>
                    <a:pt x="11899" y="18929"/>
                    <a:pt x="12041" y="18902"/>
                  </a:cubicBezTo>
                  <a:cubicBezTo>
                    <a:pt x="12048" y="18895"/>
                    <a:pt x="12056" y="18884"/>
                    <a:pt x="12059" y="18876"/>
                  </a:cubicBezTo>
                  <a:cubicBezTo>
                    <a:pt x="12106" y="18794"/>
                    <a:pt x="12144" y="18709"/>
                    <a:pt x="12185" y="18627"/>
                  </a:cubicBezTo>
                  <a:cubicBezTo>
                    <a:pt x="12223" y="18551"/>
                    <a:pt x="12264" y="18474"/>
                    <a:pt x="12305" y="18399"/>
                  </a:cubicBezTo>
                  <a:cubicBezTo>
                    <a:pt x="12383" y="18256"/>
                    <a:pt x="12417" y="18133"/>
                    <a:pt x="12418" y="18013"/>
                  </a:cubicBezTo>
                  <a:cubicBezTo>
                    <a:pt x="12447" y="18010"/>
                    <a:pt x="12478" y="18007"/>
                    <a:pt x="12507" y="18002"/>
                  </a:cubicBezTo>
                  <a:cubicBezTo>
                    <a:pt x="12503" y="18108"/>
                    <a:pt x="12476" y="18214"/>
                    <a:pt x="12425" y="18320"/>
                  </a:cubicBezTo>
                  <a:cubicBezTo>
                    <a:pt x="12357" y="18461"/>
                    <a:pt x="12286" y="18598"/>
                    <a:pt x="12211" y="18743"/>
                  </a:cubicBezTo>
                  <a:cubicBezTo>
                    <a:pt x="12187" y="18789"/>
                    <a:pt x="12165" y="18839"/>
                    <a:pt x="12141" y="18886"/>
                  </a:cubicBezTo>
                  <a:cubicBezTo>
                    <a:pt x="12278" y="18865"/>
                    <a:pt x="12417" y="18851"/>
                    <a:pt x="12557" y="18849"/>
                  </a:cubicBezTo>
                  <a:cubicBezTo>
                    <a:pt x="12786" y="18845"/>
                    <a:pt x="12979" y="18789"/>
                    <a:pt x="13155" y="18680"/>
                  </a:cubicBezTo>
                  <a:cubicBezTo>
                    <a:pt x="13160" y="18670"/>
                    <a:pt x="13167" y="18662"/>
                    <a:pt x="13168" y="18653"/>
                  </a:cubicBezTo>
                  <a:cubicBezTo>
                    <a:pt x="13175" y="18620"/>
                    <a:pt x="13179" y="18582"/>
                    <a:pt x="13187" y="18547"/>
                  </a:cubicBezTo>
                  <a:cubicBezTo>
                    <a:pt x="13237" y="18328"/>
                    <a:pt x="13293" y="18100"/>
                    <a:pt x="13313" y="17875"/>
                  </a:cubicBezTo>
                  <a:cubicBezTo>
                    <a:pt x="13313" y="17873"/>
                    <a:pt x="13313" y="17873"/>
                    <a:pt x="13313" y="17870"/>
                  </a:cubicBezTo>
                  <a:cubicBezTo>
                    <a:pt x="13389" y="17855"/>
                    <a:pt x="13459" y="17839"/>
                    <a:pt x="13533" y="17822"/>
                  </a:cubicBezTo>
                  <a:cubicBezTo>
                    <a:pt x="13458" y="18029"/>
                    <a:pt x="13439" y="18244"/>
                    <a:pt x="13470" y="18468"/>
                  </a:cubicBezTo>
                  <a:cubicBezTo>
                    <a:pt x="13689" y="18331"/>
                    <a:pt x="13933" y="18207"/>
                    <a:pt x="14207" y="18087"/>
                  </a:cubicBezTo>
                  <a:cubicBezTo>
                    <a:pt x="14256" y="18066"/>
                    <a:pt x="14303" y="18042"/>
                    <a:pt x="14352" y="18018"/>
                  </a:cubicBezTo>
                  <a:cubicBezTo>
                    <a:pt x="14352" y="17998"/>
                    <a:pt x="14352" y="17980"/>
                    <a:pt x="14352" y="17960"/>
                  </a:cubicBezTo>
                  <a:cubicBezTo>
                    <a:pt x="14353" y="17850"/>
                    <a:pt x="14355" y="17735"/>
                    <a:pt x="14333" y="17627"/>
                  </a:cubicBezTo>
                  <a:cubicBezTo>
                    <a:pt x="14333" y="17624"/>
                    <a:pt x="14328" y="17619"/>
                    <a:pt x="14327" y="17616"/>
                  </a:cubicBezTo>
                  <a:cubicBezTo>
                    <a:pt x="18556" y="16388"/>
                    <a:pt x="21600" y="13016"/>
                    <a:pt x="21600" y="9059"/>
                  </a:cubicBezTo>
                  <a:cubicBezTo>
                    <a:pt x="21600" y="4066"/>
                    <a:pt x="16757" y="5"/>
                    <a:pt x="10800" y="5"/>
                  </a:cubicBezTo>
                  <a:lnTo>
                    <a:pt x="10800" y="0"/>
                  </a:lnTo>
                  <a:close/>
                  <a:moveTo>
                    <a:pt x="10712" y="4165"/>
                  </a:moveTo>
                  <a:cubicBezTo>
                    <a:pt x="10422" y="4242"/>
                    <a:pt x="10128" y="4259"/>
                    <a:pt x="9824" y="4260"/>
                  </a:cubicBezTo>
                  <a:cubicBezTo>
                    <a:pt x="9612" y="4260"/>
                    <a:pt x="9393" y="4315"/>
                    <a:pt x="9182" y="4355"/>
                  </a:cubicBezTo>
                  <a:cubicBezTo>
                    <a:pt x="9057" y="4378"/>
                    <a:pt x="8940" y="4419"/>
                    <a:pt x="8823" y="4461"/>
                  </a:cubicBezTo>
                  <a:cubicBezTo>
                    <a:pt x="8773" y="4479"/>
                    <a:pt x="8713" y="4511"/>
                    <a:pt x="8690" y="4551"/>
                  </a:cubicBezTo>
                  <a:cubicBezTo>
                    <a:pt x="8602" y="4708"/>
                    <a:pt x="8531" y="4874"/>
                    <a:pt x="8445" y="5032"/>
                  </a:cubicBezTo>
                  <a:cubicBezTo>
                    <a:pt x="8351" y="5206"/>
                    <a:pt x="8299" y="5382"/>
                    <a:pt x="8344" y="5572"/>
                  </a:cubicBezTo>
                  <a:cubicBezTo>
                    <a:pt x="8360" y="5644"/>
                    <a:pt x="8368" y="5717"/>
                    <a:pt x="8382" y="5789"/>
                  </a:cubicBezTo>
                  <a:cubicBezTo>
                    <a:pt x="8392" y="5795"/>
                    <a:pt x="8397" y="5804"/>
                    <a:pt x="8407" y="5810"/>
                  </a:cubicBezTo>
                  <a:cubicBezTo>
                    <a:pt x="8584" y="5609"/>
                    <a:pt x="8785" y="5417"/>
                    <a:pt x="8936" y="5202"/>
                  </a:cubicBezTo>
                  <a:cubicBezTo>
                    <a:pt x="9107" y="4956"/>
                    <a:pt x="9322" y="4745"/>
                    <a:pt x="9585" y="4572"/>
                  </a:cubicBezTo>
                  <a:cubicBezTo>
                    <a:pt x="9675" y="4514"/>
                    <a:pt x="9810" y="4475"/>
                    <a:pt x="9925" y="4471"/>
                  </a:cubicBezTo>
                  <a:cubicBezTo>
                    <a:pt x="10122" y="4467"/>
                    <a:pt x="10296" y="4435"/>
                    <a:pt x="10466" y="4350"/>
                  </a:cubicBezTo>
                  <a:cubicBezTo>
                    <a:pt x="10636" y="4265"/>
                    <a:pt x="10825" y="4244"/>
                    <a:pt x="11020" y="4270"/>
                  </a:cubicBezTo>
                  <a:cubicBezTo>
                    <a:pt x="11080" y="4278"/>
                    <a:pt x="11138" y="4284"/>
                    <a:pt x="11228" y="4297"/>
                  </a:cubicBezTo>
                  <a:cubicBezTo>
                    <a:pt x="11063" y="4170"/>
                    <a:pt x="10908" y="4112"/>
                    <a:pt x="10712" y="4165"/>
                  </a:cubicBezTo>
                  <a:close/>
                  <a:moveTo>
                    <a:pt x="8615" y="4530"/>
                  </a:moveTo>
                  <a:cubicBezTo>
                    <a:pt x="8412" y="4542"/>
                    <a:pt x="8230" y="4542"/>
                    <a:pt x="8048" y="4567"/>
                  </a:cubicBezTo>
                  <a:cubicBezTo>
                    <a:pt x="7914" y="4585"/>
                    <a:pt x="7783" y="4622"/>
                    <a:pt x="7658" y="4667"/>
                  </a:cubicBezTo>
                  <a:cubicBezTo>
                    <a:pt x="7606" y="4686"/>
                    <a:pt x="7548" y="4743"/>
                    <a:pt x="7538" y="4789"/>
                  </a:cubicBezTo>
                  <a:cubicBezTo>
                    <a:pt x="7480" y="5048"/>
                    <a:pt x="7417" y="5310"/>
                    <a:pt x="7393" y="5572"/>
                  </a:cubicBezTo>
                  <a:cubicBezTo>
                    <a:pt x="7374" y="5788"/>
                    <a:pt x="7382" y="6010"/>
                    <a:pt x="7425" y="6223"/>
                  </a:cubicBezTo>
                  <a:cubicBezTo>
                    <a:pt x="7471" y="6450"/>
                    <a:pt x="7689" y="6523"/>
                    <a:pt x="7928" y="6408"/>
                  </a:cubicBezTo>
                  <a:cubicBezTo>
                    <a:pt x="8006" y="6372"/>
                    <a:pt x="8084" y="6313"/>
                    <a:pt x="8130" y="6250"/>
                  </a:cubicBezTo>
                  <a:cubicBezTo>
                    <a:pt x="8267" y="6062"/>
                    <a:pt x="8297" y="5851"/>
                    <a:pt x="8250" y="5641"/>
                  </a:cubicBezTo>
                  <a:cubicBezTo>
                    <a:pt x="8207" y="5460"/>
                    <a:pt x="8233" y="5297"/>
                    <a:pt x="8313" y="5133"/>
                  </a:cubicBezTo>
                  <a:cubicBezTo>
                    <a:pt x="8409" y="4933"/>
                    <a:pt x="8511" y="4737"/>
                    <a:pt x="8615" y="4530"/>
                  </a:cubicBezTo>
                  <a:close/>
                  <a:moveTo>
                    <a:pt x="7286" y="4927"/>
                  </a:moveTo>
                  <a:cubicBezTo>
                    <a:pt x="6999" y="5063"/>
                    <a:pt x="6725" y="5194"/>
                    <a:pt x="6449" y="5329"/>
                  </a:cubicBezTo>
                  <a:cubicBezTo>
                    <a:pt x="6419" y="5343"/>
                    <a:pt x="6379" y="5374"/>
                    <a:pt x="6379" y="5398"/>
                  </a:cubicBezTo>
                  <a:cubicBezTo>
                    <a:pt x="6379" y="5531"/>
                    <a:pt x="6369" y="5671"/>
                    <a:pt x="6398" y="5800"/>
                  </a:cubicBezTo>
                  <a:cubicBezTo>
                    <a:pt x="6432" y="5949"/>
                    <a:pt x="6561" y="6026"/>
                    <a:pt x="6738" y="6054"/>
                  </a:cubicBezTo>
                  <a:lnTo>
                    <a:pt x="6744" y="6059"/>
                  </a:lnTo>
                  <a:cubicBezTo>
                    <a:pt x="6891" y="6081"/>
                    <a:pt x="6999" y="6023"/>
                    <a:pt x="7066" y="5921"/>
                  </a:cubicBezTo>
                  <a:cubicBezTo>
                    <a:pt x="7271" y="5610"/>
                    <a:pt x="7341" y="5274"/>
                    <a:pt x="7286" y="4927"/>
                  </a:cubicBezTo>
                  <a:close/>
                  <a:moveTo>
                    <a:pt x="3268" y="10224"/>
                  </a:moveTo>
                  <a:lnTo>
                    <a:pt x="3268" y="10335"/>
                  </a:lnTo>
                  <a:lnTo>
                    <a:pt x="18332" y="10335"/>
                  </a:lnTo>
                  <a:lnTo>
                    <a:pt x="18332" y="10224"/>
                  </a:lnTo>
                  <a:lnTo>
                    <a:pt x="3268" y="10224"/>
                  </a:lnTo>
                  <a:close/>
                  <a:moveTo>
                    <a:pt x="8010" y="13504"/>
                  </a:moveTo>
                  <a:lnTo>
                    <a:pt x="8010" y="13811"/>
                  </a:lnTo>
                  <a:lnTo>
                    <a:pt x="10693" y="13811"/>
                  </a:lnTo>
                  <a:lnTo>
                    <a:pt x="10693" y="13504"/>
                  </a:lnTo>
                  <a:lnTo>
                    <a:pt x="8010" y="13504"/>
                  </a:lnTo>
                  <a:close/>
                  <a:moveTo>
                    <a:pt x="11077" y="13504"/>
                  </a:moveTo>
                  <a:lnTo>
                    <a:pt x="11077" y="13811"/>
                  </a:lnTo>
                  <a:lnTo>
                    <a:pt x="13760" y="13811"/>
                  </a:lnTo>
                  <a:lnTo>
                    <a:pt x="13760" y="13504"/>
                  </a:lnTo>
                  <a:lnTo>
                    <a:pt x="11077" y="13504"/>
                  </a:lnTo>
                  <a:close/>
                  <a:moveTo>
                    <a:pt x="6977" y="14044"/>
                  </a:moveTo>
                  <a:lnTo>
                    <a:pt x="6977" y="14351"/>
                  </a:lnTo>
                  <a:lnTo>
                    <a:pt x="10693" y="14351"/>
                  </a:lnTo>
                  <a:lnTo>
                    <a:pt x="10693" y="14044"/>
                  </a:lnTo>
                  <a:lnTo>
                    <a:pt x="6977" y="14044"/>
                  </a:lnTo>
                  <a:close/>
                  <a:moveTo>
                    <a:pt x="11077" y="14044"/>
                  </a:moveTo>
                  <a:lnTo>
                    <a:pt x="11077" y="14351"/>
                  </a:lnTo>
                  <a:lnTo>
                    <a:pt x="14793" y="14351"/>
                  </a:lnTo>
                  <a:lnTo>
                    <a:pt x="14793" y="14044"/>
                  </a:lnTo>
                  <a:lnTo>
                    <a:pt x="11077" y="14044"/>
                  </a:lnTo>
                  <a:close/>
                  <a:moveTo>
                    <a:pt x="8010" y="14584"/>
                  </a:moveTo>
                  <a:lnTo>
                    <a:pt x="8010" y="14891"/>
                  </a:lnTo>
                  <a:lnTo>
                    <a:pt x="10693" y="14891"/>
                  </a:lnTo>
                  <a:lnTo>
                    <a:pt x="10693" y="14584"/>
                  </a:lnTo>
                  <a:lnTo>
                    <a:pt x="8010" y="14584"/>
                  </a:lnTo>
                  <a:close/>
                  <a:moveTo>
                    <a:pt x="11077" y="14584"/>
                  </a:moveTo>
                  <a:lnTo>
                    <a:pt x="11077" y="14891"/>
                  </a:lnTo>
                  <a:lnTo>
                    <a:pt x="13760" y="14891"/>
                  </a:lnTo>
                  <a:lnTo>
                    <a:pt x="13760" y="14584"/>
                  </a:lnTo>
                  <a:lnTo>
                    <a:pt x="11077" y="14584"/>
                  </a:lnTo>
                  <a:close/>
                  <a:moveTo>
                    <a:pt x="10655" y="16145"/>
                  </a:moveTo>
                  <a:cubicBezTo>
                    <a:pt x="10564" y="16163"/>
                    <a:pt x="10473" y="16185"/>
                    <a:pt x="10384" y="16203"/>
                  </a:cubicBezTo>
                  <a:lnTo>
                    <a:pt x="10359" y="16209"/>
                  </a:lnTo>
                  <a:cubicBezTo>
                    <a:pt x="10077" y="16266"/>
                    <a:pt x="9783" y="16326"/>
                    <a:pt x="9490" y="16362"/>
                  </a:cubicBezTo>
                  <a:cubicBezTo>
                    <a:pt x="9212" y="16396"/>
                    <a:pt x="9002" y="16463"/>
                    <a:pt x="8810" y="16584"/>
                  </a:cubicBezTo>
                  <a:cubicBezTo>
                    <a:pt x="8629" y="16698"/>
                    <a:pt x="8438" y="16792"/>
                    <a:pt x="8231" y="16881"/>
                  </a:cubicBezTo>
                  <a:cubicBezTo>
                    <a:pt x="8047" y="16957"/>
                    <a:pt x="7847" y="17028"/>
                    <a:pt x="7639" y="17087"/>
                  </a:cubicBezTo>
                  <a:cubicBezTo>
                    <a:pt x="7459" y="17138"/>
                    <a:pt x="7287" y="17209"/>
                    <a:pt x="7116" y="17277"/>
                  </a:cubicBezTo>
                  <a:cubicBezTo>
                    <a:pt x="7064" y="17298"/>
                    <a:pt x="7011" y="17321"/>
                    <a:pt x="6959" y="17341"/>
                  </a:cubicBezTo>
                  <a:lnTo>
                    <a:pt x="6896" y="17362"/>
                  </a:lnTo>
                  <a:cubicBezTo>
                    <a:pt x="6822" y="17391"/>
                    <a:pt x="6750" y="17421"/>
                    <a:pt x="6682" y="17447"/>
                  </a:cubicBezTo>
                  <a:cubicBezTo>
                    <a:pt x="6485" y="17524"/>
                    <a:pt x="6315" y="17593"/>
                    <a:pt x="6159" y="17658"/>
                  </a:cubicBezTo>
                  <a:lnTo>
                    <a:pt x="6033" y="17711"/>
                  </a:lnTo>
                  <a:cubicBezTo>
                    <a:pt x="5853" y="17786"/>
                    <a:pt x="5668" y="17863"/>
                    <a:pt x="5498" y="17955"/>
                  </a:cubicBezTo>
                  <a:cubicBezTo>
                    <a:pt x="5239" y="18094"/>
                    <a:pt x="5065" y="18288"/>
                    <a:pt x="4969" y="18537"/>
                  </a:cubicBezTo>
                  <a:cubicBezTo>
                    <a:pt x="4859" y="18825"/>
                    <a:pt x="4671" y="19068"/>
                    <a:pt x="4421" y="19257"/>
                  </a:cubicBezTo>
                  <a:cubicBezTo>
                    <a:pt x="4226" y="19402"/>
                    <a:pt x="4031" y="19551"/>
                    <a:pt x="3841" y="19696"/>
                  </a:cubicBezTo>
                  <a:lnTo>
                    <a:pt x="3760" y="19759"/>
                  </a:lnTo>
                  <a:cubicBezTo>
                    <a:pt x="3572" y="19902"/>
                    <a:pt x="3376" y="20050"/>
                    <a:pt x="3186" y="20193"/>
                  </a:cubicBezTo>
                  <a:cubicBezTo>
                    <a:pt x="3110" y="20250"/>
                    <a:pt x="2804" y="20441"/>
                    <a:pt x="2506" y="20627"/>
                  </a:cubicBezTo>
                  <a:lnTo>
                    <a:pt x="2412" y="20685"/>
                  </a:lnTo>
                  <a:cubicBezTo>
                    <a:pt x="2241" y="20792"/>
                    <a:pt x="2098" y="20887"/>
                    <a:pt x="2028" y="20934"/>
                  </a:cubicBezTo>
                  <a:cubicBezTo>
                    <a:pt x="2198" y="20905"/>
                    <a:pt x="2365" y="20892"/>
                    <a:pt x="2538" y="20892"/>
                  </a:cubicBezTo>
                  <a:cubicBezTo>
                    <a:pt x="3166" y="20892"/>
                    <a:pt x="3727" y="21082"/>
                    <a:pt x="4219" y="21252"/>
                  </a:cubicBezTo>
                  <a:cubicBezTo>
                    <a:pt x="4530" y="21359"/>
                    <a:pt x="4827" y="21457"/>
                    <a:pt x="5113" y="21506"/>
                  </a:cubicBezTo>
                  <a:cubicBezTo>
                    <a:pt x="5678" y="21600"/>
                    <a:pt x="6118" y="21530"/>
                    <a:pt x="6392" y="21453"/>
                  </a:cubicBezTo>
                  <a:cubicBezTo>
                    <a:pt x="6952" y="21152"/>
                    <a:pt x="7593" y="21030"/>
                    <a:pt x="8287" y="21098"/>
                  </a:cubicBezTo>
                  <a:cubicBezTo>
                    <a:pt x="8585" y="21127"/>
                    <a:pt x="8884" y="21166"/>
                    <a:pt x="9175" y="21204"/>
                  </a:cubicBezTo>
                  <a:lnTo>
                    <a:pt x="9213" y="21209"/>
                  </a:lnTo>
                  <a:cubicBezTo>
                    <a:pt x="9405" y="21233"/>
                    <a:pt x="9620" y="21264"/>
                    <a:pt x="9830" y="21289"/>
                  </a:cubicBezTo>
                  <a:cubicBezTo>
                    <a:pt x="10289" y="21341"/>
                    <a:pt x="10650" y="21296"/>
                    <a:pt x="10964" y="21156"/>
                  </a:cubicBezTo>
                  <a:cubicBezTo>
                    <a:pt x="11164" y="21066"/>
                    <a:pt x="11374" y="20993"/>
                    <a:pt x="11587" y="20934"/>
                  </a:cubicBezTo>
                  <a:cubicBezTo>
                    <a:pt x="11962" y="20829"/>
                    <a:pt x="12343" y="20726"/>
                    <a:pt x="12714" y="20627"/>
                  </a:cubicBezTo>
                  <a:lnTo>
                    <a:pt x="12828" y="20601"/>
                  </a:lnTo>
                  <a:cubicBezTo>
                    <a:pt x="13029" y="20547"/>
                    <a:pt x="13235" y="20492"/>
                    <a:pt x="13439" y="20437"/>
                  </a:cubicBezTo>
                  <a:cubicBezTo>
                    <a:pt x="13586" y="20397"/>
                    <a:pt x="13791" y="20325"/>
                    <a:pt x="13879" y="20167"/>
                  </a:cubicBezTo>
                  <a:cubicBezTo>
                    <a:pt x="13959" y="20025"/>
                    <a:pt x="14021" y="19869"/>
                    <a:pt x="14081" y="19722"/>
                  </a:cubicBezTo>
                  <a:lnTo>
                    <a:pt x="14100" y="19675"/>
                  </a:lnTo>
                  <a:cubicBezTo>
                    <a:pt x="14112" y="19643"/>
                    <a:pt x="14130" y="19611"/>
                    <a:pt x="14144" y="19579"/>
                  </a:cubicBezTo>
                  <a:cubicBezTo>
                    <a:pt x="13705" y="19883"/>
                    <a:pt x="13275" y="20115"/>
                    <a:pt x="12840" y="20288"/>
                  </a:cubicBezTo>
                  <a:cubicBezTo>
                    <a:pt x="12318" y="20497"/>
                    <a:pt x="11822" y="20638"/>
                    <a:pt x="11323" y="20717"/>
                  </a:cubicBezTo>
                  <a:lnTo>
                    <a:pt x="11140" y="20744"/>
                  </a:lnTo>
                  <a:lnTo>
                    <a:pt x="11291" y="20654"/>
                  </a:lnTo>
                  <a:cubicBezTo>
                    <a:pt x="11337" y="20624"/>
                    <a:pt x="11392" y="20610"/>
                    <a:pt x="11436" y="20601"/>
                  </a:cubicBezTo>
                  <a:cubicBezTo>
                    <a:pt x="12059" y="20468"/>
                    <a:pt x="12581" y="20298"/>
                    <a:pt x="13036" y="20082"/>
                  </a:cubicBezTo>
                  <a:cubicBezTo>
                    <a:pt x="13821" y="19708"/>
                    <a:pt x="14563" y="19205"/>
                    <a:pt x="15435" y="18463"/>
                  </a:cubicBezTo>
                  <a:cubicBezTo>
                    <a:pt x="15594" y="18327"/>
                    <a:pt x="15742" y="18168"/>
                    <a:pt x="15913" y="17960"/>
                  </a:cubicBezTo>
                  <a:cubicBezTo>
                    <a:pt x="15972" y="17888"/>
                    <a:pt x="15995" y="17834"/>
                    <a:pt x="15976" y="17791"/>
                  </a:cubicBezTo>
                  <a:cubicBezTo>
                    <a:pt x="15956" y="17746"/>
                    <a:pt x="15891" y="17709"/>
                    <a:pt x="15781" y="17685"/>
                  </a:cubicBezTo>
                  <a:cubicBezTo>
                    <a:pt x="15505" y="17623"/>
                    <a:pt x="15274" y="17650"/>
                    <a:pt x="15057" y="17770"/>
                  </a:cubicBezTo>
                  <a:lnTo>
                    <a:pt x="14963" y="17822"/>
                  </a:lnTo>
                  <a:cubicBezTo>
                    <a:pt x="14738" y="17946"/>
                    <a:pt x="14503" y="18073"/>
                    <a:pt x="14264" y="18177"/>
                  </a:cubicBezTo>
                  <a:cubicBezTo>
                    <a:pt x="13890" y="18339"/>
                    <a:pt x="13572" y="18513"/>
                    <a:pt x="13300" y="18711"/>
                  </a:cubicBezTo>
                  <a:cubicBezTo>
                    <a:pt x="13083" y="18869"/>
                    <a:pt x="12841" y="18950"/>
                    <a:pt x="12551" y="18955"/>
                  </a:cubicBezTo>
                  <a:cubicBezTo>
                    <a:pt x="12245" y="18960"/>
                    <a:pt x="11949" y="19010"/>
                    <a:pt x="11669" y="19108"/>
                  </a:cubicBezTo>
                  <a:cubicBezTo>
                    <a:pt x="11425" y="19194"/>
                    <a:pt x="11173" y="19231"/>
                    <a:pt x="10926" y="19219"/>
                  </a:cubicBezTo>
                  <a:cubicBezTo>
                    <a:pt x="10645" y="19206"/>
                    <a:pt x="10361" y="19241"/>
                    <a:pt x="10082" y="19315"/>
                  </a:cubicBezTo>
                  <a:cubicBezTo>
                    <a:pt x="9905" y="19361"/>
                    <a:pt x="9742" y="19334"/>
                    <a:pt x="9597" y="19235"/>
                  </a:cubicBezTo>
                  <a:cubicBezTo>
                    <a:pt x="9498" y="19168"/>
                    <a:pt x="9422" y="19103"/>
                    <a:pt x="9358" y="19034"/>
                  </a:cubicBezTo>
                  <a:cubicBezTo>
                    <a:pt x="9204" y="18873"/>
                    <a:pt x="9053" y="18715"/>
                    <a:pt x="8898" y="18547"/>
                  </a:cubicBezTo>
                  <a:lnTo>
                    <a:pt x="8816" y="18452"/>
                  </a:lnTo>
                  <a:cubicBezTo>
                    <a:pt x="8780" y="18412"/>
                    <a:pt x="8746" y="18376"/>
                    <a:pt x="8709" y="18336"/>
                  </a:cubicBezTo>
                  <a:cubicBezTo>
                    <a:pt x="8687" y="18350"/>
                    <a:pt x="8657" y="18364"/>
                    <a:pt x="8634" y="18378"/>
                  </a:cubicBezTo>
                  <a:lnTo>
                    <a:pt x="8609" y="18394"/>
                  </a:lnTo>
                  <a:cubicBezTo>
                    <a:pt x="8507" y="18454"/>
                    <a:pt x="8402" y="18513"/>
                    <a:pt x="8300" y="18579"/>
                  </a:cubicBezTo>
                  <a:cubicBezTo>
                    <a:pt x="8205" y="18641"/>
                    <a:pt x="8113" y="18712"/>
                    <a:pt x="8017" y="18780"/>
                  </a:cubicBezTo>
                  <a:lnTo>
                    <a:pt x="8004" y="18786"/>
                  </a:lnTo>
                  <a:cubicBezTo>
                    <a:pt x="7964" y="18814"/>
                    <a:pt x="7928" y="18839"/>
                    <a:pt x="7891" y="18865"/>
                  </a:cubicBezTo>
                  <a:lnTo>
                    <a:pt x="7828" y="18907"/>
                  </a:lnTo>
                  <a:lnTo>
                    <a:pt x="7821" y="18844"/>
                  </a:lnTo>
                  <a:cubicBezTo>
                    <a:pt x="7814" y="18794"/>
                    <a:pt x="7839" y="18769"/>
                    <a:pt x="7859" y="18754"/>
                  </a:cubicBezTo>
                  <a:cubicBezTo>
                    <a:pt x="8295" y="18418"/>
                    <a:pt x="8734" y="18170"/>
                    <a:pt x="9200" y="17992"/>
                  </a:cubicBezTo>
                  <a:cubicBezTo>
                    <a:pt x="9330" y="17941"/>
                    <a:pt x="9460" y="17893"/>
                    <a:pt x="9591" y="17854"/>
                  </a:cubicBezTo>
                  <a:cubicBezTo>
                    <a:pt x="9997" y="17737"/>
                    <a:pt x="10473" y="17584"/>
                    <a:pt x="10901" y="17330"/>
                  </a:cubicBezTo>
                  <a:cubicBezTo>
                    <a:pt x="11007" y="17266"/>
                    <a:pt x="11095" y="17199"/>
                    <a:pt x="11172" y="17124"/>
                  </a:cubicBezTo>
                  <a:cubicBezTo>
                    <a:pt x="11338" y="16963"/>
                    <a:pt x="11438" y="16775"/>
                    <a:pt x="11474" y="16552"/>
                  </a:cubicBezTo>
                  <a:cubicBezTo>
                    <a:pt x="11505" y="16357"/>
                    <a:pt x="11388" y="16210"/>
                    <a:pt x="11153" y="16145"/>
                  </a:cubicBezTo>
                  <a:cubicBezTo>
                    <a:pt x="10974" y="16096"/>
                    <a:pt x="10800" y="16117"/>
                    <a:pt x="10655" y="16145"/>
                  </a:cubicBezTo>
                  <a:close/>
                </a:path>
              </a:pathLst>
            </a:custGeom>
            <a:solidFill>
              <a:srgbClr val="DF6626"/>
            </a:solidFill>
            <a:ln w="12700" cap="flat">
              <a:noFill/>
              <a:miter lim="400000"/>
            </a:ln>
            <a:effectLst/>
          </p:spPr>
          <p:txBody>
            <a:bodyPr wrap="square" lIns="19050" tIns="19050" rIns="19050" bIns="19050" numCol="1" anchor="ctr">
              <a:noAutofit/>
            </a:bodyPr>
            <a:lstStyle/>
            <a:p>
              <a:pPr algn="ctr" defTabSz="309562">
                <a:defRPr sz="1200" cap="none">
                  <a:solidFill>
                    <a:srgbClr val="FFFFFF"/>
                  </a:solidFill>
                  <a:latin typeface="Montserrat Medium"/>
                  <a:ea typeface="Montserrat Medium"/>
                  <a:cs typeface="Montserrat Medium"/>
                  <a:sym typeface="Montserrat Medium"/>
                </a:defRPr>
              </a:pPr>
              <a:endParaRPr/>
            </a:p>
          </p:txBody>
        </p: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1B94EFF-21B7-5EEB-2DE5-4C671EC4D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538332"/>
              </p:ext>
            </p:extLst>
          </p:nvPr>
        </p:nvGraphicFramePr>
        <p:xfrm>
          <a:off x="364927" y="1609422"/>
          <a:ext cx="8326636" cy="2799806"/>
        </p:xfrm>
        <a:graphic>
          <a:graphicData uri="http://schemas.openxmlformats.org/drawingml/2006/table">
            <a:tbl>
              <a:tblPr firstRow="1" firstCol="1" bandRow="1"/>
              <a:tblGrid>
                <a:gridCol w="3062162">
                  <a:extLst>
                    <a:ext uri="{9D8B030D-6E8A-4147-A177-3AD203B41FA5}">
                      <a16:colId xmlns:a16="http://schemas.microsoft.com/office/drawing/2014/main" val="1938211239"/>
                    </a:ext>
                  </a:extLst>
                </a:gridCol>
                <a:gridCol w="972088">
                  <a:extLst>
                    <a:ext uri="{9D8B030D-6E8A-4147-A177-3AD203B41FA5}">
                      <a16:colId xmlns:a16="http://schemas.microsoft.com/office/drawing/2014/main" val="963147867"/>
                    </a:ext>
                  </a:extLst>
                </a:gridCol>
                <a:gridCol w="972088">
                  <a:extLst>
                    <a:ext uri="{9D8B030D-6E8A-4147-A177-3AD203B41FA5}">
                      <a16:colId xmlns:a16="http://schemas.microsoft.com/office/drawing/2014/main" val="2030734358"/>
                    </a:ext>
                  </a:extLst>
                </a:gridCol>
                <a:gridCol w="1214680">
                  <a:extLst>
                    <a:ext uri="{9D8B030D-6E8A-4147-A177-3AD203B41FA5}">
                      <a16:colId xmlns:a16="http://schemas.microsoft.com/office/drawing/2014/main" val="3291392229"/>
                    </a:ext>
                  </a:extLst>
                </a:gridCol>
                <a:gridCol w="1214680">
                  <a:extLst>
                    <a:ext uri="{9D8B030D-6E8A-4147-A177-3AD203B41FA5}">
                      <a16:colId xmlns:a16="http://schemas.microsoft.com/office/drawing/2014/main" val="2092283330"/>
                    </a:ext>
                  </a:extLst>
                </a:gridCol>
                <a:gridCol w="890938">
                  <a:extLst>
                    <a:ext uri="{9D8B030D-6E8A-4147-A177-3AD203B41FA5}">
                      <a16:colId xmlns:a16="http://schemas.microsoft.com/office/drawing/2014/main" val="1034672329"/>
                    </a:ext>
                  </a:extLst>
                </a:gridCol>
              </a:tblGrid>
              <a:tr h="318239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Row Labels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Levy Paying 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Non- Levy Paying 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22419"/>
                  </a:ext>
                </a:extLst>
              </a:tr>
              <a:tr h="2613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80614"/>
                  </a:ext>
                </a:extLst>
              </a:tr>
              <a:tr h="261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Cleaning and Hiring Service Chamber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5,141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1,122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4,019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687022"/>
                  </a:ext>
                </a:extLst>
              </a:tr>
              <a:tr h="261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Communications and Marketing Services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4,472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918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3,554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7305757"/>
                  </a:ext>
                </a:extLst>
              </a:tr>
              <a:tr h="261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Labour and Collective Services Chamber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4,399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864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3,535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65541"/>
                  </a:ext>
                </a:extLst>
              </a:tr>
              <a:tr h="391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Management and Business Services Chamber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155,478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24,938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78%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130,540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81%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303031"/>
                  </a:ext>
                </a:extLst>
              </a:tr>
              <a:tr h="26137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Personal Care Services Chamber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8,916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889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8,027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640877"/>
                  </a:ext>
                </a:extLst>
              </a:tr>
              <a:tr h="3915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Real Estate and Related Services Chamber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15,525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3,229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12,296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8%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396002"/>
                  </a:ext>
                </a:extLst>
              </a:tr>
              <a:tr h="3915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Grand Total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193,931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31,960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(16% of total employees) 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161,971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ZA" sz="11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(84% of total employees)</a:t>
                      </a:r>
                      <a:endParaRPr lang="en-US" sz="1100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1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757046"/>
                  </a:ext>
                </a:extLst>
              </a:tr>
            </a:tbl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Sector Overview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2669" y="942249"/>
            <a:ext cx="8239126" cy="541777"/>
          </a:xfrm>
        </p:spPr>
        <p:txBody>
          <a:bodyPr>
            <a:normAutofit/>
          </a:bodyPr>
          <a:lstStyle/>
          <a:p>
            <a:r>
              <a:rPr lang="en-US" sz="1600" b="1" dirty="0">
                <a:solidFill>
                  <a:schemeClr val="tx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Employers : 193 931 employers affiliated with the Services SETA</a:t>
            </a:r>
          </a:p>
        </p:txBody>
      </p:sp>
    </p:spTree>
    <p:extLst>
      <p:ext uri="{BB962C8B-B14F-4D97-AF65-F5344CB8AC3E}">
        <p14:creationId xmlns:p14="http://schemas.microsoft.com/office/powerpoint/2010/main" val="112881329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39710E72-E310-28EB-DD2C-0623B5EA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242895"/>
              </p:ext>
            </p:extLst>
          </p:nvPr>
        </p:nvGraphicFramePr>
        <p:xfrm>
          <a:off x="271934" y="942249"/>
          <a:ext cx="8557274" cy="3908200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051541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4107305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398428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4178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HTFV/Emerging/ERRP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416135">
                <a:tc rowSpan="8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Development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Centre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b="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10211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Cleaning Services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kumimoji="0" lang="en-ZA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0117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Quality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200362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Small Business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54135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Director of Marketing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E-Commerce Manager (Entrepreneurial)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964081"/>
                  </a:ext>
                </a:extLst>
              </a:tr>
              <a:tr h="416135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Franchise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18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508544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4" name="Table 5">
            <a:extLst>
              <a:ext uri="{FF2B5EF4-FFF2-40B4-BE49-F238E27FC236}">
                <a16:creationId xmlns:a16="http://schemas.microsoft.com/office/drawing/2014/main" id="{3F3E82B7-CFC4-C919-5ECD-ACFB109162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6693899"/>
              </p:ext>
            </p:extLst>
          </p:nvPr>
        </p:nvGraphicFramePr>
        <p:xfrm>
          <a:off x="271933" y="942250"/>
          <a:ext cx="8557273" cy="382800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2201444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4249631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106198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6475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 ERRP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374919">
                <a:tc rowSpan="8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Professionals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Support Project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Share Consultant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710211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 Manager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5960117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 Relations Advisor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3200362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 Resource Advisor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8954135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 Practitioner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  <a:tr h="374919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Multimedia Designer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964081"/>
                  </a:ext>
                </a:extLst>
              </a:tr>
              <a:tr h="555988">
                <a:tc vMerge="1"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Conciliation /Arbitration Commissioner</a:t>
                      </a:r>
                      <a:endParaRPr lang="en-US" sz="1200" b="1" i="0" u="none" strike="noStrike" dirty="0">
                        <a:solidFill>
                          <a:schemeClr val="tx2">
                            <a:lumMod val="10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28184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54886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C327050E-78F8-84AB-ECD7-ACCC5C7BF5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477640"/>
              </p:ext>
            </p:extLst>
          </p:nvPr>
        </p:nvGraphicFramePr>
        <p:xfrm>
          <a:off x="271932" y="1214202"/>
          <a:ext cx="8557273" cy="3474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6199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4015297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1965777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5878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Emerging/ERRP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340344">
                <a:tc rowSpan="8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Technicians and Associate Professionals</a:t>
                      </a:r>
                    </a:p>
                  </a:txBody>
                  <a:tcPr anchor="ctr"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Auctioneer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Business Broker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0211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Agent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Emerging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56392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 Estate Principal Agent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303066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Property Manager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297645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Valuer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04271"/>
                  </a:ext>
                </a:extLst>
              </a:tr>
              <a:tr h="34034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 err="1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Labour</a:t>
                      </a:r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Inspector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0286601"/>
                  </a:ext>
                </a:extLst>
              </a:tr>
              <a:tr h="504715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consultant (Business Analyst)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15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8916832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80FB9A79-7BD2-4888-BD00-DF14F87F1F1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4182485"/>
              </p:ext>
            </p:extLst>
          </p:nvPr>
        </p:nvGraphicFramePr>
        <p:xfrm>
          <a:off x="271933" y="1690154"/>
          <a:ext cx="8557273" cy="2511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0275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3864041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342957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62777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 ERRP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627774">
                <a:tc rowSpan="3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Clerical Support Workers</a:t>
                      </a:r>
                    </a:p>
                  </a:txBody>
                  <a:tcPr anchor="ctr"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Call Centre Customer Service Representative (Outbound)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627774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Inbound Call Centre Customer Service Representative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0211"/>
                  </a:ext>
                </a:extLst>
              </a:tr>
              <a:tr h="627774">
                <a:tc vMerge="1"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Collections Consultant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960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16275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4B37835-05CA-D682-899B-4BF060B64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Hard-to-Fill Vacancies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85EA716-D0C3-05DF-9280-63CD2B8517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Employers : 193 931 employers affiliated with the Services SETA</a:t>
            </a: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A2DA9A29-7672-2710-63A5-E7B6478D98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2927598"/>
              </p:ext>
            </p:extLst>
          </p:nvPr>
        </p:nvGraphicFramePr>
        <p:xfrm>
          <a:off x="271933" y="1154242"/>
          <a:ext cx="8557272" cy="3616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1307">
                  <a:extLst>
                    <a:ext uri="{9D8B030D-6E8A-4147-A177-3AD203B41FA5}">
                      <a16:colId xmlns:a16="http://schemas.microsoft.com/office/drawing/2014/main" val="2901317831"/>
                    </a:ext>
                  </a:extLst>
                </a:gridCol>
                <a:gridCol w="3098469">
                  <a:extLst>
                    <a:ext uri="{9D8B030D-6E8A-4147-A177-3AD203B41FA5}">
                      <a16:colId xmlns:a16="http://schemas.microsoft.com/office/drawing/2014/main" val="3760403612"/>
                    </a:ext>
                  </a:extLst>
                </a:gridCol>
                <a:gridCol w="2667496">
                  <a:extLst>
                    <a:ext uri="{9D8B030D-6E8A-4147-A177-3AD203B41FA5}">
                      <a16:colId xmlns:a16="http://schemas.microsoft.com/office/drawing/2014/main" val="3727359334"/>
                    </a:ext>
                  </a:extLst>
                </a:gridCol>
              </a:tblGrid>
              <a:tr h="6026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 Grouping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Occupations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60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HTFV/ Emerging/ ERRP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8181396"/>
                  </a:ext>
                </a:extLst>
              </a:tr>
              <a:tr h="602670">
                <a:tc rowSpan="5">
                  <a:txBody>
                    <a:bodyPr/>
                    <a:lstStyle/>
                    <a:p>
                      <a:pPr algn="ctr"/>
                      <a:r>
                        <a:rPr lang="en-ZA" sz="1600" b="1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Services and Sales workers</a:t>
                      </a:r>
                    </a:p>
                  </a:txBody>
                  <a:tcPr anchor="ctr">
                    <a:solidFill>
                      <a:srgbClr val="DF662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Cleaning Supervisor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235477"/>
                  </a:ext>
                </a:extLst>
              </a:tr>
              <a:tr h="602670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Aesthetic Laser Therapist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1200" b="0" dirty="0">
                          <a:solidFill>
                            <a:schemeClr val="tx2">
                              <a:lumMod val="1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HTFV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710211"/>
                  </a:ext>
                </a:extLst>
              </a:tr>
              <a:tr h="602670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Skin Care Therapist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3200362"/>
                  </a:ext>
                </a:extLst>
              </a:tr>
              <a:tr h="602670">
                <a:tc vMerge="1">
                  <a:txBody>
                    <a:bodyPr/>
                    <a:lstStyle/>
                    <a:p>
                      <a:endParaRPr lang="en-ZA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 Consultant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954135"/>
                  </a:ext>
                </a:extLst>
              </a:tr>
              <a:tr h="602670">
                <a:tc vMerge="1">
                  <a:txBody>
                    <a:bodyPr/>
                    <a:lstStyle/>
                    <a:p>
                      <a:endParaRPr lang="en-Z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0" i="0" u="none" strike="noStrike" dirty="0"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Crematorium Operator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ZA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10000"/>
                            </a:schemeClr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HTFV</a:t>
                      </a:r>
                      <a:endParaRPr lang="en-ZA" sz="1200" b="0" dirty="0">
                        <a:solidFill>
                          <a:schemeClr val="tx2">
                            <a:lumMod val="10000"/>
                          </a:schemeClr>
                        </a:solidFill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5101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185125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Custom 5">
      <a:dk1>
        <a:srgbClr val="FFFFFF"/>
      </a:dk1>
      <a:lt1>
        <a:srgbClr val="98A1AC"/>
      </a:lt1>
      <a:dk2>
        <a:srgbClr val="FFFFFF"/>
      </a:dk2>
      <a:lt2>
        <a:srgbClr val="E8E8E8"/>
      </a:lt2>
      <a:accent1>
        <a:srgbClr val="DD5E15"/>
      </a:accent1>
      <a:accent2>
        <a:srgbClr val="C92027"/>
      </a:accent2>
      <a:accent3>
        <a:srgbClr val="6DC5B8"/>
      </a:accent3>
      <a:accent4>
        <a:srgbClr val="FFAC00"/>
      </a:accent4>
      <a:accent5>
        <a:srgbClr val="BEDD95"/>
      </a:accent5>
      <a:accent6>
        <a:srgbClr val="E2D3AB"/>
      </a:accent6>
      <a:hlink>
        <a:srgbClr val="0000FF"/>
      </a:hlink>
      <a:folHlink>
        <a:srgbClr val="6DC5B8"/>
      </a:folHlink>
    </a:clrScheme>
    <a:fontScheme name="21_BasicWhite">
      <a:majorFont>
        <a:latin typeface="Montserrat Regular"/>
        <a:ea typeface="Montserrat Regular"/>
        <a:cs typeface="Montserrat Regular"/>
      </a:majorFont>
      <a:minorFont>
        <a:latin typeface="Montserrat Regular"/>
        <a:ea typeface="Montserrat Regular"/>
        <a:cs typeface="Montserrat Regular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9050" tIns="19050" rIns="19050" bIns="19050" numCol="1" spcCol="38100" rtlCol="0" anchor="ctr">
        <a:spAutoFit/>
      </a:bodyPr>
      <a:lstStyle>
        <a:defPPr marL="0" marR="0" indent="0" algn="ctr" defTabSz="3095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9050" tIns="19050" rIns="19050" bIns="19050" numCol="1" spcCol="38100" rtlCol="0" anchor="ctr">
        <a:spAutoFit/>
      </a:bodyPr>
      <a:lstStyle>
        <a:defPPr marL="0" marR="0" indent="0" algn="l" defTabSz="9143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" b="0" i="0" u="none" strike="noStrike" cap="all" spc="0" normalizeH="0" baseline="0">
            <a:ln>
              <a:noFill/>
            </a:ln>
            <a:solidFill>
              <a:srgbClr val="98A1AC"/>
            </a:solidFill>
            <a:effectLst/>
            <a:uFillTx/>
            <a:latin typeface="+mn-lt"/>
            <a:ea typeface="+mn-ea"/>
            <a:cs typeface="+mn-cs"/>
            <a:sym typeface="Montserra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Services SETA AR 2024 Presentation Template" id="{3F297D74-A8DA-BE42-900A-B790F5C2F3F5}" vid="{D9FFF060-A7AD-144E-B1FB-98819386AD05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Montserrat Regular"/>
        <a:ea typeface="Montserrat Regular"/>
        <a:cs typeface="Montserrat Regular"/>
      </a:majorFont>
      <a:minorFont>
        <a:latin typeface="Montserrat Regular"/>
        <a:ea typeface="Montserrat Regular"/>
        <a:cs typeface="Montserrat Regular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9050" tIns="19050" rIns="19050" bIns="19050" numCol="1" spcCol="38100" rtlCol="0" anchor="ctr">
        <a:spAutoFit/>
      </a:bodyPr>
      <a:lstStyle>
        <a:defPPr marL="0" marR="0" indent="0" algn="ctr" defTabSz="3095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Montserrat Medium"/>
            <a:ea typeface="Montserrat Medium"/>
            <a:cs typeface="Montserrat Medium"/>
            <a:sym typeface="Montserra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9050" tIns="19050" rIns="19050" bIns="19050" numCol="1" spcCol="38100" rtlCol="0" anchor="ctr">
        <a:spAutoFit/>
      </a:bodyPr>
      <a:lstStyle>
        <a:defPPr marL="0" marR="0" indent="0" algn="l" defTabSz="91437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" b="0" i="0" u="none" strike="noStrike" cap="all" spc="0" normalizeH="0" baseline="0">
            <a:ln>
              <a:noFill/>
            </a:ln>
            <a:solidFill>
              <a:srgbClr val="98A1AC"/>
            </a:solidFill>
            <a:effectLst/>
            <a:uFillTx/>
            <a:latin typeface="+mn-lt"/>
            <a:ea typeface="+mn-ea"/>
            <a:cs typeface="+mn-cs"/>
            <a:sym typeface="Montserra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1877</Words>
  <Application>Microsoft Office PowerPoint</Application>
  <PresentationFormat>On-screen Show (16:9)</PresentationFormat>
  <Paragraphs>568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Calibri</vt:lpstr>
      <vt:lpstr>Montserrat Medium</vt:lpstr>
      <vt:lpstr>Montserrat Regular</vt:lpstr>
      <vt:lpstr>Montserrat Thin</vt:lpstr>
      <vt:lpstr>Symbol</vt:lpstr>
      <vt:lpstr>21_BasicWhite</vt:lpstr>
      <vt:lpstr>  2025-26  BUSINESS  PLAN AND ANNUAL  BUDGET</vt:lpstr>
      <vt:lpstr>Table of Contents</vt:lpstr>
      <vt:lpstr>SERVICES SECTOR OVERVIEW</vt:lpstr>
      <vt:lpstr>Sector Overview</vt:lpstr>
      <vt:lpstr>Hard-to-Fill Vacancies</vt:lpstr>
      <vt:lpstr>Hard-To-Fill Vacancies</vt:lpstr>
      <vt:lpstr>Hard-to-Fill Vacancies</vt:lpstr>
      <vt:lpstr>Hard-to-Fill Vacancies</vt:lpstr>
      <vt:lpstr>Hard-to-Fill Vacancies</vt:lpstr>
      <vt:lpstr>Hard-to-Fill Vacancies</vt:lpstr>
      <vt:lpstr>2025 - 2030 Top 10 Priority Occupations</vt:lpstr>
      <vt:lpstr>2025-2030 Sector Skills Plan  Priority Actions</vt:lpstr>
      <vt:lpstr>MEASURING OUR IMPACT  Medium Term Development Plan 2024 -2029</vt:lpstr>
      <vt:lpstr>Our Vision </vt:lpstr>
      <vt:lpstr>Impact Statement and Outcomes</vt:lpstr>
      <vt:lpstr>Impact Statement and Outcomes</vt:lpstr>
      <vt:lpstr>Impact Statement and Outcomes</vt:lpstr>
      <vt:lpstr>Impact Statement and Outcomes</vt:lpstr>
      <vt:lpstr>Impact Statement and Outcomes</vt:lpstr>
      <vt:lpstr>SETA Strategic Focus Aligned to Institutionalised Planning</vt:lpstr>
      <vt:lpstr>Responsive Strategic Pillars of the  Services SETA</vt:lpstr>
      <vt:lpstr>ANNUAL PERFORMANCE  PLAN 2025/26</vt:lpstr>
      <vt:lpstr>Enrolment Targets and Budget by Learning Intervention</vt:lpstr>
      <vt:lpstr>Enrolment Targets and Budget by Learning Intervention</vt:lpstr>
      <vt:lpstr>Enrolment Targets and Budget by Learning Intervention</vt:lpstr>
      <vt:lpstr>Enrolment Targets and Budget by Learning Intervention end…</vt:lpstr>
      <vt:lpstr>Completions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REPORT</dc:title>
  <dc:creator>Sizwebanzi Mngomezulu</dc:creator>
  <cp:lastModifiedBy>Mojalefa Oliphant</cp:lastModifiedBy>
  <cp:revision>18</cp:revision>
  <dcterms:created xsi:type="dcterms:W3CDTF">2024-11-26T19:07:09Z</dcterms:created>
  <dcterms:modified xsi:type="dcterms:W3CDTF">2024-12-02T11:57:07Z</dcterms:modified>
</cp:coreProperties>
</file>