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54" r:id="rId2"/>
    <p:sldId id="413" r:id="rId3"/>
    <p:sldId id="434" r:id="rId4"/>
    <p:sldId id="445" r:id="rId5"/>
    <p:sldId id="416" r:id="rId6"/>
    <p:sldId id="435" r:id="rId7"/>
    <p:sldId id="436" r:id="rId8"/>
    <p:sldId id="446" r:id="rId9"/>
    <p:sldId id="418" r:id="rId10"/>
    <p:sldId id="453" r:id="rId11"/>
    <p:sldId id="447" r:id="rId12"/>
    <p:sldId id="448" r:id="rId13"/>
    <p:sldId id="439" r:id="rId14"/>
    <p:sldId id="438" r:id="rId15"/>
    <p:sldId id="424" r:id="rId16"/>
    <p:sldId id="440" r:id="rId17"/>
    <p:sldId id="441" r:id="rId18"/>
    <p:sldId id="430" r:id="rId19"/>
    <p:sldId id="431" r:id="rId20"/>
    <p:sldId id="449" r:id="rId21"/>
    <p:sldId id="4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2">
                    <a:lumMod val="10000"/>
                  </a:schemeClr>
                </a:solidFill>
                <a:latin typeface="Arial" panose="020B0604020202020204" pitchFamily="34" charset="0"/>
                <a:ea typeface="+mn-ea"/>
                <a:cs typeface="Arial" panose="020B0604020202020204" pitchFamily="34" charset="0"/>
              </a:defRPr>
            </a:pPr>
            <a:r>
              <a:rPr lang="en-US" sz="1600" b="1" dirty="0">
                <a:solidFill>
                  <a:schemeClr val="bg2">
                    <a:lumMod val="10000"/>
                  </a:schemeClr>
                </a:solidFill>
                <a:latin typeface="Arial" panose="020B0604020202020204" pitchFamily="34" charset="0"/>
                <a:cs typeface="Arial" panose="020B0604020202020204" pitchFamily="34" charset="0"/>
              </a:rPr>
              <a:t>Designated Groups</a:t>
            </a:r>
          </a:p>
        </c:rich>
      </c:tx>
      <c:layout>
        <c:manualLayout>
          <c:xMode val="edge"/>
          <c:yMode val="edge"/>
          <c:x val="0.206316437239165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274322023262622"/>
          <c:w val="0.942875695550765"/>
          <c:h val="0.68439960149547652"/>
        </c:manualLayout>
      </c:layout>
      <c:pie3DChart>
        <c:varyColors val="1"/>
        <c:ser>
          <c:idx val="0"/>
          <c:order val="0"/>
          <c:tx>
            <c:strRef>
              <c:f>Sheet1!$B$1</c:f>
              <c:strCache>
                <c:ptCount val="1"/>
                <c:pt idx="0">
                  <c:v>Ethnicity</c:v>
                </c:pt>
              </c:strCache>
            </c:strRef>
          </c:tx>
          <c:dPt>
            <c:idx val="0"/>
            <c:bubble3D val="0"/>
            <c:spPr>
              <a:solidFill>
                <a:srgbClr val="D24536"/>
              </a:solidFill>
              <a:ln w="25400">
                <a:solidFill>
                  <a:schemeClr val="lt1"/>
                </a:solidFill>
              </a:ln>
              <a:effectLst/>
              <a:sp3d contourW="25400">
                <a:contourClr>
                  <a:schemeClr val="lt1"/>
                </a:contourClr>
              </a:sp3d>
            </c:spPr>
            <c:extLst>
              <c:ext xmlns:c16="http://schemas.microsoft.com/office/drawing/2014/chart" uri="{C3380CC4-5D6E-409C-BE32-E72D297353CC}">
                <c16:uniqueId val="{00000001-C303-4615-BB2C-DF15F96EB532}"/>
              </c:ext>
            </c:extLst>
          </c:dPt>
          <c:dPt>
            <c:idx val="1"/>
            <c:bubble3D val="0"/>
            <c:spPr>
              <a:solidFill>
                <a:srgbClr val="DA8727"/>
              </a:solidFill>
              <a:ln w="25400">
                <a:solidFill>
                  <a:schemeClr val="lt1"/>
                </a:solidFill>
              </a:ln>
              <a:effectLst/>
              <a:sp3d contourW="25400">
                <a:contourClr>
                  <a:schemeClr val="lt1"/>
                </a:contourClr>
              </a:sp3d>
            </c:spPr>
            <c:extLst>
              <c:ext xmlns:c16="http://schemas.microsoft.com/office/drawing/2014/chart" uri="{C3380CC4-5D6E-409C-BE32-E72D297353CC}">
                <c16:uniqueId val="{00000003-C303-4615-BB2C-DF15F96EB532}"/>
              </c:ext>
            </c:extLst>
          </c:dPt>
          <c:dPt>
            <c:idx val="2"/>
            <c:bubble3D val="0"/>
            <c:spPr>
              <a:solidFill>
                <a:srgbClr val="6DC5B8"/>
              </a:solidFill>
              <a:ln w="25400">
                <a:solidFill>
                  <a:schemeClr val="lt1"/>
                </a:solidFill>
              </a:ln>
              <a:effectLst/>
              <a:sp3d contourW="25400">
                <a:contourClr>
                  <a:schemeClr val="lt1"/>
                </a:contourClr>
              </a:sp3d>
            </c:spPr>
            <c:extLst>
              <c:ext xmlns:c16="http://schemas.microsoft.com/office/drawing/2014/chart" uri="{C3380CC4-5D6E-409C-BE32-E72D297353CC}">
                <c16:uniqueId val="{00000005-C303-4615-BB2C-DF15F96EB532}"/>
              </c:ext>
            </c:extLst>
          </c:dPt>
          <c:dPt>
            <c:idx val="3"/>
            <c:bubble3D val="0"/>
            <c:spPr>
              <a:solidFill>
                <a:srgbClr val="BFDD96"/>
              </a:solidFill>
              <a:ln w="25400">
                <a:solidFill>
                  <a:schemeClr val="lt1"/>
                </a:solidFill>
              </a:ln>
              <a:effectLst/>
              <a:sp3d contourW="25400">
                <a:contourClr>
                  <a:schemeClr val="lt1"/>
                </a:contourClr>
              </a:sp3d>
            </c:spPr>
            <c:extLst>
              <c:ext xmlns:c16="http://schemas.microsoft.com/office/drawing/2014/chart" uri="{C3380CC4-5D6E-409C-BE32-E72D297353CC}">
                <c16:uniqueId val="{00000007-C303-4615-BB2C-DF15F96EB532}"/>
              </c:ext>
            </c:extLst>
          </c:dPt>
          <c:dLbls>
            <c:dLbl>
              <c:idx val="0"/>
              <c:tx>
                <c:rich>
                  <a:bodyPr/>
                  <a:lstStyle/>
                  <a:p>
                    <a:fld id="{15D0B983-47B4-4EBB-9177-07EC0B6947FB}" type="CATEGORYNAME">
                      <a:rPr lang="en-US"/>
                      <a:pPr/>
                      <a:t>[CATEGORY NAME]</a:t>
                    </a:fld>
                    <a:r>
                      <a:rPr lang="en-US" baseline="0" dirty="0"/>
                      <a:t>
94%</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03-4615-BB2C-DF15F96EB532}"/>
                </c:ext>
              </c:extLst>
            </c:dLbl>
            <c:dLbl>
              <c:idx val="1"/>
              <c:layout>
                <c:manualLayout>
                  <c:x val="-0.22530862625489026"/>
                  <c:y val="0.36221365123475063"/>
                </c:manualLayout>
              </c:layout>
              <c:tx>
                <c:rich>
                  <a:bodyPr/>
                  <a:lstStyle/>
                  <a:p>
                    <a:fld id="{E6B155B6-38DB-4DB6-AB73-8FA95CC624C2}" type="CATEGORYNAME">
                      <a:rPr lang="en-US" smtClean="0">
                        <a:latin typeface="Arial" panose="020B0604020202020204" pitchFamily="34" charset="0"/>
                        <a:cs typeface="Arial" panose="020B0604020202020204" pitchFamily="34" charset="0"/>
                      </a:rPr>
                      <a:pPr/>
                      <a:t>[CATEGORY NAME]</a:t>
                    </a:fld>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44%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03-4615-BB2C-DF15F96EB532}"/>
                </c:ext>
              </c:extLst>
            </c:dLbl>
            <c:dLbl>
              <c:idx val="2"/>
              <c:layout>
                <c:manualLayout>
                  <c:x val="-0.19823642801545249"/>
                  <c:y val="4.2180562319998321E-3"/>
                </c:manualLayout>
              </c:layout>
              <c:tx>
                <c:rich>
                  <a:bodyPr/>
                  <a:lstStyle/>
                  <a:p>
                    <a:fld id="{408AA6B1-067A-41BA-B75E-5402E33B1B40}" type="CATEGORYNAME">
                      <a:rPr lang="en-US">
                        <a:latin typeface="Arial" panose="020B0604020202020204" pitchFamily="34" charset="0"/>
                        <a:cs typeface="Arial" panose="020B0604020202020204" pitchFamily="34" charset="0"/>
                      </a:rPr>
                      <a:pPr/>
                      <a:t>[CATEGORY NAME]</a:t>
                    </a:fld>
                    <a:r>
                      <a:rPr lang="en-US" baseline="0" dirty="0">
                        <a:latin typeface="Arial" panose="020B0604020202020204" pitchFamily="34" charset="0"/>
                        <a:cs typeface="Arial" panose="020B0604020202020204" pitchFamily="34" charset="0"/>
                      </a:rPr>
                      <a:t>
82%</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303-4615-BB2C-DF15F96EB532}"/>
                </c:ext>
              </c:extLst>
            </c:dLbl>
            <c:dLbl>
              <c:idx val="3"/>
              <c:layout>
                <c:manualLayout>
                  <c:x val="0.34921938776218936"/>
                  <c:y val="3.634885393095811E-2"/>
                </c:manualLayout>
              </c:layout>
              <c:tx>
                <c:rich>
                  <a:bodyPr/>
                  <a:lstStyle/>
                  <a:p>
                    <a:fld id="{D0D78C0D-E024-42DB-8869-FAEEE6A07632}" type="CATEGORYNAME">
                      <a:rPr lang="en-US">
                        <a:latin typeface="Arial" panose="020B0604020202020204" pitchFamily="34" charset="0"/>
                        <a:cs typeface="Arial" panose="020B0604020202020204" pitchFamily="34" charset="0"/>
                      </a:rPr>
                      <a:pPr/>
                      <a:t>[CATEGORY NAME]</a:t>
                    </a:fld>
                    <a:r>
                      <a:rPr lang="en-US" baseline="0" dirty="0">
                        <a:latin typeface="Arial" panose="020B0604020202020204" pitchFamily="34" charset="0"/>
                        <a:cs typeface="Arial" panose="020B0604020202020204" pitchFamily="34" charset="0"/>
                      </a:rPr>
                      <a:t>
1%</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303-4615-BB2C-DF15F96EB532}"/>
                </c:ext>
              </c:extLst>
            </c:dLbl>
            <c:spPr>
              <a:solidFill>
                <a:srgbClr val="FFFFFF"/>
              </a:solidFill>
              <a:ln>
                <a:solidFill>
                  <a:srgbClr val="5E5E5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Black</c:v>
                </c:pt>
                <c:pt idx="1">
                  <c:v>Rural</c:v>
                </c:pt>
                <c:pt idx="2">
                  <c:v>Youth</c:v>
                </c:pt>
                <c:pt idx="3">
                  <c:v>Disability</c:v>
                </c:pt>
              </c:strCache>
            </c:strRef>
          </c:cat>
          <c:val>
            <c:numRef>
              <c:f>Sheet1!$B$2:$B$5</c:f>
              <c:numCache>
                <c:formatCode>General</c:formatCode>
                <c:ptCount val="4"/>
                <c:pt idx="0">
                  <c:v>31213</c:v>
                </c:pt>
                <c:pt idx="1">
                  <c:v>14679</c:v>
                </c:pt>
                <c:pt idx="2">
                  <c:v>27077</c:v>
                </c:pt>
                <c:pt idx="3">
                  <c:v>265</c:v>
                </c:pt>
              </c:numCache>
            </c:numRef>
          </c:val>
          <c:extLst>
            <c:ext xmlns:c16="http://schemas.microsoft.com/office/drawing/2014/chart" uri="{C3380CC4-5D6E-409C-BE32-E72D297353CC}">
              <c16:uniqueId val="{00000008-C303-4615-BB2C-DF15F96EB532}"/>
            </c:ext>
          </c:extLst>
        </c:ser>
        <c:dLbls>
          <c:dLblPos val="inEnd"/>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5D5D5"/>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2">
                    <a:lumMod val="10000"/>
                  </a:schemeClr>
                </a:solidFill>
                <a:latin typeface="Arial" panose="020B0604020202020204" pitchFamily="34" charset="0"/>
                <a:ea typeface="+mn-ea"/>
                <a:cs typeface="Arial" panose="020B0604020202020204" pitchFamily="34" charset="0"/>
              </a:defRPr>
            </a:pPr>
            <a:r>
              <a:rPr lang="en-ZA" b="1" dirty="0">
                <a:solidFill>
                  <a:schemeClr val="bg2">
                    <a:lumMod val="10000"/>
                  </a:schemeClr>
                </a:solidFill>
                <a:latin typeface="Arial" panose="020B0604020202020204" pitchFamily="34" charset="0"/>
                <a:cs typeface="Arial" panose="020B0604020202020204" pitchFamily="34" charset="0"/>
              </a:rPr>
              <a:t>Employment Status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solidFill>
            <a:srgbClr val="D5D5D5"/>
          </a:solidFill>
        </a:ln>
        <a:effectLst/>
        <a:sp3d contourW="25400">
          <a:contourClr>
            <a:srgbClr val="D5D5D5"/>
          </a:contourClr>
        </a:sp3d>
      </c:spPr>
    </c:sideWall>
    <c:backWall>
      <c:thickness val="0"/>
      <c:spPr>
        <a:noFill/>
        <a:ln w="25400">
          <a:solidFill>
            <a:srgbClr val="D5D5D5"/>
          </a:solidFill>
        </a:ln>
        <a:effectLst/>
        <a:sp3d contourW="25400">
          <a:contourClr>
            <a:srgbClr val="D5D5D5"/>
          </a:contourClr>
        </a:sp3d>
      </c:spPr>
    </c:backWall>
    <c:plotArea>
      <c:layout/>
      <c:bar3DChart>
        <c:barDir val="col"/>
        <c:grouping val="clustered"/>
        <c:varyColors val="0"/>
        <c:ser>
          <c:idx val="0"/>
          <c:order val="0"/>
          <c:tx>
            <c:strRef>
              <c:f>Sheet1!$B$1</c:f>
              <c:strCache>
                <c:ptCount val="1"/>
                <c:pt idx="0">
                  <c:v>Employed</c:v>
                </c:pt>
              </c:strCache>
            </c:strRef>
          </c:tx>
          <c:spPr>
            <a:solidFill>
              <a:srgbClr val="F3941F"/>
            </a:solidFill>
            <a:ln>
              <a:noFill/>
            </a:ln>
            <a:effectLst/>
            <a:sp3d/>
          </c:spPr>
          <c:invertIfNegative val="0"/>
          <c:dLbls>
            <c:dLbl>
              <c:idx val="0"/>
              <c:layout>
                <c:manualLayout>
                  <c:x val="2.9644268774703556E-2"/>
                  <c:y val="0.12570492501008362"/>
                </c:manualLayout>
              </c:layout>
              <c:tx>
                <c:rich>
                  <a:bodyPr/>
                  <a:lstStyle/>
                  <a:p>
                    <a:r>
                      <a:rPr lang="en-US" dirty="0"/>
                      <a:t>5315</a:t>
                    </a:r>
                  </a:p>
                </c:rich>
              </c:tx>
              <c:showLegendKey val="0"/>
              <c:showVal val="1"/>
              <c:showCatName val="0"/>
              <c:showSerName val="0"/>
              <c:showPercent val="0"/>
              <c:showBubbleSize val="0"/>
              <c:extLst>
                <c:ext xmlns:c15="http://schemas.microsoft.com/office/drawing/2012/chart" uri="{CE6537A1-D6FC-4f65-9D91-7224C49458BB}">
                  <c15:layout>
                    <c:manualLayout>
                      <c:w val="0.17129459608062828"/>
                      <c:h val="9.2131234621973784E-2"/>
                    </c:manualLayout>
                  </c15:layout>
                  <c15:showDataLabelsRange val="0"/>
                </c:ext>
                <c:ext xmlns:c16="http://schemas.microsoft.com/office/drawing/2014/chart" uri="{C3380CC4-5D6E-409C-BE32-E72D297353CC}">
                  <c16:uniqueId val="{00000000-C9B3-48AA-9611-AB7217B8C0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2024/25</c:v>
                </c:pt>
              </c:strCache>
            </c:strRef>
          </c:cat>
          <c:val>
            <c:numRef>
              <c:f>Sheet1!$B$2</c:f>
              <c:numCache>
                <c:formatCode>General</c:formatCode>
                <c:ptCount val="1"/>
                <c:pt idx="0">
                  <c:v>4420</c:v>
                </c:pt>
              </c:numCache>
            </c:numRef>
          </c:val>
          <c:extLst>
            <c:ext xmlns:c16="http://schemas.microsoft.com/office/drawing/2014/chart" uri="{C3380CC4-5D6E-409C-BE32-E72D297353CC}">
              <c16:uniqueId val="{00000001-C9B3-48AA-9611-AB7217B8C02F}"/>
            </c:ext>
          </c:extLst>
        </c:ser>
        <c:ser>
          <c:idx val="1"/>
          <c:order val="1"/>
          <c:tx>
            <c:strRef>
              <c:f>Sheet1!$C$1</c:f>
              <c:strCache>
                <c:ptCount val="1"/>
                <c:pt idx="0">
                  <c:v>Unemployed</c:v>
                </c:pt>
              </c:strCache>
            </c:strRef>
          </c:tx>
          <c:spPr>
            <a:solidFill>
              <a:srgbClr val="D24536"/>
            </a:solidFill>
            <a:ln>
              <a:noFill/>
            </a:ln>
            <a:effectLst/>
            <a:sp3d/>
          </c:spPr>
          <c:invertIfNegative val="0"/>
          <c:dLbls>
            <c:dLbl>
              <c:idx val="0"/>
              <c:layout>
                <c:manualLayout>
                  <c:x val="6.5876152832673365E-3"/>
                  <c:y val="0.18331968230637194"/>
                </c:manualLayout>
              </c:layout>
              <c:tx>
                <c:rich>
                  <a:bodyPr/>
                  <a:lstStyle/>
                  <a:p>
                    <a:r>
                      <a:rPr lang="en-US" dirty="0"/>
                      <a:t>27759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9B3-48AA-9611-AB7217B8C0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2024/25</c:v>
                </c:pt>
              </c:strCache>
            </c:strRef>
          </c:cat>
          <c:val>
            <c:numRef>
              <c:f>Sheet1!$C$2</c:f>
              <c:numCache>
                <c:formatCode>General</c:formatCode>
                <c:ptCount val="1"/>
                <c:pt idx="0">
                  <c:v>9849</c:v>
                </c:pt>
              </c:numCache>
            </c:numRef>
          </c:val>
          <c:extLst>
            <c:ext xmlns:c16="http://schemas.microsoft.com/office/drawing/2014/chart" uri="{C3380CC4-5D6E-409C-BE32-E72D297353CC}">
              <c16:uniqueId val="{00000003-C9B3-48AA-9611-AB7217B8C02F}"/>
            </c:ext>
          </c:extLst>
        </c:ser>
        <c:dLbls>
          <c:showLegendKey val="0"/>
          <c:showVal val="1"/>
          <c:showCatName val="0"/>
          <c:showSerName val="0"/>
          <c:showPercent val="0"/>
          <c:showBubbleSize val="0"/>
        </c:dLbls>
        <c:gapWidth val="150"/>
        <c:shape val="box"/>
        <c:axId val="508095951"/>
        <c:axId val="508111759"/>
        <c:axId val="0"/>
      </c:bar3DChart>
      <c:catAx>
        <c:axId val="5080959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508111759"/>
        <c:crosses val="autoZero"/>
        <c:auto val="1"/>
        <c:lblAlgn val="ctr"/>
        <c:lblOffset val="100"/>
        <c:noMultiLvlLbl val="0"/>
      </c:catAx>
      <c:valAx>
        <c:axId val="50811175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809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5D5D5"/>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166666666666667E-2"/>
          <c:y val="5.7531249999999999E-2"/>
          <c:w val="0.95416666666666672"/>
          <c:h val="0.75351894685039367"/>
        </c:manualLayout>
      </c:layout>
      <c:pie3DChart>
        <c:varyColors val="1"/>
        <c:ser>
          <c:idx val="0"/>
          <c:order val="0"/>
          <c:tx>
            <c:strRef>
              <c:f>Sheet1!$B$1</c:f>
              <c:strCache>
                <c:ptCount val="1"/>
                <c:pt idx="0">
                  <c:v>Performance</c:v>
                </c:pt>
              </c:strCache>
            </c:strRef>
          </c:tx>
          <c:dPt>
            <c:idx val="0"/>
            <c:bubble3D val="0"/>
            <c:explosion val="1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1-38DF-40B5-9271-45E62799A391}"/>
              </c:ext>
            </c:extLst>
          </c:dPt>
          <c:dPt>
            <c:idx val="1"/>
            <c:bubble3D val="0"/>
            <c:explosion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3-38DF-40B5-9271-45E62799A391}"/>
              </c:ext>
            </c:extLst>
          </c:dPt>
          <c:cat>
            <c:strRef>
              <c:f>Sheet1!$A$2:$A$3</c:f>
              <c:strCache>
                <c:ptCount val="2"/>
                <c:pt idx="0">
                  <c:v>Achieved</c:v>
                </c:pt>
                <c:pt idx="1">
                  <c:v>Not achieved</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38DF-40B5-9271-45E62799A39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9618004963926781"/>
          <c:y val="0.81618906744396325"/>
          <c:w val="0.4275502835199787"/>
          <c:h val="7.18139050335755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F435B-D146-467A-AC15-087186E092D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E916E39-BA26-48B5-9379-D22954519948}">
      <dgm:prSet/>
      <dgm:spPr/>
      <dgm:t>
        <a:bodyPr/>
        <a:lstStyle/>
        <a:p>
          <a:r>
            <a:rPr lang="en-ZA" dirty="0"/>
            <a:t>Skill Centres Operating at Full Capacity </a:t>
          </a:r>
          <a:endParaRPr lang="en-US" dirty="0"/>
        </a:p>
      </dgm:t>
    </dgm:pt>
    <dgm:pt modelId="{FE46D2E5-9234-4870-84B2-2915C275BA79}" type="parTrans" cxnId="{34C78303-D52E-4904-B035-78C02F13D9CC}">
      <dgm:prSet/>
      <dgm:spPr/>
      <dgm:t>
        <a:bodyPr/>
        <a:lstStyle/>
        <a:p>
          <a:endParaRPr lang="en-US" dirty="0"/>
        </a:p>
      </dgm:t>
    </dgm:pt>
    <dgm:pt modelId="{6045AC12-0497-4287-95DC-4008EA79FB86}" type="sibTrans" cxnId="{34C78303-D52E-4904-B035-78C02F13D9CC}">
      <dgm:prSet/>
      <dgm:spPr/>
      <dgm:t>
        <a:bodyPr/>
        <a:lstStyle/>
        <a:p>
          <a:endParaRPr lang="en-US" dirty="0"/>
        </a:p>
      </dgm:t>
    </dgm:pt>
    <dgm:pt modelId="{C40AE79E-00A6-4EDC-A4A2-AF3E7D0C1515}">
      <dgm:prSet/>
      <dgm:spPr/>
      <dgm:t>
        <a:bodyPr/>
        <a:lstStyle/>
        <a:p>
          <a:r>
            <a:rPr lang="en-ZA" dirty="0"/>
            <a:t>Introduction of Lead Employers Performance Rating Model</a:t>
          </a:r>
          <a:endParaRPr lang="en-US" dirty="0"/>
        </a:p>
      </dgm:t>
    </dgm:pt>
    <dgm:pt modelId="{4D88B489-0C32-41CA-94F4-CE85533C3528}" type="parTrans" cxnId="{F55AEE44-98A5-4CEA-816F-14256D192277}">
      <dgm:prSet/>
      <dgm:spPr/>
      <dgm:t>
        <a:bodyPr/>
        <a:lstStyle/>
        <a:p>
          <a:endParaRPr lang="en-US" dirty="0"/>
        </a:p>
      </dgm:t>
    </dgm:pt>
    <dgm:pt modelId="{F29BCD46-249A-42AC-8D1B-EBDFB97A4397}" type="sibTrans" cxnId="{F55AEE44-98A5-4CEA-816F-14256D192277}">
      <dgm:prSet/>
      <dgm:spPr/>
      <dgm:t>
        <a:bodyPr/>
        <a:lstStyle/>
        <a:p>
          <a:endParaRPr lang="en-US" dirty="0"/>
        </a:p>
      </dgm:t>
    </dgm:pt>
    <dgm:pt modelId="{82C88414-35F3-4D65-A86F-7FAB4281ED47}">
      <dgm:prSet/>
      <dgm:spPr/>
      <dgm:t>
        <a:bodyPr/>
        <a:lstStyle/>
        <a:p>
          <a:r>
            <a:rPr lang="en-ZA" dirty="0"/>
            <a:t>To Work With Our Employers Closely and Be Responsive </a:t>
          </a:r>
          <a:endParaRPr lang="en-US" dirty="0"/>
        </a:p>
      </dgm:t>
    </dgm:pt>
    <dgm:pt modelId="{4568624A-1C03-4A3A-A3ED-136964A3CC66}" type="parTrans" cxnId="{FCAAB25B-F12D-453A-A646-3C3A3A3DF64F}">
      <dgm:prSet/>
      <dgm:spPr/>
      <dgm:t>
        <a:bodyPr/>
        <a:lstStyle/>
        <a:p>
          <a:endParaRPr lang="en-US" dirty="0"/>
        </a:p>
      </dgm:t>
    </dgm:pt>
    <dgm:pt modelId="{1692AC4D-6648-436C-90A7-2306E16FD6AA}" type="sibTrans" cxnId="{FCAAB25B-F12D-453A-A646-3C3A3A3DF64F}">
      <dgm:prSet/>
      <dgm:spPr/>
      <dgm:t>
        <a:bodyPr/>
        <a:lstStyle/>
        <a:p>
          <a:endParaRPr lang="en-US" dirty="0"/>
        </a:p>
      </dgm:t>
    </dgm:pt>
    <dgm:pt modelId="{2FBD5266-C264-4543-A603-18B900159A79}">
      <dgm:prSet/>
      <dgm:spPr/>
      <dgm:t>
        <a:bodyPr/>
        <a:lstStyle/>
        <a:p>
          <a:r>
            <a:rPr lang="en-ZA" dirty="0"/>
            <a:t>Improve Audit Outcome </a:t>
          </a:r>
          <a:endParaRPr lang="en-US" dirty="0"/>
        </a:p>
      </dgm:t>
    </dgm:pt>
    <dgm:pt modelId="{4583EFF5-88F5-4B01-A79A-BD90EE604431}" type="parTrans" cxnId="{97A903C7-1180-45AC-A05F-149357B6EE97}">
      <dgm:prSet/>
      <dgm:spPr/>
      <dgm:t>
        <a:bodyPr/>
        <a:lstStyle/>
        <a:p>
          <a:endParaRPr lang="en-US" dirty="0"/>
        </a:p>
      </dgm:t>
    </dgm:pt>
    <dgm:pt modelId="{4C42FF35-0947-4390-8651-F4434967C027}" type="sibTrans" cxnId="{97A903C7-1180-45AC-A05F-149357B6EE97}">
      <dgm:prSet/>
      <dgm:spPr/>
      <dgm:t>
        <a:bodyPr/>
        <a:lstStyle/>
        <a:p>
          <a:endParaRPr lang="en-US" dirty="0"/>
        </a:p>
      </dgm:t>
    </dgm:pt>
    <dgm:pt modelId="{726EF825-6FE3-4D48-A415-2CCA427BEA27}">
      <dgm:prSet/>
      <dgm:spPr/>
      <dgm:t>
        <a:bodyPr/>
        <a:lstStyle/>
        <a:p>
          <a:r>
            <a:rPr lang="en-ZA" dirty="0"/>
            <a:t>Continuous Project Status Confirmation by Entities </a:t>
          </a:r>
          <a:endParaRPr lang="en-US" dirty="0"/>
        </a:p>
      </dgm:t>
    </dgm:pt>
    <dgm:pt modelId="{77AF8AC1-7630-4C87-A327-313C95D5BDD0}" type="parTrans" cxnId="{3ED9E8DE-FCE0-45B6-B5D7-8352CF9295E4}">
      <dgm:prSet/>
      <dgm:spPr/>
      <dgm:t>
        <a:bodyPr/>
        <a:lstStyle/>
        <a:p>
          <a:endParaRPr lang="en-US" dirty="0"/>
        </a:p>
      </dgm:t>
    </dgm:pt>
    <dgm:pt modelId="{F8C20D4C-D031-4523-A5BC-EA8BB31E5184}" type="sibTrans" cxnId="{3ED9E8DE-FCE0-45B6-B5D7-8352CF9295E4}">
      <dgm:prSet/>
      <dgm:spPr/>
      <dgm:t>
        <a:bodyPr/>
        <a:lstStyle/>
        <a:p>
          <a:endParaRPr lang="en-US" dirty="0"/>
        </a:p>
      </dgm:t>
    </dgm:pt>
    <dgm:pt modelId="{01040105-F388-472B-8F07-76E3901AD9A9}">
      <dgm:prSet/>
      <dgm:spPr/>
      <dgm:t>
        <a:bodyPr/>
        <a:lstStyle/>
        <a:p>
          <a:r>
            <a:rPr lang="en-ZA" dirty="0"/>
            <a:t>Qualification Realignment </a:t>
          </a:r>
          <a:endParaRPr lang="en-US" dirty="0"/>
        </a:p>
      </dgm:t>
    </dgm:pt>
    <dgm:pt modelId="{98CFF2BD-3D6B-4C15-92BA-E2E904485ED2}" type="parTrans" cxnId="{B31AC22C-1ED2-4D2F-9A50-CC69E558653E}">
      <dgm:prSet/>
      <dgm:spPr/>
      <dgm:t>
        <a:bodyPr/>
        <a:lstStyle/>
        <a:p>
          <a:endParaRPr lang="en-US" dirty="0"/>
        </a:p>
      </dgm:t>
    </dgm:pt>
    <dgm:pt modelId="{910487D5-5F85-4F77-8B6B-5987D4D8F412}" type="sibTrans" cxnId="{B31AC22C-1ED2-4D2F-9A50-CC69E558653E}">
      <dgm:prSet/>
      <dgm:spPr/>
      <dgm:t>
        <a:bodyPr/>
        <a:lstStyle/>
        <a:p>
          <a:endParaRPr lang="en-US" dirty="0"/>
        </a:p>
      </dgm:t>
    </dgm:pt>
    <dgm:pt modelId="{FA86BD7A-3201-4951-B55E-D7EA05F844EE}">
      <dgm:prSet/>
      <dgm:spPr/>
      <dgm:t>
        <a:bodyPr/>
        <a:lstStyle/>
        <a:p>
          <a:r>
            <a:rPr lang="en-ZA" dirty="0"/>
            <a:t>Partner With PSET Institutions– CETs, TVETs &amp; </a:t>
          </a:r>
          <a:r>
            <a:rPr lang="en-ZA" dirty="0" err="1"/>
            <a:t>Universitities</a:t>
          </a:r>
          <a:r>
            <a:rPr lang="en-ZA" dirty="0"/>
            <a:t> </a:t>
          </a:r>
          <a:endParaRPr lang="en-US" dirty="0"/>
        </a:p>
      </dgm:t>
    </dgm:pt>
    <dgm:pt modelId="{9C2A0F72-B7E1-438D-A981-611F28CE00C1}" type="parTrans" cxnId="{7B149C14-3B2F-448B-8A45-E010F25D59C7}">
      <dgm:prSet/>
      <dgm:spPr/>
      <dgm:t>
        <a:bodyPr/>
        <a:lstStyle/>
        <a:p>
          <a:endParaRPr lang="en-US" dirty="0"/>
        </a:p>
      </dgm:t>
    </dgm:pt>
    <dgm:pt modelId="{8561DD34-C934-4BEF-886C-7CEC0E7A4F4B}" type="sibTrans" cxnId="{7B149C14-3B2F-448B-8A45-E010F25D59C7}">
      <dgm:prSet/>
      <dgm:spPr/>
      <dgm:t>
        <a:bodyPr/>
        <a:lstStyle/>
        <a:p>
          <a:endParaRPr lang="en-US" dirty="0"/>
        </a:p>
      </dgm:t>
    </dgm:pt>
    <dgm:pt modelId="{56DEDE57-B46E-4B66-9615-272E2F06CDEC}">
      <dgm:prSet/>
      <dgm:spPr/>
      <dgm:t>
        <a:bodyPr/>
        <a:lstStyle/>
        <a:p>
          <a:r>
            <a:rPr lang="en-ZA" dirty="0"/>
            <a:t>Work With Our Trade Unions </a:t>
          </a:r>
          <a:endParaRPr lang="en-US" dirty="0"/>
        </a:p>
      </dgm:t>
    </dgm:pt>
    <dgm:pt modelId="{530D84E0-A7D5-4A6D-B1C0-DB857013E439}" type="parTrans" cxnId="{0C61B8E5-A523-431C-B7A9-72FC24D266D2}">
      <dgm:prSet/>
      <dgm:spPr/>
      <dgm:t>
        <a:bodyPr/>
        <a:lstStyle/>
        <a:p>
          <a:endParaRPr lang="en-US" dirty="0"/>
        </a:p>
      </dgm:t>
    </dgm:pt>
    <dgm:pt modelId="{89B7A810-DACB-4A23-8829-831677991211}" type="sibTrans" cxnId="{0C61B8E5-A523-431C-B7A9-72FC24D266D2}">
      <dgm:prSet/>
      <dgm:spPr/>
      <dgm:t>
        <a:bodyPr/>
        <a:lstStyle/>
        <a:p>
          <a:endParaRPr lang="en-US" dirty="0"/>
        </a:p>
      </dgm:t>
    </dgm:pt>
    <dgm:pt modelId="{970AD4FC-350D-49CF-B63C-3EBFF86D84CD}">
      <dgm:prSet/>
      <dgm:spPr/>
      <dgm:t>
        <a:bodyPr/>
        <a:lstStyle/>
        <a:p>
          <a:r>
            <a:rPr lang="en-ZA" dirty="0"/>
            <a:t>Drive National </a:t>
          </a:r>
          <a:r>
            <a:rPr lang="en-ZA" dirty="0" err="1"/>
            <a:t>Priorites</a:t>
          </a:r>
          <a:r>
            <a:rPr lang="en-ZA" dirty="0"/>
            <a:t> And Transformation </a:t>
          </a:r>
          <a:endParaRPr lang="en-US" dirty="0"/>
        </a:p>
      </dgm:t>
    </dgm:pt>
    <dgm:pt modelId="{D0FA7452-7547-43D8-BD4B-A8F6282EF9E7}" type="parTrans" cxnId="{DFE6FF2B-3E34-48DB-975F-79D0052DC32E}">
      <dgm:prSet/>
      <dgm:spPr/>
      <dgm:t>
        <a:bodyPr/>
        <a:lstStyle/>
        <a:p>
          <a:endParaRPr lang="en-US" dirty="0"/>
        </a:p>
      </dgm:t>
    </dgm:pt>
    <dgm:pt modelId="{FC00654F-38A3-4A7E-BF26-820036A5D1C1}" type="sibTrans" cxnId="{DFE6FF2B-3E34-48DB-975F-79D0052DC32E}">
      <dgm:prSet/>
      <dgm:spPr/>
      <dgm:t>
        <a:bodyPr/>
        <a:lstStyle/>
        <a:p>
          <a:endParaRPr lang="en-US" dirty="0"/>
        </a:p>
      </dgm:t>
    </dgm:pt>
    <dgm:pt modelId="{36108CEF-A7A3-4734-94F3-E3030237D9B5}">
      <dgm:prSet/>
      <dgm:spPr/>
      <dgm:t>
        <a:bodyPr/>
        <a:lstStyle/>
        <a:p>
          <a:r>
            <a:rPr lang="en-ZA" dirty="0"/>
            <a:t>Increase Mandatory Grant Claim Rate by Entities </a:t>
          </a:r>
          <a:endParaRPr lang="en-US" dirty="0"/>
        </a:p>
      </dgm:t>
    </dgm:pt>
    <dgm:pt modelId="{8A9C90A5-2F5B-47E2-9C70-8DBE3979A2C1}" type="parTrans" cxnId="{829D8EEB-01C3-415E-A234-7ACD5C77665C}">
      <dgm:prSet/>
      <dgm:spPr/>
      <dgm:t>
        <a:bodyPr/>
        <a:lstStyle/>
        <a:p>
          <a:endParaRPr lang="en-US" dirty="0"/>
        </a:p>
      </dgm:t>
    </dgm:pt>
    <dgm:pt modelId="{6E408A02-8E37-4EDE-AF2F-C1711ADC3928}" type="sibTrans" cxnId="{829D8EEB-01C3-415E-A234-7ACD5C77665C}">
      <dgm:prSet/>
      <dgm:spPr/>
      <dgm:t>
        <a:bodyPr/>
        <a:lstStyle/>
        <a:p>
          <a:endParaRPr lang="en-US" dirty="0"/>
        </a:p>
      </dgm:t>
    </dgm:pt>
    <dgm:pt modelId="{3BB645D8-9632-4F4F-87A6-817885F95AA7}" type="pres">
      <dgm:prSet presAssocID="{197F435B-D146-467A-AC15-087186E092DC}" presName="diagram" presStyleCnt="0">
        <dgm:presLayoutVars>
          <dgm:dir/>
          <dgm:resizeHandles val="exact"/>
        </dgm:presLayoutVars>
      </dgm:prSet>
      <dgm:spPr/>
    </dgm:pt>
    <dgm:pt modelId="{70CF24AB-6835-4505-96B3-722E0D7DAC15}" type="pres">
      <dgm:prSet presAssocID="{8E916E39-BA26-48B5-9379-D22954519948}" presName="node" presStyleLbl="node1" presStyleIdx="0" presStyleCnt="10">
        <dgm:presLayoutVars>
          <dgm:bulletEnabled val="1"/>
        </dgm:presLayoutVars>
      </dgm:prSet>
      <dgm:spPr/>
    </dgm:pt>
    <dgm:pt modelId="{53DA298A-8567-445C-84C2-E524EBC880A7}" type="pres">
      <dgm:prSet presAssocID="{6045AC12-0497-4287-95DC-4008EA79FB86}" presName="sibTrans" presStyleCnt="0"/>
      <dgm:spPr/>
    </dgm:pt>
    <dgm:pt modelId="{1C8ECB5A-BC7B-45DB-8092-BC0AC7C0BBD7}" type="pres">
      <dgm:prSet presAssocID="{C40AE79E-00A6-4EDC-A4A2-AF3E7D0C1515}" presName="node" presStyleLbl="node1" presStyleIdx="1" presStyleCnt="10" custLinFactNeighborX="-1150">
        <dgm:presLayoutVars>
          <dgm:bulletEnabled val="1"/>
        </dgm:presLayoutVars>
      </dgm:prSet>
      <dgm:spPr/>
    </dgm:pt>
    <dgm:pt modelId="{98FBBB66-5400-4BEC-BA41-6694EDE113CC}" type="pres">
      <dgm:prSet presAssocID="{F29BCD46-249A-42AC-8D1B-EBDFB97A4397}" presName="sibTrans" presStyleCnt="0"/>
      <dgm:spPr/>
    </dgm:pt>
    <dgm:pt modelId="{4523E598-435E-4A39-823F-FB60E23DAF1F}" type="pres">
      <dgm:prSet presAssocID="{82C88414-35F3-4D65-A86F-7FAB4281ED47}" presName="node" presStyleLbl="node1" presStyleIdx="2" presStyleCnt="10">
        <dgm:presLayoutVars>
          <dgm:bulletEnabled val="1"/>
        </dgm:presLayoutVars>
      </dgm:prSet>
      <dgm:spPr/>
    </dgm:pt>
    <dgm:pt modelId="{70504849-98C5-454B-8B55-4474A9CF2927}" type="pres">
      <dgm:prSet presAssocID="{1692AC4D-6648-436C-90A7-2306E16FD6AA}" presName="sibTrans" presStyleCnt="0"/>
      <dgm:spPr/>
    </dgm:pt>
    <dgm:pt modelId="{F19F2CD0-01A8-48F4-B129-AFA5E9DB27E9}" type="pres">
      <dgm:prSet presAssocID="{2FBD5266-C264-4543-A603-18B900159A79}" presName="node" presStyleLbl="node1" presStyleIdx="3" presStyleCnt="10">
        <dgm:presLayoutVars>
          <dgm:bulletEnabled val="1"/>
        </dgm:presLayoutVars>
      </dgm:prSet>
      <dgm:spPr/>
    </dgm:pt>
    <dgm:pt modelId="{EE7F84A5-EB26-4949-AEE9-D6DA83923737}" type="pres">
      <dgm:prSet presAssocID="{4C42FF35-0947-4390-8651-F4434967C027}" presName="sibTrans" presStyleCnt="0"/>
      <dgm:spPr/>
    </dgm:pt>
    <dgm:pt modelId="{12B93C18-7952-4326-9DD7-9AE19D414B0E}" type="pres">
      <dgm:prSet presAssocID="{726EF825-6FE3-4D48-A415-2CCA427BEA27}" presName="node" presStyleLbl="node1" presStyleIdx="4" presStyleCnt="10">
        <dgm:presLayoutVars>
          <dgm:bulletEnabled val="1"/>
        </dgm:presLayoutVars>
      </dgm:prSet>
      <dgm:spPr/>
    </dgm:pt>
    <dgm:pt modelId="{61D241E3-F4A3-469E-9B49-5A0877C1E787}" type="pres">
      <dgm:prSet presAssocID="{F8C20D4C-D031-4523-A5BC-EA8BB31E5184}" presName="sibTrans" presStyleCnt="0"/>
      <dgm:spPr/>
    </dgm:pt>
    <dgm:pt modelId="{42567C75-FB09-416A-8E5C-A3B569E23F3C}" type="pres">
      <dgm:prSet presAssocID="{01040105-F388-472B-8F07-76E3901AD9A9}" presName="node" presStyleLbl="node1" presStyleIdx="5" presStyleCnt="10">
        <dgm:presLayoutVars>
          <dgm:bulletEnabled val="1"/>
        </dgm:presLayoutVars>
      </dgm:prSet>
      <dgm:spPr/>
    </dgm:pt>
    <dgm:pt modelId="{CF61138A-A938-4B9E-A97C-A5A43BED0858}" type="pres">
      <dgm:prSet presAssocID="{910487D5-5F85-4F77-8B6B-5987D4D8F412}" presName="sibTrans" presStyleCnt="0"/>
      <dgm:spPr/>
    </dgm:pt>
    <dgm:pt modelId="{C81C051B-B60E-48F4-8E89-F3E0EAD7E3E0}" type="pres">
      <dgm:prSet presAssocID="{FA86BD7A-3201-4951-B55E-D7EA05F844EE}" presName="node" presStyleLbl="node1" presStyleIdx="6" presStyleCnt="10">
        <dgm:presLayoutVars>
          <dgm:bulletEnabled val="1"/>
        </dgm:presLayoutVars>
      </dgm:prSet>
      <dgm:spPr/>
    </dgm:pt>
    <dgm:pt modelId="{5375A1B0-8D67-48A6-89B9-6A4F4A206C90}" type="pres">
      <dgm:prSet presAssocID="{8561DD34-C934-4BEF-886C-7CEC0E7A4F4B}" presName="sibTrans" presStyleCnt="0"/>
      <dgm:spPr/>
    </dgm:pt>
    <dgm:pt modelId="{9CB15EBE-35D4-4C10-8999-FB62663BE2B9}" type="pres">
      <dgm:prSet presAssocID="{56DEDE57-B46E-4B66-9615-272E2F06CDEC}" presName="node" presStyleLbl="node1" presStyleIdx="7" presStyleCnt="10">
        <dgm:presLayoutVars>
          <dgm:bulletEnabled val="1"/>
        </dgm:presLayoutVars>
      </dgm:prSet>
      <dgm:spPr/>
    </dgm:pt>
    <dgm:pt modelId="{3502939A-01DA-48AE-A621-6181841B2797}" type="pres">
      <dgm:prSet presAssocID="{89B7A810-DACB-4A23-8829-831677991211}" presName="sibTrans" presStyleCnt="0"/>
      <dgm:spPr/>
    </dgm:pt>
    <dgm:pt modelId="{777ADBD8-06CD-4566-99BB-980FC9584470}" type="pres">
      <dgm:prSet presAssocID="{970AD4FC-350D-49CF-B63C-3EBFF86D84CD}" presName="node" presStyleLbl="node1" presStyleIdx="8" presStyleCnt="10">
        <dgm:presLayoutVars>
          <dgm:bulletEnabled val="1"/>
        </dgm:presLayoutVars>
      </dgm:prSet>
      <dgm:spPr/>
    </dgm:pt>
    <dgm:pt modelId="{ACDC301C-4788-4B61-BEC5-FE0173665CFB}" type="pres">
      <dgm:prSet presAssocID="{FC00654F-38A3-4A7E-BF26-820036A5D1C1}" presName="sibTrans" presStyleCnt="0"/>
      <dgm:spPr/>
    </dgm:pt>
    <dgm:pt modelId="{5819B5AA-3180-4676-8D0F-412A9D2CCAC5}" type="pres">
      <dgm:prSet presAssocID="{36108CEF-A7A3-4734-94F3-E3030237D9B5}" presName="node" presStyleLbl="node1" presStyleIdx="9" presStyleCnt="10">
        <dgm:presLayoutVars>
          <dgm:bulletEnabled val="1"/>
        </dgm:presLayoutVars>
      </dgm:prSet>
      <dgm:spPr/>
    </dgm:pt>
  </dgm:ptLst>
  <dgm:cxnLst>
    <dgm:cxn modelId="{34C78303-D52E-4904-B035-78C02F13D9CC}" srcId="{197F435B-D146-467A-AC15-087186E092DC}" destId="{8E916E39-BA26-48B5-9379-D22954519948}" srcOrd="0" destOrd="0" parTransId="{FE46D2E5-9234-4870-84B2-2915C275BA79}" sibTransId="{6045AC12-0497-4287-95DC-4008EA79FB86}"/>
    <dgm:cxn modelId="{1FD14611-B242-42FF-9E14-C550DDE84412}" type="presOf" srcId="{01040105-F388-472B-8F07-76E3901AD9A9}" destId="{42567C75-FB09-416A-8E5C-A3B569E23F3C}" srcOrd="0" destOrd="0" presId="urn:microsoft.com/office/officeart/2005/8/layout/default"/>
    <dgm:cxn modelId="{7B149C14-3B2F-448B-8A45-E010F25D59C7}" srcId="{197F435B-D146-467A-AC15-087186E092DC}" destId="{FA86BD7A-3201-4951-B55E-D7EA05F844EE}" srcOrd="6" destOrd="0" parTransId="{9C2A0F72-B7E1-438D-A981-611F28CE00C1}" sibTransId="{8561DD34-C934-4BEF-886C-7CEC0E7A4F4B}"/>
    <dgm:cxn modelId="{78C02E28-905B-4707-8D36-49D8BAC47623}" type="presOf" srcId="{970AD4FC-350D-49CF-B63C-3EBFF86D84CD}" destId="{777ADBD8-06CD-4566-99BB-980FC9584470}" srcOrd="0" destOrd="0" presId="urn:microsoft.com/office/officeart/2005/8/layout/default"/>
    <dgm:cxn modelId="{DFE6FF2B-3E34-48DB-975F-79D0052DC32E}" srcId="{197F435B-D146-467A-AC15-087186E092DC}" destId="{970AD4FC-350D-49CF-B63C-3EBFF86D84CD}" srcOrd="8" destOrd="0" parTransId="{D0FA7452-7547-43D8-BD4B-A8F6282EF9E7}" sibTransId="{FC00654F-38A3-4A7E-BF26-820036A5D1C1}"/>
    <dgm:cxn modelId="{B31AC22C-1ED2-4D2F-9A50-CC69E558653E}" srcId="{197F435B-D146-467A-AC15-087186E092DC}" destId="{01040105-F388-472B-8F07-76E3901AD9A9}" srcOrd="5" destOrd="0" parTransId="{98CFF2BD-3D6B-4C15-92BA-E2E904485ED2}" sibTransId="{910487D5-5F85-4F77-8B6B-5987D4D8F412}"/>
    <dgm:cxn modelId="{FCAAB25B-F12D-453A-A646-3C3A3A3DF64F}" srcId="{197F435B-D146-467A-AC15-087186E092DC}" destId="{82C88414-35F3-4D65-A86F-7FAB4281ED47}" srcOrd="2" destOrd="0" parTransId="{4568624A-1C03-4A3A-A3ED-136964A3CC66}" sibTransId="{1692AC4D-6648-436C-90A7-2306E16FD6AA}"/>
    <dgm:cxn modelId="{F55AEE44-98A5-4CEA-816F-14256D192277}" srcId="{197F435B-D146-467A-AC15-087186E092DC}" destId="{C40AE79E-00A6-4EDC-A4A2-AF3E7D0C1515}" srcOrd="1" destOrd="0" parTransId="{4D88B489-0C32-41CA-94F4-CE85533C3528}" sibTransId="{F29BCD46-249A-42AC-8D1B-EBDFB97A4397}"/>
    <dgm:cxn modelId="{B9A3F484-8428-440B-A44F-C974D4E1E0FB}" type="presOf" srcId="{197F435B-D146-467A-AC15-087186E092DC}" destId="{3BB645D8-9632-4F4F-87A6-817885F95AA7}" srcOrd="0" destOrd="0" presId="urn:microsoft.com/office/officeart/2005/8/layout/default"/>
    <dgm:cxn modelId="{72A42994-317A-4427-8A59-19FB10387F58}" type="presOf" srcId="{8E916E39-BA26-48B5-9379-D22954519948}" destId="{70CF24AB-6835-4505-96B3-722E0D7DAC15}" srcOrd="0" destOrd="0" presId="urn:microsoft.com/office/officeart/2005/8/layout/default"/>
    <dgm:cxn modelId="{7BF8CA9C-1A18-4C5A-8E85-7E58777B4322}" type="presOf" srcId="{726EF825-6FE3-4D48-A415-2CCA427BEA27}" destId="{12B93C18-7952-4326-9DD7-9AE19D414B0E}" srcOrd="0" destOrd="0" presId="urn:microsoft.com/office/officeart/2005/8/layout/default"/>
    <dgm:cxn modelId="{866130A3-17A3-4254-B3B9-7A01C966BA21}" type="presOf" srcId="{36108CEF-A7A3-4734-94F3-E3030237D9B5}" destId="{5819B5AA-3180-4676-8D0F-412A9D2CCAC5}" srcOrd="0" destOrd="0" presId="urn:microsoft.com/office/officeart/2005/8/layout/default"/>
    <dgm:cxn modelId="{44FC42A4-0839-4F81-B2FB-15CF566B8966}" type="presOf" srcId="{82C88414-35F3-4D65-A86F-7FAB4281ED47}" destId="{4523E598-435E-4A39-823F-FB60E23DAF1F}" srcOrd="0" destOrd="0" presId="urn:microsoft.com/office/officeart/2005/8/layout/default"/>
    <dgm:cxn modelId="{7ACE9FBB-4ECF-404D-8ABB-191914F0B40E}" type="presOf" srcId="{56DEDE57-B46E-4B66-9615-272E2F06CDEC}" destId="{9CB15EBE-35D4-4C10-8999-FB62663BE2B9}" srcOrd="0" destOrd="0" presId="urn:microsoft.com/office/officeart/2005/8/layout/default"/>
    <dgm:cxn modelId="{969C83C0-6D04-481D-8C1D-FA9AF65F0195}" type="presOf" srcId="{C40AE79E-00A6-4EDC-A4A2-AF3E7D0C1515}" destId="{1C8ECB5A-BC7B-45DB-8092-BC0AC7C0BBD7}" srcOrd="0" destOrd="0" presId="urn:microsoft.com/office/officeart/2005/8/layout/default"/>
    <dgm:cxn modelId="{97A903C7-1180-45AC-A05F-149357B6EE97}" srcId="{197F435B-D146-467A-AC15-087186E092DC}" destId="{2FBD5266-C264-4543-A603-18B900159A79}" srcOrd="3" destOrd="0" parTransId="{4583EFF5-88F5-4B01-A79A-BD90EE604431}" sibTransId="{4C42FF35-0947-4390-8651-F4434967C027}"/>
    <dgm:cxn modelId="{91EFC0D6-5382-4446-A6AE-9FAF5A382AB9}" type="presOf" srcId="{FA86BD7A-3201-4951-B55E-D7EA05F844EE}" destId="{C81C051B-B60E-48F4-8E89-F3E0EAD7E3E0}" srcOrd="0" destOrd="0" presId="urn:microsoft.com/office/officeart/2005/8/layout/default"/>
    <dgm:cxn modelId="{3ED9E8DE-FCE0-45B6-B5D7-8352CF9295E4}" srcId="{197F435B-D146-467A-AC15-087186E092DC}" destId="{726EF825-6FE3-4D48-A415-2CCA427BEA27}" srcOrd="4" destOrd="0" parTransId="{77AF8AC1-7630-4C87-A327-313C95D5BDD0}" sibTransId="{F8C20D4C-D031-4523-A5BC-EA8BB31E5184}"/>
    <dgm:cxn modelId="{0C61B8E5-A523-431C-B7A9-72FC24D266D2}" srcId="{197F435B-D146-467A-AC15-087186E092DC}" destId="{56DEDE57-B46E-4B66-9615-272E2F06CDEC}" srcOrd="7" destOrd="0" parTransId="{530D84E0-A7D5-4A6D-B1C0-DB857013E439}" sibTransId="{89B7A810-DACB-4A23-8829-831677991211}"/>
    <dgm:cxn modelId="{829D8EEB-01C3-415E-A234-7ACD5C77665C}" srcId="{197F435B-D146-467A-AC15-087186E092DC}" destId="{36108CEF-A7A3-4734-94F3-E3030237D9B5}" srcOrd="9" destOrd="0" parTransId="{8A9C90A5-2F5B-47E2-9C70-8DBE3979A2C1}" sibTransId="{6E408A02-8E37-4EDE-AF2F-C1711ADC3928}"/>
    <dgm:cxn modelId="{88DDE8FC-7161-43D7-B418-5552245932BB}" type="presOf" srcId="{2FBD5266-C264-4543-A603-18B900159A79}" destId="{F19F2CD0-01A8-48F4-B129-AFA5E9DB27E9}" srcOrd="0" destOrd="0" presId="urn:microsoft.com/office/officeart/2005/8/layout/default"/>
    <dgm:cxn modelId="{9C52C203-DDF3-425D-9677-9D0AD026331D}" type="presParOf" srcId="{3BB645D8-9632-4F4F-87A6-817885F95AA7}" destId="{70CF24AB-6835-4505-96B3-722E0D7DAC15}" srcOrd="0" destOrd="0" presId="urn:microsoft.com/office/officeart/2005/8/layout/default"/>
    <dgm:cxn modelId="{3149E858-9B79-49E0-A1A8-7B6E75B0FDE6}" type="presParOf" srcId="{3BB645D8-9632-4F4F-87A6-817885F95AA7}" destId="{53DA298A-8567-445C-84C2-E524EBC880A7}" srcOrd="1" destOrd="0" presId="urn:microsoft.com/office/officeart/2005/8/layout/default"/>
    <dgm:cxn modelId="{CE5DEF1D-82FC-4F58-9B3E-E2F3E30624CC}" type="presParOf" srcId="{3BB645D8-9632-4F4F-87A6-817885F95AA7}" destId="{1C8ECB5A-BC7B-45DB-8092-BC0AC7C0BBD7}" srcOrd="2" destOrd="0" presId="urn:microsoft.com/office/officeart/2005/8/layout/default"/>
    <dgm:cxn modelId="{D41ECFB7-FDC8-4C4E-92C5-A6054BC53D4B}" type="presParOf" srcId="{3BB645D8-9632-4F4F-87A6-817885F95AA7}" destId="{98FBBB66-5400-4BEC-BA41-6694EDE113CC}" srcOrd="3" destOrd="0" presId="urn:microsoft.com/office/officeart/2005/8/layout/default"/>
    <dgm:cxn modelId="{16079877-3788-46AA-B046-BE4F956FAE8A}" type="presParOf" srcId="{3BB645D8-9632-4F4F-87A6-817885F95AA7}" destId="{4523E598-435E-4A39-823F-FB60E23DAF1F}" srcOrd="4" destOrd="0" presId="urn:microsoft.com/office/officeart/2005/8/layout/default"/>
    <dgm:cxn modelId="{B4C78CAB-8210-40BE-9B4C-54651E178458}" type="presParOf" srcId="{3BB645D8-9632-4F4F-87A6-817885F95AA7}" destId="{70504849-98C5-454B-8B55-4474A9CF2927}" srcOrd="5" destOrd="0" presId="urn:microsoft.com/office/officeart/2005/8/layout/default"/>
    <dgm:cxn modelId="{651F8B67-9DB6-49DD-8ED7-BC66B298ECCB}" type="presParOf" srcId="{3BB645D8-9632-4F4F-87A6-817885F95AA7}" destId="{F19F2CD0-01A8-48F4-B129-AFA5E9DB27E9}" srcOrd="6" destOrd="0" presId="urn:microsoft.com/office/officeart/2005/8/layout/default"/>
    <dgm:cxn modelId="{5D707343-D3BB-46BD-9258-2898C91CA1EE}" type="presParOf" srcId="{3BB645D8-9632-4F4F-87A6-817885F95AA7}" destId="{EE7F84A5-EB26-4949-AEE9-D6DA83923737}" srcOrd="7" destOrd="0" presId="urn:microsoft.com/office/officeart/2005/8/layout/default"/>
    <dgm:cxn modelId="{E11F2118-F28E-4F3C-AA84-0D084E1C978A}" type="presParOf" srcId="{3BB645D8-9632-4F4F-87A6-817885F95AA7}" destId="{12B93C18-7952-4326-9DD7-9AE19D414B0E}" srcOrd="8" destOrd="0" presId="urn:microsoft.com/office/officeart/2005/8/layout/default"/>
    <dgm:cxn modelId="{EC58D56D-2358-40F6-B5B5-FD12A79A38FF}" type="presParOf" srcId="{3BB645D8-9632-4F4F-87A6-817885F95AA7}" destId="{61D241E3-F4A3-469E-9B49-5A0877C1E787}" srcOrd="9" destOrd="0" presId="urn:microsoft.com/office/officeart/2005/8/layout/default"/>
    <dgm:cxn modelId="{7F0E0754-1C46-4379-81A5-57FEA1AD54CF}" type="presParOf" srcId="{3BB645D8-9632-4F4F-87A6-817885F95AA7}" destId="{42567C75-FB09-416A-8E5C-A3B569E23F3C}" srcOrd="10" destOrd="0" presId="urn:microsoft.com/office/officeart/2005/8/layout/default"/>
    <dgm:cxn modelId="{F2607087-74C8-428D-A1BB-230828F0AF87}" type="presParOf" srcId="{3BB645D8-9632-4F4F-87A6-817885F95AA7}" destId="{CF61138A-A938-4B9E-A97C-A5A43BED0858}" srcOrd="11" destOrd="0" presId="urn:microsoft.com/office/officeart/2005/8/layout/default"/>
    <dgm:cxn modelId="{690A3209-C3E0-4761-A80C-401E4C68BDAF}" type="presParOf" srcId="{3BB645D8-9632-4F4F-87A6-817885F95AA7}" destId="{C81C051B-B60E-48F4-8E89-F3E0EAD7E3E0}" srcOrd="12" destOrd="0" presId="urn:microsoft.com/office/officeart/2005/8/layout/default"/>
    <dgm:cxn modelId="{7F1CEFF4-DADC-4B5A-8580-F87A344C9E23}" type="presParOf" srcId="{3BB645D8-9632-4F4F-87A6-817885F95AA7}" destId="{5375A1B0-8D67-48A6-89B9-6A4F4A206C90}" srcOrd="13" destOrd="0" presId="urn:microsoft.com/office/officeart/2005/8/layout/default"/>
    <dgm:cxn modelId="{12C286AC-0E9E-47F9-BD41-6A1F310EF5BE}" type="presParOf" srcId="{3BB645D8-9632-4F4F-87A6-817885F95AA7}" destId="{9CB15EBE-35D4-4C10-8999-FB62663BE2B9}" srcOrd="14" destOrd="0" presId="urn:microsoft.com/office/officeart/2005/8/layout/default"/>
    <dgm:cxn modelId="{65B3B3C7-1F64-4B06-AF77-6883A31421DE}" type="presParOf" srcId="{3BB645D8-9632-4F4F-87A6-817885F95AA7}" destId="{3502939A-01DA-48AE-A621-6181841B2797}" srcOrd="15" destOrd="0" presId="urn:microsoft.com/office/officeart/2005/8/layout/default"/>
    <dgm:cxn modelId="{549D4586-EF50-41B7-8A56-F50CC5674A68}" type="presParOf" srcId="{3BB645D8-9632-4F4F-87A6-817885F95AA7}" destId="{777ADBD8-06CD-4566-99BB-980FC9584470}" srcOrd="16" destOrd="0" presId="urn:microsoft.com/office/officeart/2005/8/layout/default"/>
    <dgm:cxn modelId="{C727847D-62CF-4191-82DD-3BC0ED90DD87}" type="presParOf" srcId="{3BB645D8-9632-4F4F-87A6-817885F95AA7}" destId="{ACDC301C-4788-4B61-BEC5-FE0173665CFB}" srcOrd="17" destOrd="0" presId="urn:microsoft.com/office/officeart/2005/8/layout/default"/>
    <dgm:cxn modelId="{64FFB17E-49DC-4577-A708-0856B21F61A9}" type="presParOf" srcId="{3BB645D8-9632-4F4F-87A6-817885F95AA7}" destId="{5819B5AA-3180-4676-8D0F-412A9D2CCAC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F24AB-6835-4505-96B3-722E0D7DAC15}">
      <dsp:nvSpPr>
        <dsp:cNvPr id="0" name=""/>
        <dsp:cNvSpPr/>
      </dsp:nvSpPr>
      <dsp:spPr>
        <a:xfrm>
          <a:off x="864001" y="647"/>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Skill Centres Operating at Full Capacity </a:t>
          </a:r>
          <a:endParaRPr lang="en-US" sz="1500" kern="1200" dirty="0"/>
        </a:p>
      </dsp:txBody>
      <dsp:txXfrm>
        <a:off x="864001" y="647"/>
        <a:ext cx="1766240" cy="1059744"/>
      </dsp:txXfrm>
    </dsp:sp>
    <dsp:sp modelId="{1C8ECB5A-BC7B-45DB-8092-BC0AC7C0BBD7}">
      <dsp:nvSpPr>
        <dsp:cNvPr id="0" name=""/>
        <dsp:cNvSpPr/>
      </dsp:nvSpPr>
      <dsp:spPr>
        <a:xfrm>
          <a:off x="2786553" y="647"/>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Introduction of Lead Employers Performance Rating Model</a:t>
          </a:r>
          <a:endParaRPr lang="en-US" sz="1500" kern="1200" dirty="0"/>
        </a:p>
      </dsp:txBody>
      <dsp:txXfrm>
        <a:off x="2786553" y="647"/>
        <a:ext cx="1766240" cy="1059744"/>
      </dsp:txXfrm>
    </dsp:sp>
    <dsp:sp modelId="{4523E598-435E-4A39-823F-FB60E23DAF1F}">
      <dsp:nvSpPr>
        <dsp:cNvPr id="0" name=""/>
        <dsp:cNvSpPr/>
      </dsp:nvSpPr>
      <dsp:spPr>
        <a:xfrm>
          <a:off x="4749729" y="647"/>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To Work With Our Employers Closely and Be Responsive </a:t>
          </a:r>
          <a:endParaRPr lang="en-US" sz="1500" kern="1200" dirty="0"/>
        </a:p>
      </dsp:txBody>
      <dsp:txXfrm>
        <a:off x="4749729" y="647"/>
        <a:ext cx="1766240" cy="1059744"/>
      </dsp:txXfrm>
    </dsp:sp>
    <dsp:sp modelId="{F19F2CD0-01A8-48F4-B129-AFA5E9DB27E9}">
      <dsp:nvSpPr>
        <dsp:cNvPr id="0" name=""/>
        <dsp:cNvSpPr/>
      </dsp:nvSpPr>
      <dsp:spPr>
        <a:xfrm>
          <a:off x="6692593" y="647"/>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Improve Audit Outcome </a:t>
          </a:r>
          <a:endParaRPr lang="en-US" sz="1500" kern="1200" dirty="0"/>
        </a:p>
      </dsp:txBody>
      <dsp:txXfrm>
        <a:off x="6692593" y="647"/>
        <a:ext cx="1766240" cy="1059744"/>
      </dsp:txXfrm>
    </dsp:sp>
    <dsp:sp modelId="{12B93C18-7952-4326-9DD7-9AE19D414B0E}">
      <dsp:nvSpPr>
        <dsp:cNvPr id="0" name=""/>
        <dsp:cNvSpPr/>
      </dsp:nvSpPr>
      <dsp:spPr>
        <a:xfrm>
          <a:off x="864001" y="1237015"/>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Continuous Project Status Confirmation by Entities </a:t>
          </a:r>
          <a:endParaRPr lang="en-US" sz="1500" kern="1200" dirty="0"/>
        </a:p>
      </dsp:txBody>
      <dsp:txXfrm>
        <a:off x="864001" y="1237015"/>
        <a:ext cx="1766240" cy="1059744"/>
      </dsp:txXfrm>
    </dsp:sp>
    <dsp:sp modelId="{42567C75-FB09-416A-8E5C-A3B569E23F3C}">
      <dsp:nvSpPr>
        <dsp:cNvPr id="0" name=""/>
        <dsp:cNvSpPr/>
      </dsp:nvSpPr>
      <dsp:spPr>
        <a:xfrm>
          <a:off x="2806865" y="1237015"/>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Qualification Realignment </a:t>
          </a:r>
          <a:endParaRPr lang="en-US" sz="1500" kern="1200" dirty="0"/>
        </a:p>
      </dsp:txBody>
      <dsp:txXfrm>
        <a:off x="2806865" y="1237015"/>
        <a:ext cx="1766240" cy="1059744"/>
      </dsp:txXfrm>
    </dsp:sp>
    <dsp:sp modelId="{C81C051B-B60E-48F4-8E89-F3E0EAD7E3E0}">
      <dsp:nvSpPr>
        <dsp:cNvPr id="0" name=""/>
        <dsp:cNvSpPr/>
      </dsp:nvSpPr>
      <dsp:spPr>
        <a:xfrm>
          <a:off x="4749729" y="1237015"/>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Partner With PSET Institutions– CETs, TVETs &amp; </a:t>
          </a:r>
          <a:r>
            <a:rPr lang="en-ZA" sz="1500" kern="1200" dirty="0" err="1"/>
            <a:t>Universitities</a:t>
          </a:r>
          <a:r>
            <a:rPr lang="en-ZA" sz="1500" kern="1200" dirty="0"/>
            <a:t> </a:t>
          </a:r>
          <a:endParaRPr lang="en-US" sz="1500" kern="1200" dirty="0"/>
        </a:p>
      </dsp:txBody>
      <dsp:txXfrm>
        <a:off x="4749729" y="1237015"/>
        <a:ext cx="1766240" cy="1059744"/>
      </dsp:txXfrm>
    </dsp:sp>
    <dsp:sp modelId="{9CB15EBE-35D4-4C10-8999-FB62663BE2B9}">
      <dsp:nvSpPr>
        <dsp:cNvPr id="0" name=""/>
        <dsp:cNvSpPr/>
      </dsp:nvSpPr>
      <dsp:spPr>
        <a:xfrm>
          <a:off x="6692593" y="1237015"/>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Work With Our Trade Unions </a:t>
          </a:r>
          <a:endParaRPr lang="en-US" sz="1500" kern="1200" dirty="0"/>
        </a:p>
      </dsp:txBody>
      <dsp:txXfrm>
        <a:off x="6692593" y="1237015"/>
        <a:ext cx="1766240" cy="1059744"/>
      </dsp:txXfrm>
    </dsp:sp>
    <dsp:sp modelId="{777ADBD8-06CD-4566-99BB-980FC9584470}">
      <dsp:nvSpPr>
        <dsp:cNvPr id="0" name=""/>
        <dsp:cNvSpPr/>
      </dsp:nvSpPr>
      <dsp:spPr>
        <a:xfrm>
          <a:off x="2806865" y="2473383"/>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Drive National </a:t>
          </a:r>
          <a:r>
            <a:rPr lang="en-ZA" sz="1500" kern="1200" dirty="0" err="1"/>
            <a:t>Priorites</a:t>
          </a:r>
          <a:r>
            <a:rPr lang="en-ZA" sz="1500" kern="1200" dirty="0"/>
            <a:t> And Transformation </a:t>
          </a:r>
          <a:endParaRPr lang="en-US" sz="1500" kern="1200" dirty="0"/>
        </a:p>
      </dsp:txBody>
      <dsp:txXfrm>
        <a:off x="2806865" y="2473383"/>
        <a:ext cx="1766240" cy="1059744"/>
      </dsp:txXfrm>
    </dsp:sp>
    <dsp:sp modelId="{5819B5AA-3180-4676-8D0F-412A9D2CCAC5}">
      <dsp:nvSpPr>
        <dsp:cNvPr id="0" name=""/>
        <dsp:cNvSpPr/>
      </dsp:nvSpPr>
      <dsp:spPr>
        <a:xfrm>
          <a:off x="4749729" y="2473383"/>
          <a:ext cx="1766240" cy="10597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Increase Mandatory Grant Claim Rate by Entities </a:t>
          </a:r>
          <a:endParaRPr lang="en-US" sz="1500" kern="1200" dirty="0"/>
        </a:p>
      </dsp:txBody>
      <dsp:txXfrm>
        <a:off x="4749729" y="2473383"/>
        <a:ext cx="1766240" cy="10597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04EB9-062F-4641-A88A-BBEF21DB05B9}" type="datetimeFigureOut">
              <a:rPr lang="en-ZA" smtClean="0"/>
              <a:t>2025/12/09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AB57E-5258-4C41-AC72-1984BC8A1335}" type="slidenum">
              <a:rPr lang="en-ZA" smtClean="0"/>
              <a:t>‹#›</a:t>
            </a:fld>
            <a:endParaRPr lang="en-ZA"/>
          </a:p>
        </p:txBody>
      </p:sp>
    </p:spTree>
    <p:extLst>
      <p:ext uri="{BB962C8B-B14F-4D97-AF65-F5344CB8AC3E}">
        <p14:creationId xmlns:p14="http://schemas.microsoft.com/office/powerpoint/2010/main" val="369181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theme this year is </a:t>
            </a:r>
            <a:r>
              <a:rPr lang="en-US" i="1" dirty="0"/>
              <a:t>“A Transforming Organisation Focused on Accountable Performance.” </a:t>
            </a:r>
            <a:r>
              <a:rPr lang="en-US" dirty="0"/>
              <a:t>This theme is inspired by the work we have done with the Administrator who has challenged us with tough questions yet affirmed that the Services SETA is not broken. We are a transforming organisation focused on accountable performance and rebuilding confidence through what we deliver. Today we will share some of the improvements already achieved, the impactful work taking place across the sector, and how we plan to resolve the legacy issues that have held us back.</a:t>
            </a:r>
          </a:p>
        </p:txBody>
      </p:sp>
    </p:spTree>
    <p:extLst>
      <p:ext uri="{BB962C8B-B14F-4D97-AF65-F5344CB8AC3E}">
        <p14:creationId xmlns:p14="http://schemas.microsoft.com/office/powerpoint/2010/main" val="390070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34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Our Vision is clear: a flourishing services sector that drives economic growth and opens inclusive opportunities for all South Africans. This is the future we are building through accountable performance and a renewed focus on impact.”</a:t>
            </a:r>
            <a:endParaRPr lang="en-US" dirty="0"/>
          </a:p>
          <a:p>
            <a:r>
              <a:rPr lang="en-US" b="1" dirty="0"/>
              <a:t>“Our Mission grounds our work. We facilitate skills development that leads to employment and entrepreneurship, strengthening both people and the broader economy. Everything we do must move us closer to this purpose.”</a:t>
            </a:r>
            <a:endParaRPr lang="en-US" dirty="0"/>
          </a:p>
          <a:p>
            <a:r>
              <a:rPr lang="en-US" b="1" dirty="0"/>
              <a:t>“Our Values guide our transformation. Accountability ensures we manage public resources with discipline. Innovation keeps us relevant in a changing world. Integrity anchors our decisions. Professionalism shapes how we serve. Inclusivity reminds us that every learner and employer matters.”</a:t>
            </a:r>
            <a:endParaRPr lang="en-US" dirty="0"/>
          </a:p>
          <a:p>
            <a:r>
              <a:rPr lang="en-US" b="1" dirty="0"/>
              <a:t>As a transforming organisation focused on accountable performance these commitments are not just statements. They are the standards we hold ourselves to as we rebuild confidence and deliver measurable results.</a:t>
            </a:r>
            <a:endParaRPr lang="en-US" dirty="0"/>
          </a:p>
          <a:p>
            <a:endParaRPr lang="en-US" dirty="0"/>
          </a:p>
        </p:txBody>
      </p:sp>
    </p:spTree>
    <p:extLst>
      <p:ext uri="{BB962C8B-B14F-4D97-AF65-F5344CB8AC3E}">
        <p14:creationId xmlns:p14="http://schemas.microsoft.com/office/powerpoint/2010/main" val="390880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brings our Vision 2025 to life. When we speak about a transforming organisation focused on accountable performance this is what it must look like in practice.</a:t>
            </a:r>
          </a:p>
          <a:p>
            <a:r>
              <a:rPr lang="en-US" dirty="0"/>
              <a:t>By 2025 we want to see </a:t>
            </a:r>
            <a:r>
              <a:rPr lang="en-US" b="1" dirty="0"/>
              <a:t>20 000 learners in occupational qualifications</a:t>
            </a:r>
            <a:r>
              <a:rPr lang="en-US" dirty="0"/>
              <a:t>, fully </a:t>
            </a:r>
            <a:r>
              <a:rPr lang="en-US" b="1" dirty="0"/>
              <a:t>operational skills centres</a:t>
            </a:r>
            <a:r>
              <a:rPr lang="en-US" dirty="0"/>
              <a:t>, and </a:t>
            </a:r>
            <a:r>
              <a:rPr lang="en-US" b="1" dirty="0"/>
              <a:t>learners absorbed into real jobs</a:t>
            </a:r>
            <a:r>
              <a:rPr lang="en-US" dirty="0"/>
              <a:t>. We want </a:t>
            </a:r>
            <a:r>
              <a:rPr lang="en-US" b="1" dirty="0" err="1"/>
              <a:t>optimised</a:t>
            </a:r>
            <a:r>
              <a:rPr lang="en-US" b="1" dirty="0"/>
              <a:t> business processes</a:t>
            </a:r>
            <a:r>
              <a:rPr lang="en-US" dirty="0"/>
              <a:t>, a Services SETA that earns an </a:t>
            </a:r>
            <a:r>
              <a:rPr lang="en-US" b="1" dirty="0"/>
              <a:t>unqualified audit</a:t>
            </a:r>
            <a:r>
              <a:rPr lang="en-US" dirty="0"/>
              <a:t>, and </a:t>
            </a:r>
            <a:r>
              <a:rPr lang="en-US" b="1" dirty="0"/>
              <a:t>highly engaged, high-performing employees</a:t>
            </a:r>
            <a:r>
              <a:rPr lang="en-US" dirty="0"/>
              <a:t> who make this possible. Above all we want </a:t>
            </a:r>
            <a:r>
              <a:rPr lang="en-US" b="1" dirty="0"/>
              <a:t>confident stakeholders</a:t>
            </a:r>
            <a:r>
              <a:rPr lang="en-US" dirty="0"/>
              <a:t> who experience us as a trusted partner.</a:t>
            </a:r>
          </a:p>
          <a:p>
            <a:r>
              <a:rPr lang="en-US" dirty="0"/>
              <a:t>We are not claiming that we are there yet. Today we will share where we have moved closer to this Vision, where progress has been slower, and how our current programmes – including the special projects window, the DG window and the 20 000 internship programme – will help us close the remaining gaps.”</a:t>
            </a:r>
          </a:p>
          <a:p>
            <a:endParaRPr lang="en-US" dirty="0"/>
          </a:p>
        </p:txBody>
      </p:sp>
    </p:spTree>
    <p:extLst>
      <p:ext uri="{BB962C8B-B14F-4D97-AF65-F5344CB8AC3E}">
        <p14:creationId xmlns:p14="http://schemas.microsoft.com/office/powerpoint/2010/main" val="140999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reflects our journey since the last AGM. Administration required us to pause, confront our weaknesses and repair the foundation. We </a:t>
            </a:r>
            <a:r>
              <a:rPr lang="en-US" dirty="0" err="1"/>
              <a:t>stabilised</a:t>
            </a:r>
            <a:r>
              <a:rPr lang="en-US" dirty="0"/>
              <a:t> governance, processed major funding windows and supported 28 000 learners in 2024/25.</a:t>
            </a:r>
          </a:p>
          <a:p>
            <a:r>
              <a:rPr lang="en-US" dirty="0"/>
              <a:t>We still face challenges, including EISA readiness and material audit findings, but our preparation for the 2026/27 funding cycle signals a shift toward stronger accountability and more predictable delivery. This is what a transforming organisation focused on accountable performance looks like.”</a:t>
            </a:r>
          </a:p>
          <a:p>
            <a:endParaRPr lang="en-US" dirty="0"/>
          </a:p>
        </p:txBody>
      </p:sp>
    </p:spTree>
    <p:extLst>
      <p:ext uri="{BB962C8B-B14F-4D97-AF65-F5344CB8AC3E}">
        <p14:creationId xmlns:p14="http://schemas.microsoft.com/office/powerpoint/2010/main" val="91947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553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66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740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How To Use the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A44F8-1DAA-4067-B6F8-904102BAB3EA}"/>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14" name="Rectangle 13">
            <a:extLst>
              <a:ext uri="{FF2B5EF4-FFF2-40B4-BE49-F238E27FC236}">
                <a16:creationId xmlns:a16="http://schemas.microsoft.com/office/drawing/2014/main" id="{98FFD046-4973-42A6-9746-66568737B984}"/>
              </a:ext>
            </a:extLst>
          </p:cNvPr>
          <p:cNvSpPr/>
          <p:nvPr userDrawn="1"/>
        </p:nvSpPr>
        <p:spPr>
          <a:xfrm>
            <a:off x="658604" y="2678322"/>
            <a:ext cx="3195549" cy="193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Rectangle 48">
            <a:extLst>
              <a:ext uri="{FF2B5EF4-FFF2-40B4-BE49-F238E27FC236}">
                <a16:creationId xmlns:a16="http://schemas.microsoft.com/office/drawing/2014/main" id="{C8CD63C7-40CF-48AC-98A8-CE0228CFA60A}"/>
              </a:ext>
            </a:extLst>
          </p:cNvPr>
          <p:cNvSpPr/>
          <p:nvPr userDrawn="1"/>
        </p:nvSpPr>
        <p:spPr>
          <a:xfrm>
            <a:off x="1249589" y="2989768"/>
            <a:ext cx="2021427" cy="10668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 name="TextBox 4">
            <a:extLst>
              <a:ext uri="{FF2B5EF4-FFF2-40B4-BE49-F238E27FC236}">
                <a16:creationId xmlns:a16="http://schemas.microsoft.com/office/drawing/2014/main" id="{EE0EC7FE-B80D-4595-B2DD-77CE3F325E85}"/>
              </a:ext>
            </a:extLst>
          </p:cNvPr>
          <p:cNvSpPr txBox="1"/>
          <p:nvPr userDrawn="1"/>
        </p:nvSpPr>
        <p:spPr>
          <a:xfrm>
            <a:off x="658606" y="1335169"/>
            <a:ext cx="8391391" cy="369332"/>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bg1"/>
                </a:solidFill>
                <a:latin typeface="+mj-lt"/>
                <a:ea typeface="Roboto"/>
                <a:cs typeface="Roboto"/>
                <a:sym typeface="Roboto"/>
              </a:rPr>
              <a:t>How to replace images on front and back cover</a:t>
            </a:r>
            <a:endParaRPr lang="en-US" sz="1800" dirty="0">
              <a:solidFill>
                <a:schemeClr val="bg1"/>
              </a:solidFill>
              <a:latin typeface="+mj-lt"/>
            </a:endParaRPr>
          </a:p>
        </p:txBody>
      </p:sp>
      <p:sp>
        <p:nvSpPr>
          <p:cNvPr id="6" name="Colour Shader">
            <a:extLst>
              <a:ext uri="{FF2B5EF4-FFF2-40B4-BE49-F238E27FC236}">
                <a16:creationId xmlns:a16="http://schemas.microsoft.com/office/drawing/2014/main" id="{AFCAEF9F-4FD3-46FB-BF2E-4631811B1ED0}"/>
              </a:ext>
            </a:extLst>
          </p:cNvPr>
          <p:cNvSpPr/>
          <p:nvPr userDrawn="1"/>
        </p:nvSpPr>
        <p:spPr>
          <a:xfrm>
            <a:off x="847658" y="2995594"/>
            <a:ext cx="2025015" cy="1062543"/>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7" name="Logo Group">
            <a:extLst>
              <a:ext uri="{FF2B5EF4-FFF2-40B4-BE49-F238E27FC236}">
                <a16:creationId xmlns:a16="http://schemas.microsoft.com/office/drawing/2014/main" id="{3F5029EA-62C4-42DB-8AC8-7B5A256AE5A4}"/>
              </a:ext>
            </a:extLst>
          </p:cNvPr>
          <p:cNvGrpSpPr/>
          <p:nvPr userDrawn="1"/>
        </p:nvGrpSpPr>
        <p:grpSpPr>
          <a:xfrm>
            <a:off x="1220191" y="2993157"/>
            <a:ext cx="2054415" cy="1265849"/>
            <a:chOff x="-177007" y="-516011"/>
            <a:chExt cx="12369007" cy="7621291"/>
          </a:xfrm>
        </p:grpSpPr>
        <p:grpSp>
          <p:nvGrpSpPr>
            <p:cNvPr id="8" name="Full Name">
              <a:extLst>
                <a:ext uri="{FF2B5EF4-FFF2-40B4-BE49-F238E27FC236}">
                  <a16:creationId xmlns:a16="http://schemas.microsoft.com/office/drawing/2014/main" id="{9E8BB8D8-1043-4049-A5BF-9E53C9541D9E}"/>
                </a:ext>
              </a:extLst>
            </p:cNvPr>
            <p:cNvGrpSpPr/>
            <p:nvPr userDrawn="1"/>
          </p:nvGrpSpPr>
          <p:grpSpPr>
            <a:xfrm>
              <a:off x="-177007" y="5901460"/>
              <a:ext cx="12369007" cy="1203820"/>
              <a:chOff x="-177007" y="5654180"/>
              <a:chExt cx="12369007" cy="1203820"/>
            </a:xfrm>
          </p:grpSpPr>
          <p:pic>
            <p:nvPicPr>
              <p:cNvPr id="12" name="Picture 11">
                <a:extLst>
                  <a:ext uri="{FF2B5EF4-FFF2-40B4-BE49-F238E27FC236}">
                    <a16:creationId xmlns:a16="http://schemas.microsoft.com/office/drawing/2014/main" id="{052F782D-BA78-4AAA-8F52-9855E5362E13}"/>
                  </a:ext>
                </a:extLst>
              </p:cNvPr>
              <p:cNvPicPr>
                <a:picLocks noChangeAspect="1"/>
              </p:cNvPicPr>
              <p:nvPr/>
            </p:nvPicPr>
            <p:blipFill rotWithShape="1">
              <a:blip r:embed="rId3"/>
              <a:srcRect t="22604" b="37228"/>
              <a:stretch/>
            </p:blipFill>
            <p:spPr>
              <a:xfrm>
                <a:off x="0" y="5654180"/>
                <a:ext cx="12192000" cy="1203820"/>
              </a:xfrm>
              <a:prstGeom prst="rect">
                <a:avLst/>
              </a:prstGeom>
            </p:spPr>
          </p:pic>
          <p:pic>
            <p:nvPicPr>
              <p:cNvPr id="13" name="Picture 12">
                <a:extLst>
                  <a:ext uri="{FF2B5EF4-FFF2-40B4-BE49-F238E27FC236}">
                    <a16:creationId xmlns:a16="http://schemas.microsoft.com/office/drawing/2014/main" id="{82E0B6EB-08A6-4D0C-8C82-9D85A55DD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07" y="6130904"/>
                <a:ext cx="4723164" cy="268138"/>
              </a:xfrm>
              <a:prstGeom prst="rect">
                <a:avLst/>
              </a:prstGeom>
            </p:spPr>
          </p:pic>
        </p:grpSp>
        <p:grpSp>
          <p:nvGrpSpPr>
            <p:cNvPr id="9" name="Logo">
              <a:extLst>
                <a:ext uri="{FF2B5EF4-FFF2-40B4-BE49-F238E27FC236}">
                  <a16:creationId xmlns:a16="http://schemas.microsoft.com/office/drawing/2014/main" id="{A0A65C2D-1E4F-45CB-80B2-20112D672B98}"/>
                </a:ext>
              </a:extLst>
            </p:cNvPr>
            <p:cNvGrpSpPr/>
            <p:nvPr userDrawn="1"/>
          </p:nvGrpSpPr>
          <p:grpSpPr>
            <a:xfrm>
              <a:off x="0" y="-516011"/>
              <a:ext cx="2326547" cy="2127025"/>
              <a:chOff x="0" y="-516011"/>
              <a:chExt cx="2326547" cy="2127025"/>
            </a:xfrm>
          </p:grpSpPr>
          <p:sp>
            <p:nvSpPr>
              <p:cNvPr id="10" name="Logo Holder">
                <a:extLst>
                  <a:ext uri="{FF2B5EF4-FFF2-40B4-BE49-F238E27FC236}">
                    <a16:creationId xmlns:a16="http://schemas.microsoft.com/office/drawing/2014/main" id="{EDC463B1-6238-4CA5-B15C-48A6ECB16C79}"/>
                  </a:ext>
                </a:extLst>
              </p:cNvPr>
              <p:cNvSpPr/>
              <p:nvPr/>
            </p:nvSpPr>
            <p:spPr>
              <a:xfrm rot="10800000" flipH="1">
                <a:off x="0" y="-516011"/>
                <a:ext cx="2326547" cy="2127025"/>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1" name="Logo">
                <a:extLst>
                  <a:ext uri="{FF2B5EF4-FFF2-40B4-BE49-F238E27FC236}">
                    <a16:creationId xmlns:a16="http://schemas.microsoft.com/office/drawing/2014/main" id="{42EF8FE1-18A3-47B4-9ECB-8CC531FF1A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51" y="-366493"/>
                <a:ext cx="1460320" cy="1703702"/>
              </a:xfrm>
              <a:prstGeom prst="rect">
                <a:avLst/>
              </a:prstGeom>
            </p:spPr>
          </p:pic>
        </p:grpSp>
      </p:grpSp>
      <p:sp>
        <p:nvSpPr>
          <p:cNvPr id="15" name="TextBox 14">
            <a:extLst>
              <a:ext uri="{FF2B5EF4-FFF2-40B4-BE49-F238E27FC236}">
                <a16:creationId xmlns:a16="http://schemas.microsoft.com/office/drawing/2014/main" id="{75507F17-0A0C-41D3-A325-9528A7FFF146}"/>
              </a:ext>
            </a:extLst>
          </p:cNvPr>
          <p:cNvSpPr txBox="1"/>
          <p:nvPr userDrawn="1"/>
        </p:nvSpPr>
        <p:spPr>
          <a:xfrm>
            <a:off x="658605" y="2188384"/>
            <a:ext cx="3195551" cy="369332"/>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bg1"/>
                </a:solidFill>
                <a:latin typeface="+mj-lt"/>
                <a:ea typeface="Roboto"/>
                <a:cs typeface="Roboto"/>
                <a:sym typeface="Roboto"/>
              </a:rPr>
              <a:t>Step 1</a:t>
            </a:r>
            <a:endParaRPr lang="en-US" sz="1800" dirty="0">
              <a:solidFill>
                <a:schemeClr val="bg1"/>
              </a:solidFill>
              <a:latin typeface="+mj-lt"/>
            </a:endParaRPr>
          </a:p>
        </p:txBody>
      </p:sp>
      <p:sp>
        <p:nvSpPr>
          <p:cNvPr id="17" name="TextBox 16">
            <a:extLst>
              <a:ext uri="{FF2B5EF4-FFF2-40B4-BE49-F238E27FC236}">
                <a16:creationId xmlns:a16="http://schemas.microsoft.com/office/drawing/2014/main" id="{00F2120A-82C1-4EC9-B40F-D30A1D1A12F3}"/>
              </a:ext>
            </a:extLst>
          </p:cNvPr>
          <p:cNvSpPr txBox="1"/>
          <p:nvPr userDrawn="1"/>
        </p:nvSpPr>
        <p:spPr>
          <a:xfrm>
            <a:off x="658605" y="4806361"/>
            <a:ext cx="3195551" cy="307777"/>
          </a:xfrm>
          <a:prstGeom prst="rect">
            <a:avLst/>
          </a:prstGeom>
          <a:noFill/>
        </p:spPr>
        <p:txBody>
          <a:bodyPr wrap="square">
            <a:spAutoFit/>
          </a:bodyPr>
          <a:lstStyle/>
          <a:p>
            <a:pPr marL="0" marR="0" lvl="0" indent="0" algn="ctr" rtl="0">
              <a:spcBef>
                <a:spcPts val="0"/>
              </a:spcBef>
              <a:spcAft>
                <a:spcPts val="0"/>
              </a:spcAft>
              <a:buNone/>
            </a:pPr>
            <a:r>
              <a:rPr lang="en-US" sz="1400" dirty="0">
                <a:solidFill>
                  <a:schemeClr val="bg1"/>
                </a:solidFill>
                <a:latin typeface="+mj-lt"/>
                <a:ea typeface="Roboto"/>
                <a:cs typeface="Roboto"/>
                <a:sym typeface="Roboto"/>
              </a:rPr>
              <a:t>Move the colour shader to the side </a:t>
            </a:r>
            <a:endParaRPr lang="en-US" sz="1400" dirty="0">
              <a:solidFill>
                <a:schemeClr val="bg1"/>
              </a:solidFill>
              <a:latin typeface="+mj-lt"/>
            </a:endParaRPr>
          </a:p>
        </p:txBody>
      </p:sp>
      <p:cxnSp>
        <p:nvCxnSpPr>
          <p:cNvPr id="19" name="Straight Arrow Connector 18">
            <a:extLst>
              <a:ext uri="{FF2B5EF4-FFF2-40B4-BE49-F238E27FC236}">
                <a16:creationId xmlns:a16="http://schemas.microsoft.com/office/drawing/2014/main" id="{AFF348E8-BB70-4EF8-B03D-E9E4C81846DE}"/>
              </a:ext>
            </a:extLst>
          </p:cNvPr>
          <p:cNvCxnSpPr>
            <a:cxnSpLocks/>
          </p:cNvCxnSpPr>
          <p:nvPr userDrawn="1"/>
        </p:nvCxnSpPr>
        <p:spPr>
          <a:xfrm flipH="1">
            <a:off x="2608337" y="2842379"/>
            <a:ext cx="964523" cy="50863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1" name="Rectangle 20">
            <a:extLst>
              <a:ext uri="{FF2B5EF4-FFF2-40B4-BE49-F238E27FC236}">
                <a16:creationId xmlns:a16="http://schemas.microsoft.com/office/drawing/2014/main" id="{8558EABD-7EC3-446F-A3DD-99CBE00D679F}"/>
              </a:ext>
            </a:extLst>
          </p:cNvPr>
          <p:cNvSpPr/>
          <p:nvPr userDrawn="1"/>
        </p:nvSpPr>
        <p:spPr>
          <a:xfrm>
            <a:off x="4131980" y="2675885"/>
            <a:ext cx="3195549" cy="193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nvGrpSpPr>
          <p:cNvPr id="24" name="Logo Group">
            <a:extLst>
              <a:ext uri="{FF2B5EF4-FFF2-40B4-BE49-F238E27FC236}">
                <a16:creationId xmlns:a16="http://schemas.microsoft.com/office/drawing/2014/main" id="{40653A24-A9FE-4560-8CA7-105A16DC0D16}"/>
              </a:ext>
            </a:extLst>
          </p:cNvPr>
          <p:cNvGrpSpPr/>
          <p:nvPr userDrawn="1"/>
        </p:nvGrpSpPr>
        <p:grpSpPr>
          <a:xfrm>
            <a:off x="4693566" y="2990721"/>
            <a:ext cx="2054415" cy="1265849"/>
            <a:chOff x="-177007" y="-516011"/>
            <a:chExt cx="12369007" cy="7621291"/>
          </a:xfrm>
        </p:grpSpPr>
        <p:grpSp>
          <p:nvGrpSpPr>
            <p:cNvPr id="25" name="Full Name">
              <a:extLst>
                <a:ext uri="{FF2B5EF4-FFF2-40B4-BE49-F238E27FC236}">
                  <a16:creationId xmlns:a16="http://schemas.microsoft.com/office/drawing/2014/main" id="{B272BE13-C59F-4525-87F1-6FCFC9D459C8}"/>
                </a:ext>
              </a:extLst>
            </p:cNvPr>
            <p:cNvGrpSpPr/>
            <p:nvPr userDrawn="1"/>
          </p:nvGrpSpPr>
          <p:grpSpPr>
            <a:xfrm>
              <a:off x="-177007" y="5901460"/>
              <a:ext cx="12369007" cy="1203820"/>
              <a:chOff x="-177007" y="5654180"/>
              <a:chExt cx="12369007" cy="1203820"/>
            </a:xfrm>
          </p:grpSpPr>
          <p:pic>
            <p:nvPicPr>
              <p:cNvPr id="29" name="Picture 28">
                <a:extLst>
                  <a:ext uri="{FF2B5EF4-FFF2-40B4-BE49-F238E27FC236}">
                    <a16:creationId xmlns:a16="http://schemas.microsoft.com/office/drawing/2014/main" id="{3C10EAED-8C8F-41BE-A773-3F36C03C6DB5}"/>
                  </a:ext>
                </a:extLst>
              </p:cNvPr>
              <p:cNvPicPr>
                <a:picLocks noChangeAspect="1"/>
              </p:cNvPicPr>
              <p:nvPr/>
            </p:nvPicPr>
            <p:blipFill rotWithShape="1">
              <a:blip r:embed="rId3"/>
              <a:srcRect t="22604" b="37228"/>
              <a:stretch/>
            </p:blipFill>
            <p:spPr>
              <a:xfrm>
                <a:off x="0" y="5654180"/>
                <a:ext cx="12192000" cy="1203820"/>
              </a:xfrm>
              <a:prstGeom prst="rect">
                <a:avLst/>
              </a:prstGeom>
            </p:spPr>
          </p:pic>
          <p:pic>
            <p:nvPicPr>
              <p:cNvPr id="30" name="Picture 29">
                <a:extLst>
                  <a:ext uri="{FF2B5EF4-FFF2-40B4-BE49-F238E27FC236}">
                    <a16:creationId xmlns:a16="http://schemas.microsoft.com/office/drawing/2014/main" id="{BCB5EB07-20AE-4C06-8161-EB851D351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07" y="6130904"/>
                <a:ext cx="4723164" cy="268138"/>
              </a:xfrm>
              <a:prstGeom prst="rect">
                <a:avLst/>
              </a:prstGeom>
            </p:spPr>
          </p:pic>
        </p:grpSp>
        <p:grpSp>
          <p:nvGrpSpPr>
            <p:cNvPr id="26" name="Logo">
              <a:extLst>
                <a:ext uri="{FF2B5EF4-FFF2-40B4-BE49-F238E27FC236}">
                  <a16:creationId xmlns:a16="http://schemas.microsoft.com/office/drawing/2014/main" id="{99EB0225-3FBC-4262-886F-9E5C47D17787}"/>
                </a:ext>
              </a:extLst>
            </p:cNvPr>
            <p:cNvGrpSpPr/>
            <p:nvPr userDrawn="1"/>
          </p:nvGrpSpPr>
          <p:grpSpPr>
            <a:xfrm>
              <a:off x="0" y="-516011"/>
              <a:ext cx="2326547" cy="2127025"/>
              <a:chOff x="0" y="-516011"/>
              <a:chExt cx="2326547" cy="2127025"/>
            </a:xfrm>
          </p:grpSpPr>
          <p:sp>
            <p:nvSpPr>
              <p:cNvPr id="27" name="Logo Holder">
                <a:extLst>
                  <a:ext uri="{FF2B5EF4-FFF2-40B4-BE49-F238E27FC236}">
                    <a16:creationId xmlns:a16="http://schemas.microsoft.com/office/drawing/2014/main" id="{C45C9353-B7D9-47C2-806C-A67114423C80}"/>
                  </a:ext>
                </a:extLst>
              </p:cNvPr>
              <p:cNvSpPr/>
              <p:nvPr/>
            </p:nvSpPr>
            <p:spPr>
              <a:xfrm rot="10800000" flipH="1">
                <a:off x="0" y="-516011"/>
                <a:ext cx="2326547" cy="2127025"/>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8" name="Logo">
                <a:extLst>
                  <a:ext uri="{FF2B5EF4-FFF2-40B4-BE49-F238E27FC236}">
                    <a16:creationId xmlns:a16="http://schemas.microsoft.com/office/drawing/2014/main" id="{596DC57F-CBB6-4025-9DC6-563F16F3B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51" y="-366493"/>
                <a:ext cx="1460320" cy="1703702"/>
              </a:xfrm>
              <a:prstGeom prst="rect">
                <a:avLst/>
              </a:prstGeom>
            </p:spPr>
          </p:pic>
        </p:grpSp>
      </p:grpSp>
      <p:sp>
        <p:nvSpPr>
          <p:cNvPr id="32" name="TextBox 31">
            <a:extLst>
              <a:ext uri="{FF2B5EF4-FFF2-40B4-BE49-F238E27FC236}">
                <a16:creationId xmlns:a16="http://schemas.microsoft.com/office/drawing/2014/main" id="{069BA81A-2025-4C42-B228-F1DAA917CC6A}"/>
              </a:ext>
            </a:extLst>
          </p:cNvPr>
          <p:cNvSpPr txBox="1"/>
          <p:nvPr userDrawn="1"/>
        </p:nvSpPr>
        <p:spPr>
          <a:xfrm>
            <a:off x="4131978" y="2188528"/>
            <a:ext cx="3195551" cy="369332"/>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bg1"/>
                </a:solidFill>
                <a:latin typeface="+mj-lt"/>
                <a:ea typeface="Roboto"/>
                <a:cs typeface="Roboto"/>
                <a:sym typeface="Roboto"/>
              </a:rPr>
              <a:t>Step 2</a:t>
            </a:r>
            <a:endParaRPr lang="en-US" sz="1800" dirty="0">
              <a:solidFill>
                <a:schemeClr val="bg1"/>
              </a:solidFill>
              <a:latin typeface="+mj-lt"/>
            </a:endParaRPr>
          </a:p>
        </p:txBody>
      </p:sp>
      <p:pic>
        <p:nvPicPr>
          <p:cNvPr id="34" name="Picture 33">
            <a:extLst>
              <a:ext uri="{FF2B5EF4-FFF2-40B4-BE49-F238E27FC236}">
                <a16:creationId xmlns:a16="http://schemas.microsoft.com/office/drawing/2014/main" id="{0C179ECA-B379-4E66-8E5B-CADEC06B8B1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2821"/>
          <a:stretch/>
        </p:blipFill>
        <p:spPr>
          <a:xfrm>
            <a:off x="4722966" y="2994079"/>
            <a:ext cx="2025015" cy="1062543"/>
          </a:xfrm>
          <a:prstGeom prst="rect">
            <a:avLst/>
          </a:prstGeom>
        </p:spPr>
      </p:pic>
      <p:sp>
        <p:nvSpPr>
          <p:cNvPr id="23" name="Colour Shader">
            <a:extLst>
              <a:ext uri="{FF2B5EF4-FFF2-40B4-BE49-F238E27FC236}">
                <a16:creationId xmlns:a16="http://schemas.microsoft.com/office/drawing/2014/main" id="{7C242A3F-8A28-432C-9676-D140CDA7428E}"/>
              </a:ext>
            </a:extLst>
          </p:cNvPr>
          <p:cNvSpPr/>
          <p:nvPr userDrawn="1"/>
        </p:nvSpPr>
        <p:spPr>
          <a:xfrm>
            <a:off x="4722299" y="2989768"/>
            <a:ext cx="2025015" cy="1069291"/>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31" name="Straight Arrow Connector 30">
            <a:extLst>
              <a:ext uri="{FF2B5EF4-FFF2-40B4-BE49-F238E27FC236}">
                <a16:creationId xmlns:a16="http://schemas.microsoft.com/office/drawing/2014/main" id="{20EC5581-EC2C-4B1E-9013-3BF072C31875}"/>
              </a:ext>
            </a:extLst>
          </p:cNvPr>
          <p:cNvCxnSpPr>
            <a:cxnSpLocks/>
          </p:cNvCxnSpPr>
          <p:nvPr userDrawn="1"/>
        </p:nvCxnSpPr>
        <p:spPr>
          <a:xfrm flipH="1">
            <a:off x="6170518" y="2801379"/>
            <a:ext cx="964523" cy="50863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37" name="Group 36">
            <a:extLst>
              <a:ext uri="{FF2B5EF4-FFF2-40B4-BE49-F238E27FC236}">
                <a16:creationId xmlns:a16="http://schemas.microsoft.com/office/drawing/2014/main" id="{BDD783DB-E0D8-4345-8BC9-9C3C4497E434}"/>
              </a:ext>
            </a:extLst>
          </p:cNvPr>
          <p:cNvGrpSpPr/>
          <p:nvPr userDrawn="1"/>
        </p:nvGrpSpPr>
        <p:grpSpPr>
          <a:xfrm>
            <a:off x="4724265" y="2989769"/>
            <a:ext cx="386425" cy="353287"/>
            <a:chOff x="3209791" y="3073708"/>
            <a:chExt cx="386425" cy="353286"/>
          </a:xfrm>
        </p:grpSpPr>
        <p:sp>
          <p:nvSpPr>
            <p:cNvPr id="35" name="Logo Holder">
              <a:extLst>
                <a:ext uri="{FF2B5EF4-FFF2-40B4-BE49-F238E27FC236}">
                  <a16:creationId xmlns:a16="http://schemas.microsoft.com/office/drawing/2014/main" id="{C47AC1A2-E06E-4102-B188-BE699450C9ED}"/>
                </a:ext>
              </a:extLst>
            </p:cNvPr>
            <p:cNvSpPr/>
            <p:nvPr userDrawn="1"/>
          </p:nvSpPr>
          <p:spPr>
            <a:xfrm rot="10800000" flipH="1">
              <a:off x="3209791" y="3073708"/>
              <a:ext cx="386425" cy="353286"/>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6" name="Logo">
              <a:extLst>
                <a:ext uri="{FF2B5EF4-FFF2-40B4-BE49-F238E27FC236}">
                  <a16:creationId xmlns:a16="http://schemas.microsoft.com/office/drawing/2014/main" id="{BF6B108A-FB25-47C9-92C2-1D8191C84D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93029" y="3098542"/>
              <a:ext cx="242550" cy="282975"/>
            </a:xfrm>
            <a:prstGeom prst="rect">
              <a:avLst/>
            </a:prstGeom>
          </p:spPr>
        </p:pic>
      </p:grpSp>
      <p:sp>
        <p:nvSpPr>
          <p:cNvPr id="39" name="Sub-Header">
            <a:extLst>
              <a:ext uri="{FF2B5EF4-FFF2-40B4-BE49-F238E27FC236}">
                <a16:creationId xmlns:a16="http://schemas.microsoft.com/office/drawing/2014/main" id="{20100689-7F75-4E5B-B113-49B555C6D8AB}"/>
              </a:ext>
            </a:extLst>
          </p:cNvPr>
          <p:cNvSpPr>
            <a:spLocks noGrp="1"/>
          </p:cNvSpPr>
          <p:nvPr>
            <p:ph type="body" sz="quarter" idx="12" hasCustomPrompt="1"/>
          </p:nvPr>
        </p:nvSpPr>
        <p:spPr>
          <a:xfrm>
            <a:off x="4949242" y="3480439"/>
            <a:ext cx="1221279" cy="178727"/>
          </a:xfrm>
          <a:prstGeom prst="rect">
            <a:avLst/>
          </a:prstGeom>
        </p:spPr>
        <p:txBody>
          <a:bodyPr/>
          <a:lstStyle>
            <a:lvl1pPr marL="0" indent="0">
              <a:buNone/>
              <a:defRPr sz="1100" b="1">
                <a:solidFill>
                  <a:schemeClr val="bg1"/>
                </a:solidFill>
              </a:defRPr>
            </a:lvl1pPr>
          </a:lstStyle>
          <a:p>
            <a:pPr lvl="0"/>
            <a:r>
              <a:rPr lang="en-US" dirty="0"/>
              <a:t>Services SETA</a:t>
            </a:r>
            <a:endParaRPr lang="en-ZA" dirty="0"/>
          </a:p>
        </p:txBody>
      </p:sp>
      <p:sp>
        <p:nvSpPr>
          <p:cNvPr id="41" name="Rectangle: Rounded Corners 40">
            <a:extLst>
              <a:ext uri="{FF2B5EF4-FFF2-40B4-BE49-F238E27FC236}">
                <a16:creationId xmlns:a16="http://schemas.microsoft.com/office/drawing/2014/main" id="{EE283CEE-847E-44B2-B944-73C9569ACADE}"/>
              </a:ext>
            </a:extLst>
          </p:cNvPr>
          <p:cNvSpPr/>
          <p:nvPr userDrawn="1"/>
        </p:nvSpPr>
        <p:spPr>
          <a:xfrm flipH="1">
            <a:off x="4903522" y="3499353"/>
            <a:ext cx="45719" cy="301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2" name="Sub-Header">
            <a:extLst>
              <a:ext uri="{FF2B5EF4-FFF2-40B4-BE49-F238E27FC236}">
                <a16:creationId xmlns:a16="http://schemas.microsoft.com/office/drawing/2014/main" id="{24D950C6-D551-4437-BE8F-EC782A84E93C}"/>
              </a:ext>
            </a:extLst>
          </p:cNvPr>
          <p:cNvSpPr>
            <a:spLocks noGrp="1"/>
          </p:cNvSpPr>
          <p:nvPr>
            <p:ph type="body" sz="quarter" idx="13" hasCustomPrompt="1"/>
          </p:nvPr>
        </p:nvSpPr>
        <p:spPr>
          <a:xfrm>
            <a:off x="4949242" y="3668033"/>
            <a:ext cx="1221279" cy="129263"/>
          </a:xfrm>
          <a:prstGeom prst="rect">
            <a:avLst/>
          </a:prstGeom>
        </p:spPr>
        <p:txBody>
          <a:bodyPr/>
          <a:lstStyle>
            <a:lvl1pPr marL="0" indent="0">
              <a:buNone/>
              <a:defRPr sz="500" b="1">
                <a:solidFill>
                  <a:schemeClr val="bg1"/>
                </a:solidFill>
              </a:defRPr>
            </a:lvl1pPr>
          </a:lstStyle>
          <a:p>
            <a:pPr lvl="0"/>
            <a:r>
              <a:rPr lang="en-US" dirty="0"/>
              <a:t>Moving Forward</a:t>
            </a:r>
            <a:endParaRPr lang="en-ZA" dirty="0"/>
          </a:p>
        </p:txBody>
      </p:sp>
      <p:sp>
        <p:nvSpPr>
          <p:cNvPr id="43" name="Sub-Header">
            <a:extLst>
              <a:ext uri="{FF2B5EF4-FFF2-40B4-BE49-F238E27FC236}">
                <a16:creationId xmlns:a16="http://schemas.microsoft.com/office/drawing/2014/main" id="{294C075B-AF33-41F7-98B7-38D6C54EC88B}"/>
              </a:ext>
            </a:extLst>
          </p:cNvPr>
          <p:cNvSpPr>
            <a:spLocks noGrp="1"/>
          </p:cNvSpPr>
          <p:nvPr>
            <p:ph type="body" sz="quarter" idx="14" hasCustomPrompt="1"/>
          </p:nvPr>
        </p:nvSpPr>
        <p:spPr>
          <a:xfrm>
            <a:off x="1508635" y="3508878"/>
            <a:ext cx="1221279" cy="178727"/>
          </a:xfrm>
          <a:prstGeom prst="rect">
            <a:avLst/>
          </a:prstGeom>
        </p:spPr>
        <p:txBody>
          <a:bodyPr/>
          <a:lstStyle>
            <a:lvl1pPr marL="0" indent="0">
              <a:buNone/>
              <a:defRPr sz="1100" b="1">
                <a:solidFill>
                  <a:schemeClr val="bg1"/>
                </a:solidFill>
              </a:defRPr>
            </a:lvl1pPr>
          </a:lstStyle>
          <a:p>
            <a:pPr lvl="0"/>
            <a:r>
              <a:rPr lang="en-US" dirty="0"/>
              <a:t>Services SETA</a:t>
            </a:r>
            <a:endParaRPr lang="en-ZA" dirty="0"/>
          </a:p>
        </p:txBody>
      </p:sp>
      <p:sp>
        <p:nvSpPr>
          <p:cNvPr id="44" name="Rectangle: Rounded Corners 43">
            <a:extLst>
              <a:ext uri="{FF2B5EF4-FFF2-40B4-BE49-F238E27FC236}">
                <a16:creationId xmlns:a16="http://schemas.microsoft.com/office/drawing/2014/main" id="{3705E6D6-D799-40F6-8C43-61211A768B35}"/>
              </a:ext>
            </a:extLst>
          </p:cNvPr>
          <p:cNvSpPr/>
          <p:nvPr userDrawn="1"/>
        </p:nvSpPr>
        <p:spPr>
          <a:xfrm flipH="1">
            <a:off x="1462917" y="3527791"/>
            <a:ext cx="45719" cy="301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5" name="Sub-Header">
            <a:extLst>
              <a:ext uri="{FF2B5EF4-FFF2-40B4-BE49-F238E27FC236}">
                <a16:creationId xmlns:a16="http://schemas.microsoft.com/office/drawing/2014/main" id="{0E2E7C6A-8D28-4C74-A4D7-63EA08C8565E}"/>
              </a:ext>
            </a:extLst>
          </p:cNvPr>
          <p:cNvSpPr>
            <a:spLocks noGrp="1"/>
          </p:cNvSpPr>
          <p:nvPr>
            <p:ph type="body" sz="quarter" idx="15" hasCustomPrompt="1"/>
          </p:nvPr>
        </p:nvSpPr>
        <p:spPr>
          <a:xfrm>
            <a:off x="1508635" y="3696470"/>
            <a:ext cx="1221279" cy="129263"/>
          </a:xfrm>
          <a:prstGeom prst="rect">
            <a:avLst/>
          </a:prstGeom>
        </p:spPr>
        <p:txBody>
          <a:bodyPr/>
          <a:lstStyle>
            <a:lvl1pPr marL="0" indent="0">
              <a:buNone/>
              <a:defRPr sz="500" b="1">
                <a:solidFill>
                  <a:schemeClr val="bg1"/>
                </a:solidFill>
              </a:defRPr>
            </a:lvl1pPr>
          </a:lstStyle>
          <a:p>
            <a:pPr lvl="0"/>
            <a:r>
              <a:rPr lang="en-US" dirty="0"/>
              <a:t>Moving Forward</a:t>
            </a:r>
            <a:endParaRPr lang="en-ZA" dirty="0"/>
          </a:p>
        </p:txBody>
      </p:sp>
      <p:sp>
        <p:nvSpPr>
          <p:cNvPr id="46" name="TextBox 45">
            <a:extLst>
              <a:ext uri="{FF2B5EF4-FFF2-40B4-BE49-F238E27FC236}">
                <a16:creationId xmlns:a16="http://schemas.microsoft.com/office/drawing/2014/main" id="{230E65BA-B635-4232-94BD-CB8B3936D24E}"/>
              </a:ext>
            </a:extLst>
          </p:cNvPr>
          <p:cNvSpPr txBox="1"/>
          <p:nvPr userDrawn="1"/>
        </p:nvSpPr>
        <p:spPr>
          <a:xfrm>
            <a:off x="4131978" y="4830522"/>
            <a:ext cx="3195551" cy="738664"/>
          </a:xfrm>
          <a:prstGeom prst="rect">
            <a:avLst/>
          </a:prstGeom>
          <a:noFill/>
        </p:spPr>
        <p:txBody>
          <a:bodyPr wrap="square">
            <a:spAutoFit/>
          </a:bodyPr>
          <a:lstStyle/>
          <a:p>
            <a:pPr marL="0" marR="0" lvl="0" indent="0" algn="ctr" rtl="0">
              <a:spcBef>
                <a:spcPts val="0"/>
              </a:spcBef>
              <a:spcAft>
                <a:spcPts val="0"/>
              </a:spcAft>
              <a:buNone/>
            </a:pPr>
            <a:r>
              <a:rPr lang="en-US" sz="1400" dirty="0">
                <a:solidFill>
                  <a:schemeClr val="bg1"/>
                </a:solidFill>
                <a:latin typeface="+mj-lt"/>
                <a:ea typeface="Roboto"/>
                <a:cs typeface="Roboto"/>
                <a:sym typeface="Roboto"/>
              </a:rPr>
              <a:t>Insert your image to the image holder and put back your colour shader in place</a:t>
            </a:r>
            <a:endParaRPr lang="en-US" sz="1400" dirty="0">
              <a:solidFill>
                <a:schemeClr val="bg1"/>
              </a:solidFill>
              <a:latin typeface="+mj-lt"/>
            </a:endParaRPr>
          </a:p>
        </p:txBody>
      </p:sp>
      <p:pic>
        <p:nvPicPr>
          <p:cNvPr id="47" name="Full Logo Name">
            <a:extLst>
              <a:ext uri="{FF2B5EF4-FFF2-40B4-BE49-F238E27FC236}">
                <a16:creationId xmlns:a16="http://schemas.microsoft.com/office/drawing/2014/main" id="{E08E65CF-CA8A-4E77-939A-AB2496C315D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71652" y="3049226"/>
            <a:ext cx="805331" cy="45719"/>
          </a:xfrm>
          <a:prstGeom prst="rect">
            <a:avLst/>
          </a:prstGeom>
        </p:spPr>
      </p:pic>
      <p:pic>
        <p:nvPicPr>
          <p:cNvPr id="48" name="Full Logo Name">
            <a:extLst>
              <a:ext uri="{FF2B5EF4-FFF2-40B4-BE49-F238E27FC236}">
                <a16:creationId xmlns:a16="http://schemas.microsoft.com/office/drawing/2014/main" id="{30B6AF77-F5E2-4874-8259-A760A13964B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2988" y="3071755"/>
            <a:ext cx="805331" cy="45719"/>
          </a:xfrm>
          <a:prstGeom prst="rect">
            <a:avLst/>
          </a:prstGeom>
        </p:spPr>
      </p:pic>
      <p:sp>
        <p:nvSpPr>
          <p:cNvPr id="50" name="TextBox 49">
            <a:extLst>
              <a:ext uri="{FF2B5EF4-FFF2-40B4-BE49-F238E27FC236}">
                <a16:creationId xmlns:a16="http://schemas.microsoft.com/office/drawing/2014/main" id="{AAC1786D-A8F8-45D5-9B84-7ECF8FD8294D}"/>
              </a:ext>
            </a:extLst>
          </p:cNvPr>
          <p:cNvSpPr txBox="1"/>
          <p:nvPr userDrawn="1"/>
        </p:nvSpPr>
        <p:spPr>
          <a:xfrm>
            <a:off x="658604" y="398211"/>
            <a:ext cx="8780819" cy="769441"/>
          </a:xfrm>
          <a:prstGeom prst="rect">
            <a:avLst/>
          </a:prstGeom>
          <a:noFill/>
        </p:spPr>
        <p:txBody>
          <a:bodyPr wrap="square">
            <a:spAutoFit/>
          </a:bodyPr>
          <a:lstStyle/>
          <a:p>
            <a:r>
              <a:rPr lang="en-US" sz="4400" b="1" dirty="0">
                <a:solidFill>
                  <a:schemeClr val="bg1"/>
                </a:solidFill>
              </a:rPr>
              <a:t>How to use the Template</a:t>
            </a:r>
            <a:endParaRPr lang="en-ZA" sz="4400" b="1" dirty="0">
              <a:solidFill>
                <a:schemeClr val="bg1"/>
              </a:solidFill>
            </a:endParaRPr>
          </a:p>
        </p:txBody>
      </p:sp>
    </p:spTree>
    <p:extLst>
      <p:ext uri="{BB962C8B-B14F-4D97-AF65-F5344CB8AC3E}">
        <p14:creationId xmlns:p14="http://schemas.microsoft.com/office/powerpoint/2010/main" val="251990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4D2A5E0-44A9-4AB5-B247-640DCAC2C093}"/>
              </a:ext>
            </a:extLst>
          </p:cNvPr>
          <p:cNvSpPr>
            <a:spLocks noGrp="1"/>
          </p:cNvSpPr>
          <p:nvPr>
            <p:ph type="pic" sz="quarter" idx="10"/>
          </p:nvPr>
        </p:nvSpPr>
        <p:spPr>
          <a:xfrm>
            <a:off x="-3" y="1"/>
            <a:ext cx="12192001" cy="5901460"/>
          </a:xfrm>
          <a:prstGeom prst="rect">
            <a:avLst/>
          </a:prstGeom>
        </p:spPr>
        <p:txBody>
          <a:bodyPr/>
          <a:lstStyle/>
          <a:p>
            <a:endParaRPr lang="en-ZA" dirty="0"/>
          </a:p>
        </p:txBody>
      </p:sp>
      <p:sp>
        <p:nvSpPr>
          <p:cNvPr id="10" name="Colour Shader">
            <a:extLst>
              <a:ext uri="{FF2B5EF4-FFF2-40B4-BE49-F238E27FC236}">
                <a16:creationId xmlns:a16="http://schemas.microsoft.com/office/drawing/2014/main" id="{5156780D-377C-40A0-AD03-282EF951A410}"/>
              </a:ext>
            </a:extLst>
          </p:cNvPr>
          <p:cNvSpPr/>
          <p:nvPr userDrawn="1"/>
        </p:nvSpPr>
        <p:spPr>
          <a:xfrm>
            <a:off x="-3" y="-19051"/>
            <a:ext cx="12192000" cy="6877051"/>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 name="Logo Group">
            <a:extLst>
              <a:ext uri="{FF2B5EF4-FFF2-40B4-BE49-F238E27FC236}">
                <a16:creationId xmlns:a16="http://schemas.microsoft.com/office/drawing/2014/main" id="{439CDA01-F028-4D49-A63C-3B5E9054CC56}"/>
              </a:ext>
            </a:extLst>
          </p:cNvPr>
          <p:cNvGrpSpPr/>
          <p:nvPr userDrawn="1"/>
        </p:nvGrpSpPr>
        <p:grpSpPr>
          <a:xfrm>
            <a:off x="-177009" y="149520"/>
            <a:ext cx="12369007" cy="6974811"/>
            <a:chOff x="-177007" y="130469"/>
            <a:chExt cx="12369007" cy="6974811"/>
          </a:xfrm>
        </p:grpSpPr>
        <p:grpSp>
          <p:nvGrpSpPr>
            <p:cNvPr id="6" name="Full Name"/>
            <p:cNvGrpSpPr/>
            <p:nvPr userDrawn="1"/>
          </p:nvGrpSpPr>
          <p:grpSpPr>
            <a:xfrm>
              <a:off x="-177007" y="5901460"/>
              <a:ext cx="12369007" cy="1203820"/>
              <a:chOff x="-177007" y="5654180"/>
              <a:chExt cx="12369007" cy="1203820"/>
            </a:xfrm>
          </p:grpSpPr>
          <p:pic>
            <p:nvPicPr>
              <p:cNvPr id="7" name="Picture 6"/>
              <p:cNvPicPr>
                <a:picLocks noChangeAspect="1"/>
              </p:cNvPicPr>
              <p:nvPr/>
            </p:nvPicPr>
            <p:blipFill rotWithShape="1">
              <a:blip r:embed="rId2"/>
              <a:srcRect t="22604" b="37228"/>
              <a:stretch/>
            </p:blipFill>
            <p:spPr>
              <a:xfrm>
                <a:off x="0" y="5654180"/>
                <a:ext cx="12192000" cy="12038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07" y="6130904"/>
                <a:ext cx="4723164" cy="268138"/>
              </a:xfrm>
              <a:prstGeom prst="rect">
                <a:avLst/>
              </a:prstGeom>
            </p:spPr>
          </p:pic>
        </p:grpSp>
        <p:pic>
          <p:nvPicPr>
            <p:cNvPr id="5" nam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50" y="130469"/>
              <a:ext cx="1460317" cy="1703704"/>
            </a:xfrm>
            <a:prstGeom prst="rect">
              <a:avLst/>
            </a:prstGeom>
          </p:spPr>
        </p:pic>
      </p:grpSp>
      <p:sp>
        <p:nvSpPr>
          <p:cNvPr id="15" name="Line">
            <a:extLst>
              <a:ext uri="{FF2B5EF4-FFF2-40B4-BE49-F238E27FC236}">
                <a16:creationId xmlns:a16="http://schemas.microsoft.com/office/drawing/2014/main" id="{746B74E1-5BA0-434B-B599-E1DCC066F08B}"/>
              </a:ext>
            </a:extLst>
          </p:cNvPr>
          <p:cNvSpPr/>
          <p:nvPr userDrawn="1"/>
        </p:nvSpPr>
        <p:spPr>
          <a:xfrm>
            <a:off x="1055688" y="2669044"/>
            <a:ext cx="60048" cy="26713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Sub-Header">
            <a:extLst>
              <a:ext uri="{FF2B5EF4-FFF2-40B4-BE49-F238E27FC236}">
                <a16:creationId xmlns:a16="http://schemas.microsoft.com/office/drawing/2014/main" id="{5E74986E-E71B-49FE-B9BB-21ACB43918A3}"/>
              </a:ext>
            </a:extLst>
          </p:cNvPr>
          <p:cNvSpPr>
            <a:spLocks noGrp="1"/>
          </p:cNvSpPr>
          <p:nvPr>
            <p:ph type="body" sz="quarter" idx="11" hasCustomPrompt="1"/>
          </p:nvPr>
        </p:nvSpPr>
        <p:spPr>
          <a:xfrm>
            <a:off x="1420814" y="2669046"/>
            <a:ext cx="4916487" cy="604583"/>
          </a:xfrm>
          <a:prstGeom prst="rect">
            <a:avLst/>
          </a:prstGeom>
        </p:spPr>
        <p:txBody>
          <a:bodyPr/>
          <a:lstStyle>
            <a:lvl1pPr marL="0" indent="0">
              <a:buNone/>
              <a:defRPr sz="5400" b="1">
                <a:solidFill>
                  <a:schemeClr val="bg1"/>
                </a:solidFill>
              </a:defRPr>
            </a:lvl1pPr>
          </a:lstStyle>
          <a:p>
            <a:pPr lvl="0"/>
            <a:r>
              <a:rPr lang="en-US" dirty="0"/>
              <a:t>Header</a:t>
            </a:r>
            <a:endParaRPr lang="en-ZA" dirty="0"/>
          </a:p>
        </p:txBody>
      </p:sp>
      <p:sp>
        <p:nvSpPr>
          <p:cNvPr id="19" name="Header">
            <a:extLst>
              <a:ext uri="{FF2B5EF4-FFF2-40B4-BE49-F238E27FC236}">
                <a16:creationId xmlns:a16="http://schemas.microsoft.com/office/drawing/2014/main" id="{CF0B907F-E03A-4929-92E9-30A0F51559DB}"/>
              </a:ext>
            </a:extLst>
          </p:cNvPr>
          <p:cNvSpPr>
            <a:spLocks noGrp="1"/>
          </p:cNvSpPr>
          <p:nvPr>
            <p:ph type="body" sz="quarter" idx="12" hasCustomPrompt="1"/>
          </p:nvPr>
        </p:nvSpPr>
        <p:spPr>
          <a:xfrm>
            <a:off x="1420814" y="3392306"/>
            <a:ext cx="4916487" cy="464383"/>
          </a:xfrm>
          <a:prstGeom prst="rect">
            <a:avLst/>
          </a:prstGeom>
        </p:spPr>
        <p:txBody>
          <a:bodyPr/>
          <a:lstStyle>
            <a:lvl1pPr marL="0" indent="0">
              <a:buNone/>
              <a:defRPr sz="2800" b="0">
                <a:solidFill>
                  <a:schemeClr val="bg1"/>
                </a:solidFill>
                <a:latin typeface="+mn-lt"/>
              </a:defRPr>
            </a:lvl1pPr>
          </a:lstStyle>
          <a:p>
            <a:pPr lvl="0"/>
            <a:r>
              <a:rPr lang="en-US" dirty="0"/>
              <a:t>Sub-Header</a:t>
            </a:r>
            <a:endParaRPr lang="en-ZA" dirty="0"/>
          </a:p>
        </p:txBody>
      </p:sp>
      <p:sp>
        <p:nvSpPr>
          <p:cNvPr id="20" name="Header">
            <a:extLst>
              <a:ext uri="{FF2B5EF4-FFF2-40B4-BE49-F238E27FC236}">
                <a16:creationId xmlns:a16="http://schemas.microsoft.com/office/drawing/2014/main" id="{3F4BD6C0-0C82-41D5-8F0A-FCFDE4119A20}"/>
              </a:ext>
            </a:extLst>
          </p:cNvPr>
          <p:cNvSpPr>
            <a:spLocks noGrp="1"/>
          </p:cNvSpPr>
          <p:nvPr>
            <p:ph type="body" sz="quarter" idx="13" hasCustomPrompt="1"/>
          </p:nvPr>
        </p:nvSpPr>
        <p:spPr>
          <a:xfrm>
            <a:off x="1420812" y="4360314"/>
            <a:ext cx="2126845" cy="464383"/>
          </a:xfrm>
          <a:prstGeom prst="rect">
            <a:avLst/>
          </a:prstGeom>
        </p:spPr>
        <p:txBody>
          <a:bodyPr/>
          <a:lstStyle>
            <a:lvl1pPr marL="0" indent="0">
              <a:buNone/>
              <a:defRPr sz="2000" b="0">
                <a:solidFill>
                  <a:schemeClr val="bg1"/>
                </a:solidFill>
                <a:latin typeface="+mn-lt"/>
              </a:defRPr>
            </a:lvl1pPr>
          </a:lstStyle>
          <a:p>
            <a:pPr lvl="0"/>
            <a:r>
              <a:rPr lang="en-US" dirty="0"/>
              <a:t>Presentation By</a:t>
            </a:r>
            <a:endParaRPr lang="en-ZA" dirty="0"/>
          </a:p>
        </p:txBody>
      </p:sp>
      <p:sp>
        <p:nvSpPr>
          <p:cNvPr id="21" name="Header">
            <a:extLst>
              <a:ext uri="{FF2B5EF4-FFF2-40B4-BE49-F238E27FC236}">
                <a16:creationId xmlns:a16="http://schemas.microsoft.com/office/drawing/2014/main" id="{089C3809-AE93-4A2C-B4B0-4919AE3A563A}"/>
              </a:ext>
            </a:extLst>
          </p:cNvPr>
          <p:cNvSpPr>
            <a:spLocks noGrp="1"/>
          </p:cNvSpPr>
          <p:nvPr>
            <p:ph type="body" sz="quarter" idx="14" hasCustomPrompt="1"/>
          </p:nvPr>
        </p:nvSpPr>
        <p:spPr>
          <a:xfrm>
            <a:off x="1420812" y="4824411"/>
            <a:ext cx="2126845" cy="464383"/>
          </a:xfrm>
          <a:prstGeom prst="rect">
            <a:avLst/>
          </a:prstGeom>
        </p:spPr>
        <p:txBody>
          <a:bodyPr/>
          <a:lstStyle>
            <a:lvl1pPr marL="0" indent="0">
              <a:buNone/>
              <a:defRPr sz="1400" b="0">
                <a:solidFill>
                  <a:schemeClr val="bg1"/>
                </a:solidFill>
                <a:latin typeface="+mn-lt"/>
              </a:defRPr>
            </a:lvl1pPr>
          </a:lstStyle>
          <a:p>
            <a:pPr lvl="0"/>
            <a:r>
              <a:rPr lang="en-US" dirty="0"/>
              <a:t>Date Here</a:t>
            </a:r>
            <a:endParaRPr lang="en-ZA" dirty="0"/>
          </a:p>
        </p:txBody>
      </p:sp>
      <p:pic>
        <p:nvPicPr>
          <p:cNvPr id="22" name="Full Logo Name">
            <a:extLst>
              <a:ext uri="{FF2B5EF4-FFF2-40B4-BE49-F238E27FC236}">
                <a16:creationId xmlns:a16="http://schemas.microsoft.com/office/drawing/2014/main" id="{986B9822-B069-44D0-AB0B-2936BBBF31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0876" y="279927"/>
            <a:ext cx="4131013" cy="234520"/>
          </a:xfrm>
          <a:prstGeom prst="rect">
            <a:avLst/>
          </a:prstGeom>
        </p:spPr>
      </p:pic>
    </p:spTree>
    <p:extLst>
      <p:ext uri="{BB962C8B-B14F-4D97-AF65-F5344CB8AC3E}">
        <p14:creationId xmlns:p14="http://schemas.microsoft.com/office/powerpoint/2010/main" val="170525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Slid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7165D05-FF74-B1D3-63CE-16EDE4D15CFC}"/>
              </a:ext>
            </a:extLst>
          </p:cNvPr>
          <p:cNvSpPr/>
          <p:nvPr userDrawn="1"/>
        </p:nvSpPr>
        <p:spPr>
          <a:xfrm>
            <a:off x="0" y="0"/>
            <a:ext cx="49025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 name="Full Logo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29" name="Master Header">
            <a:extLst>
              <a:ext uri="{FF2B5EF4-FFF2-40B4-BE49-F238E27FC236}">
                <a16:creationId xmlns:a16="http://schemas.microsoft.com/office/drawing/2014/main" id="{50DD0403-297A-4B34-A298-47BBC75A06AD}"/>
              </a:ext>
            </a:extLst>
          </p:cNvPr>
          <p:cNvSpPr>
            <a:spLocks noGrp="1"/>
          </p:cNvSpPr>
          <p:nvPr>
            <p:ph type="title" hasCustomPrompt="1"/>
          </p:nvPr>
        </p:nvSpPr>
        <p:spPr>
          <a:xfrm>
            <a:off x="611909" y="2299341"/>
            <a:ext cx="3640603" cy="1644699"/>
          </a:xfrm>
          <a:prstGeom prst="rect">
            <a:avLst/>
          </a:prstGeom>
        </p:spPr>
        <p:txBody>
          <a:bodyPr/>
          <a:lstStyle>
            <a:lvl1pPr>
              <a:defRPr sz="5400" b="1">
                <a:ln>
                  <a:noFill/>
                </a:ln>
                <a:solidFill>
                  <a:schemeClr val="bg1"/>
                </a:solidFill>
              </a:defRPr>
            </a:lvl1pPr>
          </a:lstStyle>
          <a:p>
            <a:r>
              <a:rPr lang="en-US" dirty="0"/>
              <a:t>Corporate</a:t>
            </a:r>
            <a:br>
              <a:rPr lang="en-US" dirty="0"/>
            </a:br>
            <a:r>
              <a:rPr lang="en-US" dirty="0"/>
              <a:t>History</a:t>
            </a:r>
            <a:endParaRPr lang="en-ZA" dirty="0"/>
          </a:p>
        </p:txBody>
      </p:sp>
      <p:sp>
        <p:nvSpPr>
          <p:cNvPr id="30" name="Sub-Header">
            <a:extLst>
              <a:ext uri="{FF2B5EF4-FFF2-40B4-BE49-F238E27FC236}">
                <a16:creationId xmlns:a16="http://schemas.microsoft.com/office/drawing/2014/main" id="{E9D5EFA5-77D0-4907-8CBD-A0261237FE2B}"/>
              </a:ext>
            </a:extLst>
          </p:cNvPr>
          <p:cNvSpPr>
            <a:spLocks noGrp="1"/>
          </p:cNvSpPr>
          <p:nvPr>
            <p:ph type="body" sz="quarter" idx="13" hasCustomPrompt="1"/>
          </p:nvPr>
        </p:nvSpPr>
        <p:spPr>
          <a:xfrm>
            <a:off x="6553194" y="826755"/>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2" name="Body Copy Holder">
            <a:extLst>
              <a:ext uri="{FF2B5EF4-FFF2-40B4-BE49-F238E27FC236}">
                <a16:creationId xmlns:a16="http://schemas.microsoft.com/office/drawing/2014/main" id="{A842D4C4-24C1-4D1E-ABF2-F87D058E30FD}"/>
              </a:ext>
            </a:extLst>
          </p:cNvPr>
          <p:cNvSpPr>
            <a:spLocks noGrp="1"/>
          </p:cNvSpPr>
          <p:nvPr>
            <p:ph type="body" sz="quarter" idx="15" hasCustomPrompt="1"/>
          </p:nvPr>
        </p:nvSpPr>
        <p:spPr>
          <a:xfrm>
            <a:off x="6544226" y="1381341"/>
            <a:ext cx="4925455" cy="203388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4" name="Straight Connector 33">
            <a:extLst>
              <a:ext uri="{FF2B5EF4-FFF2-40B4-BE49-F238E27FC236}">
                <a16:creationId xmlns:a16="http://schemas.microsoft.com/office/drawing/2014/main" id="{C7F38698-6D02-7AC8-97FC-B2AE2E58ACC4}"/>
              </a:ext>
            </a:extLst>
          </p:cNvPr>
          <p:cNvCxnSpPr>
            <a:cxnSpLocks/>
          </p:cNvCxnSpPr>
          <p:nvPr userDrawn="1"/>
        </p:nvCxnSpPr>
        <p:spPr>
          <a:xfrm>
            <a:off x="6114879" y="1381341"/>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Sub-Header">
            <a:extLst>
              <a:ext uri="{FF2B5EF4-FFF2-40B4-BE49-F238E27FC236}">
                <a16:creationId xmlns:a16="http://schemas.microsoft.com/office/drawing/2014/main" id="{2196F1AA-6224-A705-694D-CB0EC9B3813F}"/>
              </a:ext>
            </a:extLst>
          </p:cNvPr>
          <p:cNvSpPr>
            <a:spLocks noGrp="1"/>
          </p:cNvSpPr>
          <p:nvPr>
            <p:ph type="body" sz="quarter" idx="16" hasCustomPrompt="1"/>
          </p:nvPr>
        </p:nvSpPr>
        <p:spPr>
          <a:xfrm>
            <a:off x="6542177" y="364707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7" name="Body Copy Holder">
            <a:extLst>
              <a:ext uri="{FF2B5EF4-FFF2-40B4-BE49-F238E27FC236}">
                <a16:creationId xmlns:a16="http://schemas.microsoft.com/office/drawing/2014/main" id="{C8CA8A19-96EF-79A9-88E8-7ABF08A5A633}"/>
              </a:ext>
            </a:extLst>
          </p:cNvPr>
          <p:cNvSpPr>
            <a:spLocks noGrp="1"/>
          </p:cNvSpPr>
          <p:nvPr>
            <p:ph type="body" sz="quarter" idx="17" hasCustomPrompt="1"/>
          </p:nvPr>
        </p:nvSpPr>
        <p:spPr>
          <a:xfrm>
            <a:off x="6542175" y="4201657"/>
            <a:ext cx="4925455" cy="203389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8" name="Straight Connector 37">
            <a:extLst>
              <a:ext uri="{FF2B5EF4-FFF2-40B4-BE49-F238E27FC236}">
                <a16:creationId xmlns:a16="http://schemas.microsoft.com/office/drawing/2014/main" id="{C1B53036-E228-D88A-5457-2264145298E1}"/>
              </a:ext>
            </a:extLst>
          </p:cNvPr>
          <p:cNvCxnSpPr>
            <a:cxnSpLocks/>
          </p:cNvCxnSpPr>
          <p:nvPr userDrawn="1"/>
        </p:nvCxnSpPr>
        <p:spPr>
          <a:xfrm>
            <a:off x="6114879" y="4201657"/>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8ECAB46-EE12-216B-DD90-CAC615AB8841}"/>
              </a:ext>
            </a:extLst>
          </p:cNvPr>
          <p:cNvSpPr/>
          <p:nvPr userDrawn="1"/>
        </p:nvSpPr>
        <p:spPr>
          <a:xfrm>
            <a:off x="5852320" y="772933"/>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Oval 39">
            <a:extLst>
              <a:ext uri="{FF2B5EF4-FFF2-40B4-BE49-F238E27FC236}">
                <a16:creationId xmlns:a16="http://schemas.microsoft.com/office/drawing/2014/main" id="{15E7936D-5B42-6D2E-7AEE-1D55EBD75DAF}"/>
              </a:ext>
            </a:extLst>
          </p:cNvPr>
          <p:cNvSpPr/>
          <p:nvPr userDrawn="1"/>
        </p:nvSpPr>
        <p:spPr>
          <a:xfrm>
            <a:off x="5852019" y="3593252"/>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TextBox 40">
            <a:extLst>
              <a:ext uri="{FF2B5EF4-FFF2-40B4-BE49-F238E27FC236}">
                <a16:creationId xmlns:a16="http://schemas.microsoft.com/office/drawing/2014/main" id="{8D0328A9-863E-17EE-4D90-438FB893BAD4}"/>
              </a:ext>
            </a:extLst>
          </p:cNvPr>
          <p:cNvSpPr txBox="1"/>
          <p:nvPr userDrawn="1"/>
        </p:nvSpPr>
        <p:spPr>
          <a:xfrm>
            <a:off x="5907104" y="848788"/>
            <a:ext cx="525723" cy="230832"/>
          </a:xfrm>
          <a:prstGeom prst="rect">
            <a:avLst/>
          </a:prstGeom>
          <a:noFill/>
        </p:spPr>
        <p:txBody>
          <a:bodyPr wrap="square" rtlCol="0">
            <a:spAutoFit/>
          </a:bodyPr>
          <a:lstStyle/>
          <a:p>
            <a:r>
              <a:rPr lang="en-US" sz="900" b="1" dirty="0">
                <a:solidFill>
                  <a:schemeClr val="bg1"/>
                </a:solidFill>
              </a:rPr>
              <a:t>01</a:t>
            </a:r>
          </a:p>
        </p:txBody>
      </p:sp>
      <p:sp>
        <p:nvSpPr>
          <p:cNvPr id="43" name="TextBox 42">
            <a:extLst>
              <a:ext uri="{FF2B5EF4-FFF2-40B4-BE49-F238E27FC236}">
                <a16:creationId xmlns:a16="http://schemas.microsoft.com/office/drawing/2014/main" id="{77135B87-BF7A-06DE-5E9A-45833AD6FC62}"/>
              </a:ext>
            </a:extLst>
          </p:cNvPr>
          <p:cNvSpPr txBox="1"/>
          <p:nvPr userDrawn="1"/>
        </p:nvSpPr>
        <p:spPr>
          <a:xfrm>
            <a:off x="5895267" y="3671447"/>
            <a:ext cx="525723" cy="230832"/>
          </a:xfrm>
          <a:prstGeom prst="rect">
            <a:avLst/>
          </a:prstGeom>
          <a:noFill/>
        </p:spPr>
        <p:txBody>
          <a:bodyPr wrap="square" rtlCol="0">
            <a:spAutoFit/>
          </a:bodyPr>
          <a:lstStyle/>
          <a:p>
            <a:r>
              <a:rPr lang="en-US" sz="900" b="1" dirty="0">
                <a:solidFill>
                  <a:schemeClr val="bg1"/>
                </a:solidFill>
              </a:rPr>
              <a:t>02</a:t>
            </a:r>
          </a:p>
        </p:txBody>
      </p:sp>
    </p:spTree>
    <p:extLst>
      <p:ext uri="{BB962C8B-B14F-4D97-AF65-F5344CB8AC3E}">
        <p14:creationId xmlns:p14="http://schemas.microsoft.com/office/powerpoint/2010/main" val="43498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ain Slide 1">
    <p:spTree>
      <p:nvGrpSpPr>
        <p:cNvPr id="1" name=""/>
        <p:cNvGrpSpPr/>
        <p:nvPr/>
      </p:nvGrpSpPr>
      <p:grpSpPr>
        <a:xfrm>
          <a:off x="0" y="0"/>
          <a:ext cx="0" cy="0"/>
          <a:chOff x="0" y="0"/>
          <a:chExt cx="0" cy="0"/>
        </a:xfrm>
      </p:grpSpPr>
      <p:pic>
        <p:nvPicPr>
          <p:cNvPr id="2" name="Full Logo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30" name="Sub-Header">
            <a:extLst>
              <a:ext uri="{FF2B5EF4-FFF2-40B4-BE49-F238E27FC236}">
                <a16:creationId xmlns:a16="http://schemas.microsoft.com/office/drawing/2014/main" id="{E9D5EFA5-77D0-4907-8CBD-A0261237FE2B}"/>
              </a:ext>
            </a:extLst>
          </p:cNvPr>
          <p:cNvSpPr>
            <a:spLocks noGrp="1"/>
          </p:cNvSpPr>
          <p:nvPr>
            <p:ph type="body" sz="quarter" idx="13" hasCustomPrompt="1"/>
          </p:nvPr>
        </p:nvSpPr>
        <p:spPr>
          <a:xfrm>
            <a:off x="6861670" y="573364"/>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2" name="Body Copy Holder">
            <a:extLst>
              <a:ext uri="{FF2B5EF4-FFF2-40B4-BE49-F238E27FC236}">
                <a16:creationId xmlns:a16="http://schemas.microsoft.com/office/drawing/2014/main" id="{A842D4C4-24C1-4D1E-ABF2-F87D058E30FD}"/>
              </a:ext>
            </a:extLst>
          </p:cNvPr>
          <p:cNvSpPr>
            <a:spLocks noGrp="1"/>
          </p:cNvSpPr>
          <p:nvPr>
            <p:ph type="body" sz="quarter" idx="15" hasCustomPrompt="1"/>
          </p:nvPr>
        </p:nvSpPr>
        <p:spPr>
          <a:xfrm>
            <a:off x="6852702" y="1127950"/>
            <a:ext cx="4925455" cy="203388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4" name="Straight Connector 33">
            <a:extLst>
              <a:ext uri="{FF2B5EF4-FFF2-40B4-BE49-F238E27FC236}">
                <a16:creationId xmlns:a16="http://schemas.microsoft.com/office/drawing/2014/main" id="{C7F38698-6D02-7AC8-97FC-B2AE2E58ACC4}"/>
              </a:ext>
            </a:extLst>
          </p:cNvPr>
          <p:cNvCxnSpPr>
            <a:cxnSpLocks/>
          </p:cNvCxnSpPr>
          <p:nvPr userDrawn="1"/>
        </p:nvCxnSpPr>
        <p:spPr>
          <a:xfrm>
            <a:off x="6423355" y="1127949"/>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Sub-Header">
            <a:extLst>
              <a:ext uri="{FF2B5EF4-FFF2-40B4-BE49-F238E27FC236}">
                <a16:creationId xmlns:a16="http://schemas.microsoft.com/office/drawing/2014/main" id="{2196F1AA-6224-A705-694D-CB0EC9B3813F}"/>
              </a:ext>
            </a:extLst>
          </p:cNvPr>
          <p:cNvSpPr>
            <a:spLocks noGrp="1"/>
          </p:cNvSpPr>
          <p:nvPr>
            <p:ph type="body" sz="quarter" idx="16" hasCustomPrompt="1"/>
          </p:nvPr>
        </p:nvSpPr>
        <p:spPr>
          <a:xfrm>
            <a:off x="6850651" y="339368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7" name="Body Copy Holder">
            <a:extLst>
              <a:ext uri="{FF2B5EF4-FFF2-40B4-BE49-F238E27FC236}">
                <a16:creationId xmlns:a16="http://schemas.microsoft.com/office/drawing/2014/main" id="{C8CA8A19-96EF-79A9-88E8-7ABF08A5A633}"/>
              </a:ext>
            </a:extLst>
          </p:cNvPr>
          <p:cNvSpPr>
            <a:spLocks noGrp="1"/>
          </p:cNvSpPr>
          <p:nvPr>
            <p:ph type="body" sz="quarter" idx="17" hasCustomPrompt="1"/>
          </p:nvPr>
        </p:nvSpPr>
        <p:spPr>
          <a:xfrm>
            <a:off x="6850650" y="3948267"/>
            <a:ext cx="4925455" cy="203389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8" name="Straight Connector 37">
            <a:extLst>
              <a:ext uri="{FF2B5EF4-FFF2-40B4-BE49-F238E27FC236}">
                <a16:creationId xmlns:a16="http://schemas.microsoft.com/office/drawing/2014/main" id="{C1B53036-E228-D88A-5457-2264145298E1}"/>
              </a:ext>
            </a:extLst>
          </p:cNvPr>
          <p:cNvCxnSpPr>
            <a:cxnSpLocks/>
          </p:cNvCxnSpPr>
          <p:nvPr userDrawn="1"/>
        </p:nvCxnSpPr>
        <p:spPr>
          <a:xfrm>
            <a:off x="6423355" y="3948267"/>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8ECAB46-EE12-216B-DD90-CAC615AB8841}"/>
              </a:ext>
            </a:extLst>
          </p:cNvPr>
          <p:cNvSpPr/>
          <p:nvPr userDrawn="1"/>
        </p:nvSpPr>
        <p:spPr>
          <a:xfrm>
            <a:off x="6160794" y="519543"/>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Oval 39">
            <a:extLst>
              <a:ext uri="{FF2B5EF4-FFF2-40B4-BE49-F238E27FC236}">
                <a16:creationId xmlns:a16="http://schemas.microsoft.com/office/drawing/2014/main" id="{15E7936D-5B42-6D2E-7AEE-1D55EBD75DAF}"/>
              </a:ext>
            </a:extLst>
          </p:cNvPr>
          <p:cNvSpPr/>
          <p:nvPr userDrawn="1"/>
        </p:nvSpPr>
        <p:spPr>
          <a:xfrm>
            <a:off x="6160493" y="3339861"/>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TextBox 40">
            <a:extLst>
              <a:ext uri="{FF2B5EF4-FFF2-40B4-BE49-F238E27FC236}">
                <a16:creationId xmlns:a16="http://schemas.microsoft.com/office/drawing/2014/main" id="{8D0328A9-863E-17EE-4D90-438FB893BAD4}"/>
              </a:ext>
            </a:extLst>
          </p:cNvPr>
          <p:cNvSpPr txBox="1"/>
          <p:nvPr userDrawn="1"/>
        </p:nvSpPr>
        <p:spPr>
          <a:xfrm>
            <a:off x="6215579" y="595397"/>
            <a:ext cx="525723" cy="230832"/>
          </a:xfrm>
          <a:prstGeom prst="rect">
            <a:avLst/>
          </a:prstGeom>
          <a:noFill/>
        </p:spPr>
        <p:txBody>
          <a:bodyPr wrap="square" rtlCol="0">
            <a:spAutoFit/>
          </a:bodyPr>
          <a:lstStyle/>
          <a:p>
            <a:r>
              <a:rPr lang="en-US" sz="900" b="1" dirty="0">
                <a:solidFill>
                  <a:schemeClr val="bg1"/>
                </a:solidFill>
              </a:rPr>
              <a:t>03</a:t>
            </a:r>
          </a:p>
        </p:txBody>
      </p:sp>
      <p:sp>
        <p:nvSpPr>
          <p:cNvPr id="43" name="TextBox 42">
            <a:extLst>
              <a:ext uri="{FF2B5EF4-FFF2-40B4-BE49-F238E27FC236}">
                <a16:creationId xmlns:a16="http://schemas.microsoft.com/office/drawing/2014/main" id="{77135B87-BF7A-06DE-5E9A-45833AD6FC62}"/>
              </a:ext>
            </a:extLst>
          </p:cNvPr>
          <p:cNvSpPr txBox="1"/>
          <p:nvPr userDrawn="1"/>
        </p:nvSpPr>
        <p:spPr>
          <a:xfrm>
            <a:off x="6203741" y="3418056"/>
            <a:ext cx="525723" cy="230832"/>
          </a:xfrm>
          <a:prstGeom prst="rect">
            <a:avLst/>
          </a:prstGeom>
          <a:noFill/>
        </p:spPr>
        <p:txBody>
          <a:bodyPr wrap="square" rtlCol="0">
            <a:spAutoFit/>
          </a:bodyPr>
          <a:lstStyle/>
          <a:p>
            <a:r>
              <a:rPr lang="en-US" sz="900" b="1" dirty="0">
                <a:solidFill>
                  <a:schemeClr val="bg1"/>
                </a:solidFill>
              </a:rPr>
              <a:t>03</a:t>
            </a:r>
          </a:p>
        </p:txBody>
      </p:sp>
      <p:sp>
        <p:nvSpPr>
          <p:cNvPr id="3" name="Sub-Header">
            <a:extLst>
              <a:ext uri="{FF2B5EF4-FFF2-40B4-BE49-F238E27FC236}">
                <a16:creationId xmlns:a16="http://schemas.microsoft.com/office/drawing/2014/main" id="{8F59BA33-E133-5ED3-9002-2E91DB1D73F0}"/>
              </a:ext>
            </a:extLst>
          </p:cNvPr>
          <p:cNvSpPr>
            <a:spLocks noGrp="1"/>
          </p:cNvSpPr>
          <p:nvPr>
            <p:ph type="body" sz="quarter" idx="18" hasCustomPrompt="1"/>
          </p:nvPr>
        </p:nvSpPr>
        <p:spPr>
          <a:xfrm>
            <a:off x="1033746" y="60641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4" name="Body Copy Holder">
            <a:extLst>
              <a:ext uri="{FF2B5EF4-FFF2-40B4-BE49-F238E27FC236}">
                <a16:creationId xmlns:a16="http://schemas.microsoft.com/office/drawing/2014/main" id="{674426A1-A501-78B7-E6D6-002AC62BF37F}"/>
              </a:ext>
            </a:extLst>
          </p:cNvPr>
          <p:cNvSpPr>
            <a:spLocks noGrp="1"/>
          </p:cNvSpPr>
          <p:nvPr>
            <p:ph type="body" sz="quarter" idx="19" hasCustomPrompt="1"/>
          </p:nvPr>
        </p:nvSpPr>
        <p:spPr>
          <a:xfrm>
            <a:off x="1024778" y="1161000"/>
            <a:ext cx="4925455" cy="203388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5" name="Straight Connector 4">
            <a:extLst>
              <a:ext uri="{FF2B5EF4-FFF2-40B4-BE49-F238E27FC236}">
                <a16:creationId xmlns:a16="http://schemas.microsoft.com/office/drawing/2014/main" id="{B3621B1F-CCB8-369C-2CBC-AA48C4E458B4}"/>
              </a:ext>
            </a:extLst>
          </p:cNvPr>
          <p:cNvCxnSpPr>
            <a:cxnSpLocks/>
          </p:cNvCxnSpPr>
          <p:nvPr userDrawn="1"/>
        </p:nvCxnSpPr>
        <p:spPr>
          <a:xfrm>
            <a:off x="595431" y="1161000"/>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Header">
            <a:extLst>
              <a:ext uri="{FF2B5EF4-FFF2-40B4-BE49-F238E27FC236}">
                <a16:creationId xmlns:a16="http://schemas.microsoft.com/office/drawing/2014/main" id="{688411BA-18E7-0F9E-35C8-7B9F35313A88}"/>
              </a:ext>
            </a:extLst>
          </p:cNvPr>
          <p:cNvSpPr>
            <a:spLocks noGrp="1"/>
          </p:cNvSpPr>
          <p:nvPr>
            <p:ph type="body" sz="quarter" idx="20" hasCustomPrompt="1"/>
          </p:nvPr>
        </p:nvSpPr>
        <p:spPr>
          <a:xfrm>
            <a:off x="1022729" y="342673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7" name="Body Copy Holder">
            <a:extLst>
              <a:ext uri="{FF2B5EF4-FFF2-40B4-BE49-F238E27FC236}">
                <a16:creationId xmlns:a16="http://schemas.microsoft.com/office/drawing/2014/main" id="{BA8CF98E-700A-248D-1189-D088B3848352}"/>
              </a:ext>
            </a:extLst>
          </p:cNvPr>
          <p:cNvSpPr>
            <a:spLocks noGrp="1"/>
          </p:cNvSpPr>
          <p:nvPr>
            <p:ph type="body" sz="quarter" idx="21" hasCustomPrompt="1"/>
          </p:nvPr>
        </p:nvSpPr>
        <p:spPr>
          <a:xfrm>
            <a:off x="1022727" y="3981317"/>
            <a:ext cx="4925455" cy="203389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8" name="Straight Connector 7">
            <a:extLst>
              <a:ext uri="{FF2B5EF4-FFF2-40B4-BE49-F238E27FC236}">
                <a16:creationId xmlns:a16="http://schemas.microsoft.com/office/drawing/2014/main" id="{5AE8040E-2B3A-9A47-B3D2-32E9AC8EF3A0}"/>
              </a:ext>
            </a:extLst>
          </p:cNvPr>
          <p:cNvCxnSpPr>
            <a:cxnSpLocks/>
          </p:cNvCxnSpPr>
          <p:nvPr userDrawn="1"/>
        </p:nvCxnSpPr>
        <p:spPr>
          <a:xfrm>
            <a:off x="595431" y="3981317"/>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D2378B0-A818-7663-B226-D4C14DC68482}"/>
              </a:ext>
            </a:extLst>
          </p:cNvPr>
          <p:cNvSpPr/>
          <p:nvPr userDrawn="1"/>
        </p:nvSpPr>
        <p:spPr>
          <a:xfrm>
            <a:off x="332872" y="552593"/>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4F167B52-1D9B-EECF-E7F2-3163576469BB}"/>
              </a:ext>
            </a:extLst>
          </p:cNvPr>
          <p:cNvSpPr/>
          <p:nvPr userDrawn="1"/>
        </p:nvSpPr>
        <p:spPr>
          <a:xfrm>
            <a:off x="332571" y="3372912"/>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extBox 10">
            <a:extLst>
              <a:ext uri="{FF2B5EF4-FFF2-40B4-BE49-F238E27FC236}">
                <a16:creationId xmlns:a16="http://schemas.microsoft.com/office/drawing/2014/main" id="{1F24D01E-09BE-97C6-048C-9A8730A421B4}"/>
              </a:ext>
            </a:extLst>
          </p:cNvPr>
          <p:cNvSpPr txBox="1"/>
          <p:nvPr userDrawn="1"/>
        </p:nvSpPr>
        <p:spPr>
          <a:xfrm>
            <a:off x="387656" y="628447"/>
            <a:ext cx="525723" cy="230832"/>
          </a:xfrm>
          <a:prstGeom prst="rect">
            <a:avLst/>
          </a:prstGeom>
          <a:noFill/>
        </p:spPr>
        <p:txBody>
          <a:bodyPr wrap="square" rtlCol="0">
            <a:spAutoFit/>
          </a:bodyPr>
          <a:lstStyle/>
          <a:p>
            <a:r>
              <a:rPr lang="en-US" sz="900" b="1" dirty="0">
                <a:solidFill>
                  <a:schemeClr val="bg1"/>
                </a:solidFill>
              </a:rPr>
              <a:t>01</a:t>
            </a:r>
          </a:p>
        </p:txBody>
      </p:sp>
      <p:sp>
        <p:nvSpPr>
          <p:cNvPr id="12" name="TextBox 11">
            <a:extLst>
              <a:ext uri="{FF2B5EF4-FFF2-40B4-BE49-F238E27FC236}">
                <a16:creationId xmlns:a16="http://schemas.microsoft.com/office/drawing/2014/main" id="{2DDC99AF-8F7E-0EDD-1592-B929E35CE90B}"/>
              </a:ext>
            </a:extLst>
          </p:cNvPr>
          <p:cNvSpPr txBox="1"/>
          <p:nvPr userDrawn="1"/>
        </p:nvSpPr>
        <p:spPr>
          <a:xfrm>
            <a:off x="375819" y="3451107"/>
            <a:ext cx="525723" cy="230832"/>
          </a:xfrm>
          <a:prstGeom prst="rect">
            <a:avLst/>
          </a:prstGeom>
          <a:noFill/>
        </p:spPr>
        <p:txBody>
          <a:bodyPr wrap="square" rtlCol="0">
            <a:spAutoFit/>
          </a:bodyPr>
          <a:lstStyle/>
          <a:p>
            <a:r>
              <a:rPr lang="en-US" sz="900" b="1" dirty="0">
                <a:solidFill>
                  <a:schemeClr val="bg1"/>
                </a:solidFill>
              </a:rPr>
              <a:t>02</a:t>
            </a:r>
          </a:p>
        </p:txBody>
      </p:sp>
      <p:sp>
        <p:nvSpPr>
          <p:cNvPr id="13" name="Rectangle 12">
            <a:extLst>
              <a:ext uri="{FF2B5EF4-FFF2-40B4-BE49-F238E27FC236}">
                <a16:creationId xmlns:a16="http://schemas.microsoft.com/office/drawing/2014/main" id="{E0372E33-79EF-CBCE-3D10-B4A415368175}"/>
              </a:ext>
            </a:extLst>
          </p:cNvPr>
          <p:cNvSpPr/>
          <p:nvPr userDrawn="1"/>
        </p:nvSpPr>
        <p:spPr>
          <a:xfrm>
            <a:off x="0" y="6444869"/>
            <a:ext cx="12192000" cy="435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416897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Slide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pic>
        <p:nvPicPr>
          <p:cNvPr id="29" name="Picture 28">
            <a:extLst>
              <a:ext uri="{FF2B5EF4-FFF2-40B4-BE49-F238E27FC236}">
                <a16:creationId xmlns:a16="http://schemas.microsoft.com/office/drawing/2014/main" id="{1A03F14F-9452-4AA4-9F62-4985E8F838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sp>
        <p:nvSpPr>
          <p:cNvPr id="30" name="Master Header">
            <a:extLst>
              <a:ext uri="{FF2B5EF4-FFF2-40B4-BE49-F238E27FC236}">
                <a16:creationId xmlns:a16="http://schemas.microsoft.com/office/drawing/2014/main" id="{55572870-67E1-4637-BEF7-75039872B511}"/>
              </a:ext>
            </a:extLst>
          </p:cNvPr>
          <p:cNvSpPr>
            <a:spLocks noGrp="1"/>
          </p:cNvSpPr>
          <p:nvPr>
            <p:ph type="title" hasCustomPrompt="1"/>
          </p:nvPr>
        </p:nvSpPr>
        <p:spPr>
          <a:xfrm>
            <a:off x="550182" y="1340659"/>
            <a:ext cx="4916487" cy="575403"/>
          </a:xfrm>
          <a:prstGeom prst="rect">
            <a:avLst/>
          </a:prstGeom>
        </p:spPr>
        <p:txBody>
          <a:bodyPr/>
          <a:lstStyle>
            <a:lvl1pPr>
              <a:defRPr b="1"/>
            </a:lvl1pPr>
          </a:lstStyle>
          <a:p>
            <a:r>
              <a:rPr lang="en-US" dirty="0"/>
              <a:t>Master Title</a:t>
            </a:r>
            <a:endParaRPr lang="en-ZA" dirty="0"/>
          </a:p>
        </p:txBody>
      </p:sp>
      <p:sp>
        <p:nvSpPr>
          <p:cNvPr id="31" name="Sub-Header">
            <a:extLst>
              <a:ext uri="{FF2B5EF4-FFF2-40B4-BE49-F238E27FC236}">
                <a16:creationId xmlns:a16="http://schemas.microsoft.com/office/drawing/2014/main" id="{544F9B13-96BA-46B4-B689-C85F26243034}"/>
              </a:ext>
            </a:extLst>
          </p:cNvPr>
          <p:cNvSpPr>
            <a:spLocks noGrp="1"/>
          </p:cNvSpPr>
          <p:nvPr>
            <p:ph type="body" sz="quarter" idx="13" hasCustomPrompt="1"/>
          </p:nvPr>
        </p:nvSpPr>
        <p:spPr>
          <a:xfrm>
            <a:off x="550181" y="2013295"/>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32" name="Body Copy Holder">
            <a:extLst>
              <a:ext uri="{FF2B5EF4-FFF2-40B4-BE49-F238E27FC236}">
                <a16:creationId xmlns:a16="http://schemas.microsoft.com/office/drawing/2014/main" id="{5968CB43-0A3D-41F2-A16A-64F86984C48A}"/>
              </a:ext>
            </a:extLst>
          </p:cNvPr>
          <p:cNvSpPr>
            <a:spLocks noGrp="1"/>
          </p:cNvSpPr>
          <p:nvPr>
            <p:ph type="body" sz="quarter" idx="15" hasCustomPrompt="1"/>
          </p:nvPr>
        </p:nvSpPr>
        <p:spPr>
          <a:xfrm>
            <a:off x="550179" y="2809945"/>
            <a:ext cx="5391151" cy="320033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3" name="Body Copy Holder">
            <a:extLst>
              <a:ext uri="{FF2B5EF4-FFF2-40B4-BE49-F238E27FC236}">
                <a16:creationId xmlns:a16="http://schemas.microsoft.com/office/drawing/2014/main" id="{9C9BDF95-945B-4946-8D59-F34F31BA60B2}"/>
              </a:ext>
            </a:extLst>
          </p:cNvPr>
          <p:cNvSpPr>
            <a:spLocks noGrp="1"/>
          </p:cNvSpPr>
          <p:nvPr>
            <p:ph type="body" sz="quarter" idx="16" hasCustomPrompt="1"/>
          </p:nvPr>
        </p:nvSpPr>
        <p:spPr>
          <a:xfrm>
            <a:off x="6250674" y="2809944"/>
            <a:ext cx="5391151" cy="320033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11251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mp; Text 7">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BEC6532-4724-4016-890A-D12B3269F22F}"/>
              </a:ext>
            </a:extLst>
          </p:cNvPr>
          <p:cNvSpPr>
            <a:spLocks noGrp="1"/>
          </p:cNvSpPr>
          <p:nvPr>
            <p:ph type="pic" sz="quarter" idx="10"/>
          </p:nvPr>
        </p:nvSpPr>
        <p:spPr>
          <a:xfrm>
            <a:off x="1066800" y="1646113"/>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6" name="Picture Placeholder 15">
            <a:extLst>
              <a:ext uri="{FF2B5EF4-FFF2-40B4-BE49-F238E27FC236}">
                <a16:creationId xmlns:a16="http://schemas.microsoft.com/office/drawing/2014/main" id="{664F8658-985B-4B62-ACC2-0B04FDCA845C}"/>
              </a:ext>
            </a:extLst>
          </p:cNvPr>
          <p:cNvSpPr>
            <a:spLocks noGrp="1"/>
          </p:cNvSpPr>
          <p:nvPr>
            <p:ph type="pic" sz="quarter" idx="11"/>
          </p:nvPr>
        </p:nvSpPr>
        <p:spPr>
          <a:xfrm>
            <a:off x="6407921" y="1646114"/>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7" name="Picture Placeholder 16">
            <a:extLst>
              <a:ext uri="{FF2B5EF4-FFF2-40B4-BE49-F238E27FC236}">
                <a16:creationId xmlns:a16="http://schemas.microsoft.com/office/drawing/2014/main" id="{8BA3DEF5-7B90-4A02-A9E7-440A0D40EA0D}"/>
              </a:ext>
            </a:extLst>
          </p:cNvPr>
          <p:cNvSpPr>
            <a:spLocks noGrp="1"/>
          </p:cNvSpPr>
          <p:nvPr>
            <p:ph type="pic" sz="quarter" idx="12"/>
          </p:nvPr>
        </p:nvSpPr>
        <p:spPr>
          <a:xfrm>
            <a:off x="1066800" y="4168487"/>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4" name="Picture Placeholder 13">
            <a:extLst>
              <a:ext uri="{FF2B5EF4-FFF2-40B4-BE49-F238E27FC236}">
                <a16:creationId xmlns:a16="http://schemas.microsoft.com/office/drawing/2014/main" id="{9DC9FBE4-EF72-4507-A3C4-5D01FA0BB689}"/>
              </a:ext>
            </a:extLst>
          </p:cNvPr>
          <p:cNvSpPr>
            <a:spLocks noGrp="1"/>
          </p:cNvSpPr>
          <p:nvPr>
            <p:ph type="pic" sz="quarter" idx="13"/>
          </p:nvPr>
        </p:nvSpPr>
        <p:spPr>
          <a:xfrm>
            <a:off x="6407921" y="4168487"/>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6" name="Group 5"/>
          <p:cNvGrpSpPr/>
          <p:nvPr userDrawn="1"/>
        </p:nvGrpSpPr>
        <p:grpSpPr>
          <a:xfrm>
            <a:off x="-777" y="669056"/>
            <a:ext cx="501281" cy="6188944"/>
            <a:chOff x="-777" y="669056"/>
            <a:chExt cx="501281" cy="6188944"/>
          </a:xfrm>
        </p:grpSpPr>
        <p:grpSp>
          <p:nvGrpSpPr>
            <p:cNvPr id="10" name="Group 9"/>
            <p:cNvGrpSpPr/>
            <p:nvPr/>
          </p:nvGrpSpPr>
          <p:grpSpPr>
            <a:xfrm>
              <a:off x="-777" y="5101567"/>
              <a:ext cx="501281" cy="1756433"/>
              <a:chOff x="-777" y="5101567"/>
              <a:chExt cx="501281" cy="1756433"/>
            </a:xfrm>
          </p:grpSpPr>
          <p:grpSp>
            <p:nvGrpSpPr>
              <p:cNvPr id="11" name="Group 10"/>
              <p:cNvGrpSpPr/>
              <p:nvPr/>
            </p:nvGrpSpPr>
            <p:grpSpPr>
              <a:xfrm>
                <a:off x="0" y="5606739"/>
                <a:ext cx="500504" cy="250253"/>
                <a:chOff x="0" y="5655624"/>
                <a:chExt cx="439762" cy="219882"/>
              </a:xfrm>
            </p:grpSpPr>
            <p:sp>
              <p:nvSpPr>
                <p:cNvPr id="34" name="Oval 3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35" name="Oval 3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5856991"/>
                <a:ext cx="500504" cy="250253"/>
                <a:chOff x="0" y="5655624"/>
                <a:chExt cx="439762" cy="219882"/>
              </a:xfrm>
            </p:grpSpPr>
            <p:sp>
              <p:nvSpPr>
                <p:cNvPr id="32" name="Oval 3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33" name="Oval 3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107243"/>
                <a:ext cx="500504" cy="250253"/>
                <a:chOff x="0" y="5655624"/>
                <a:chExt cx="439762" cy="219882"/>
              </a:xfrm>
            </p:grpSpPr>
            <p:sp>
              <p:nvSpPr>
                <p:cNvPr id="30" name="Oval 2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31" name="Oval 3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8" name="Group 17"/>
              <p:cNvGrpSpPr/>
              <p:nvPr/>
            </p:nvGrpSpPr>
            <p:grpSpPr>
              <a:xfrm>
                <a:off x="0" y="6357495"/>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9" name="Group 18"/>
              <p:cNvGrpSpPr/>
              <p:nvPr/>
            </p:nvGrpSpPr>
            <p:grpSpPr>
              <a:xfrm>
                <a:off x="0" y="6607747"/>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20" name="Group 19"/>
              <p:cNvGrpSpPr/>
              <p:nvPr/>
            </p:nvGrpSpPr>
            <p:grpSpPr>
              <a:xfrm>
                <a:off x="-777" y="5356487"/>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21" name="Group 20"/>
              <p:cNvGrpSpPr/>
              <p:nvPr/>
            </p:nvGrpSpPr>
            <p:grpSpPr>
              <a:xfrm>
                <a:off x="-777" y="5101567"/>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6" name="Body Copy Holder">
            <a:extLst>
              <a:ext uri="{FF2B5EF4-FFF2-40B4-BE49-F238E27FC236}">
                <a16:creationId xmlns:a16="http://schemas.microsoft.com/office/drawing/2014/main" id="{06394585-6F7F-4F2A-AA02-D16446268D6F}"/>
              </a:ext>
            </a:extLst>
          </p:cNvPr>
          <p:cNvSpPr>
            <a:spLocks noGrp="1"/>
          </p:cNvSpPr>
          <p:nvPr>
            <p:ph type="body" sz="quarter" idx="18" hasCustomPrompt="1"/>
          </p:nvPr>
        </p:nvSpPr>
        <p:spPr>
          <a:xfrm>
            <a:off x="3430613" y="2347915"/>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7" name="Sub-Header">
            <a:extLst>
              <a:ext uri="{FF2B5EF4-FFF2-40B4-BE49-F238E27FC236}">
                <a16:creationId xmlns:a16="http://schemas.microsoft.com/office/drawing/2014/main" id="{0841F942-BCCC-4152-BE60-065F97A9BA99}"/>
              </a:ext>
            </a:extLst>
          </p:cNvPr>
          <p:cNvSpPr>
            <a:spLocks noGrp="1"/>
          </p:cNvSpPr>
          <p:nvPr>
            <p:ph type="body" sz="quarter" idx="19" hasCustomPrompt="1"/>
          </p:nvPr>
        </p:nvSpPr>
        <p:spPr>
          <a:xfrm>
            <a:off x="3430611" y="1836614"/>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38" name="Body Copy Holder">
            <a:extLst>
              <a:ext uri="{FF2B5EF4-FFF2-40B4-BE49-F238E27FC236}">
                <a16:creationId xmlns:a16="http://schemas.microsoft.com/office/drawing/2014/main" id="{52154064-813B-43F5-9604-B95319982073}"/>
              </a:ext>
            </a:extLst>
          </p:cNvPr>
          <p:cNvSpPr>
            <a:spLocks noGrp="1"/>
          </p:cNvSpPr>
          <p:nvPr>
            <p:ph type="body" sz="quarter" idx="20" hasCustomPrompt="1"/>
          </p:nvPr>
        </p:nvSpPr>
        <p:spPr>
          <a:xfrm>
            <a:off x="8831287" y="2347915"/>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9" name="Sub-Header">
            <a:extLst>
              <a:ext uri="{FF2B5EF4-FFF2-40B4-BE49-F238E27FC236}">
                <a16:creationId xmlns:a16="http://schemas.microsoft.com/office/drawing/2014/main" id="{972DD6AB-1B2E-4CB6-A823-5322E3B10A52}"/>
              </a:ext>
            </a:extLst>
          </p:cNvPr>
          <p:cNvSpPr>
            <a:spLocks noGrp="1"/>
          </p:cNvSpPr>
          <p:nvPr>
            <p:ph type="body" sz="quarter" idx="21" hasCustomPrompt="1"/>
          </p:nvPr>
        </p:nvSpPr>
        <p:spPr>
          <a:xfrm>
            <a:off x="8831286" y="1836614"/>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40" name="Body Copy Holder">
            <a:extLst>
              <a:ext uri="{FF2B5EF4-FFF2-40B4-BE49-F238E27FC236}">
                <a16:creationId xmlns:a16="http://schemas.microsoft.com/office/drawing/2014/main" id="{F3654126-78BB-4066-91A7-EE697EA0FAF4}"/>
              </a:ext>
            </a:extLst>
          </p:cNvPr>
          <p:cNvSpPr>
            <a:spLocks noGrp="1"/>
          </p:cNvSpPr>
          <p:nvPr>
            <p:ph type="body" sz="quarter" idx="22" hasCustomPrompt="1"/>
          </p:nvPr>
        </p:nvSpPr>
        <p:spPr>
          <a:xfrm>
            <a:off x="3430613" y="4824417"/>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41" name="Sub-Header">
            <a:extLst>
              <a:ext uri="{FF2B5EF4-FFF2-40B4-BE49-F238E27FC236}">
                <a16:creationId xmlns:a16="http://schemas.microsoft.com/office/drawing/2014/main" id="{D7A6FB21-50F5-432C-A1C3-BF4F71CF1F9A}"/>
              </a:ext>
            </a:extLst>
          </p:cNvPr>
          <p:cNvSpPr>
            <a:spLocks noGrp="1"/>
          </p:cNvSpPr>
          <p:nvPr>
            <p:ph type="body" sz="quarter" idx="23" hasCustomPrompt="1"/>
          </p:nvPr>
        </p:nvSpPr>
        <p:spPr>
          <a:xfrm>
            <a:off x="3430611" y="4313116"/>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42" name="Body Copy Holder">
            <a:extLst>
              <a:ext uri="{FF2B5EF4-FFF2-40B4-BE49-F238E27FC236}">
                <a16:creationId xmlns:a16="http://schemas.microsoft.com/office/drawing/2014/main" id="{6CEA46FA-FA35-4516-A170-280E471B72F2}"/>
              </a:ext>
            </a:extLst>
          </p:cNvPr>
          <p:cNvSpPr>
            <a:spLocks noGrp="1"/>
          </p:cNvSpPr>
          <p:nvPr>
            <p:ph type="body" sz="quarter" idx="24" hasCustomPrompt="1"/>
          </p:nvPr>
        </p:nvSpPr>
        <p:spPr>
          <a:xfrm>
            <a:off x="8831287" y="4824417"/>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43" name="Sub-Header">
            <a:extLst>
              <a:ext uri="{FF2B5EF4-FFF2-40B4-BE49-F238E27FC236}">
                <a16:creationId xmlns:a16="http://schemas.microsoft.com/office/drawing/2014/main" id="{A3AEE3EC-11C4-41BE-A09E-FFE6510810AD}"/>
              </a:ext>
            </a:extLst>
          </p:cNvPr>
          <p:cNvSpPr>
            <a:spLocks noGrp="1"/>
          </p:cNvSpPr>
          <p:nvPr>
            <p:ph type="body" sz="quarter" idx="25" hasCustomPrompt="1"/>
          </p:nvPr>
        </p:nvSpPr>
        <p:spPr>
          <a:xfrm>
            <a:off x="8831286" y="4313116"/>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pic>
        <p:nvPicPr>
          <p:cNvPr id="44" name="Picture 43">
            <a:extLst>
              <a:ext uri="{FF2B5EF4-FFF2-40B4-BE49-F238E27FC236}">
                <a16:creationId xmlns:a16="http://schemas.microsoft.com/office/drawing/2014/main" id="{78A3355F-0938-4BFF-B23E-A844963488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2" name="TextBox 1">
            <a:extLst>
              <a:ext uri="{FF2B5EF4-FFF2-40B4-BE49-F238E27FC236}">
                <a16:creationId xmlns:a16="http://schemas.microsoft.com/office/drawing/2014/main" id="{E7242CAB-6673-057F-B320-874C6E7892F7}"/>
              </a:ext>
            </a:extLst>
          </p:cNvPr>
          <p:cNvSpPr txBox="1"/>
          <p:nvPr userDrawn="1"/>
        </p:nvSpPr>
        <p:spPr>
          <a:xfrm>
            <a:off x="1066799" y="750757"/>
            <a:ext cx="5807727" cy="584775"/>
          </a:xfrm>
          <a:prstGeom prst="rect">
            <a:avLst/>
          </a:prstGeom>
          <a:noFill/>
        </p:spPr>
        <p:txBody>
          <a:bodyPr wrap="square" rtlCol="0">
            <a:spAutoFit/>
          </a:bodyPr>
          <a:lstStyle/>
          <a:p>
            <a:r>
              <a:rPr lang="en-US" sz="3200" b="1" dirty="0"/>
              <a:t>Board of Directors</a:t>
            </a:r>
          </a:p>
        </p:txBody>
      </p:sp>
    </p:spTree>
    <p:extLst>
      <p:ext uri="{BB962C8B-B14F-4D97-AF65-F5344CB8AC3E}">
        <p14:creationId xmlns:p14="http://schemas.microsoft.com/office/powerpoint/2010/main" val="10314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34B3E1-0935-401C-AF55-8EE87AB1EAC8}"/>
              </a:ext>
            </a:extLst>
          </p:cNvPr>
          <p:cNvPicPr>
            <a:picLocks noChangeAspect="1"/>
          </p:cNvPicPr>
          <p:nvPr userDrawn="1"/>
        </p:nvPicPr>
        <p:blipFill>
          <a:blip r:embed="rId2"/>
          <a:stretch>
            <a:fillRect/>
          </a:stretch>
        </p:blipFill>
        <p:spPr>
          <a:xfrm>
            <a:off x="1345" y="960"/>
            <a:ext cx="12190657" cy="6857245"/>
          </a:xfrm>
          <a:prstGeom prst="rect">
            <a:avLst/>
          </a:prstGeom>
        </p:spPr>
      </p:pic>
      <p:pic>
        <p:nvPicPr>
          <p:cNvPr id="6" name="Full Logo Nam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sp>
        <p:nvSpPr>
          <p:cNvPr id="10" name="Line">
            <a:extLst>
              <a:ext uri="{FF2B5EF4-FFF2-40B4-BE49-F238E27FC236}">
                <a16:creationId xmlns:a16="http://schemas.microsoft.com/office/drawing/2014/main" id="{659B3A67-27DA-4F30-B125-892BFB66ED37}"/>
              </a:ext>
            </a:extLst>
          </p:cNvPr>
          <p:cNvSpPr/>
          <p:nvPr userDrawn="1"/>
        </p:nvSpPr>
        <p:spPr>
          <a:xfrm>
            <a:off x="1055688" y="2974810"/>
            <a:ext cx="117331" cy="19196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Header">
            <a:extLst>
              <a:ext uri="{FF2B5EF4-FFF2-40B4-BE49-F238E27FC236}">
                <a16:creationId xmlns:a16="http://schemas.microsoft.com/office/drawing/2014/main" id="{953C7DEC-3EC4-45E1-B8DA-A2E1F77915B7}"/>
              </a:ext>
            </a:extLst>
          </p:cNvPr>
          <p:cNvSpPr>
            <a:spLocks noGrp="1"/>
          </p:cNvSpPr>
          <p:nvPr>
            <p:ph type="body" sz="quarter" idx="11" hasCustomPrompt="1"/>
          </p:nvPr>
        </p:nvSpPr>
        <p:spPr>
          <a:xfrm>
            <a:off x="1420814" y="3330038"/>
            <a:ext cx="4916487" cy="604583"/>
          </a:xfrm>
          <a:prstGeom prst="rect">
            <a:avLst/>
          </a:prstGeom>
        </p:spPr>
        <p:txBody>
          <a:bodyPr/>
          <a:lstStyle>
            <a:lvl1pPr marL="0" indent="0">
              <a:buNone/>
              <a:defRPr sz="5400" b="1">
                <a:solidFill>
                  <a:schemeClr val="bg1"/>
                </a:solidFill>
              </a:defRPr>
            </a:lvl1pPr>
          </a:lstStyle>
          <a:p>
            <a:pPr lvl="0"/>
            <a:r>
              <a:rPr lang="en-US" dirty="0"/>
              <a:t>Header</a:t>
            </a:r>
            <a:endParaRPr lang="en-ZA" dirty="0"/>
          </a:p>
        </p:txBody>
      </p:sp>
      <p:sp>
        <p:nvSpPr>
          <p:cNvPr id="13" name="Sub-Header">
            <a:extLst>
              <a:ext uri="{FF2B5EF4-FFF2-40B4-BE49-F238E27FC236}">
                <a16:creationId xmlns:a16="http://schemas.microsoft.com/office/drawing/2014/main" id="{E4D691FE-99E1-4ADF-A114-9BE35437FCC7}"/>
              </a:ext>
            </a:extLst>
          </p:cNvPr>
          <p:cNvSpPr>
            <a:spLocks noGrp="1"/>
          </p:cNvSpPr>
          <p:nvPr>
            <p:ph type="body" sz="quarter" idx="12" hasCustomPrompt="1"/>
          </p:nvPr>
        </p:nvSpPr>
        <p:spPr>
          <a:xfrm>
            <a:off x="1420814" y="4053298"/>
            <a:ext cx="4916487" cy="464383"/>
          </a:xfrm>
          <a:prstGeom prst="rect">
            <a:avLst/>
          </a:prstGeom>
        </p:spPr>
        <p:txBody>
          <a:bodyPr/>
          <a:lstStyle>
            <a:lvl1pPr marL="0" indent="0">
              <a:buNone/>
              <a:defRPr sz="2800" b="0">
                <a:solidFill>
                  <a:schemeClr val="bg1"/>
                </a:solidFill>
                <a:latin typeface="+mn-lt"/>
              </a:defRPr>
            </a:lvl1pPr>
          </a:lstStyle>
          <a:p>
            <a:pPr lvl="0"/>
            <a:r>
              <a:rPr lang="en-US" dirty="0"/>
              <a:t>Sub-Header</a:t>
            </a:r>
            <a:endParaRPr lang="en-ZA" dirty="0"/>
          </a:p>
        </p:txBody>
      </p:sp>
      <p:pic>
        <p:nvPicPr>
          <p:cNvPr id="11" name="Picture 10">
            <a:extLst>
              <a:ext uri="{FF2B5EF4-FFF2-40B4-BE49-F238E27FC236}">
                <a16:creationId xmlns:a16="http://schemas.microsoft.com/office/drawing/2014/main" id="{3B9D7FF1-4D38-487B-B514-0EA620CE08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5" name="TextBox 14">
            <a:extLst>
              <a:ext uri="{FF2B5EF4-FFF2-40B4-BE49-F238E27FC236}">
                <a16:creationId xmlns:a16="http://schemas.microsoft.com/office/drawing/2014/main" id="{27D14120-5E15-458D-A864-3BC503C57DEE}"/>
              </a:ext>
            </a:extLst>
          </p:cNvPr>
          <p:cNvSpPr txBox="1"/>
          <p:nvPr userDrawn="1"/>
        </p:nvSpPr>
        <p:spPr>
          <a:xfrm>
            <a:off x="543997" y="6158423"/>
            <a:ext cx="2990335" cy="461665"/>
          </a:xfrm>
          <a:prstGeom prst="rect">
            <a:avLst/>
          </a:prstGeom>
          <a:noFill/>
        </p:spPr>
        <p:txBody>
          <a:bodyPr wrap="square" rtlCol="0">
            <a:spAutoFit/>
          </a:bodyPr>
          <a:lstStyle/>
          <a:p>
            <a:r>
              <a:rPr lang="en-US" sz="2400" b="1" dirty="0">
                <a:solidFill>
                  <a:schemeClr val="bg1"/>
                </a:solidFill>
              </a:rPr>
              <a:t>Develop and Grow</a:t>
            </a:r>
            <a:endParaRPr lang="en-ZA" sz="2400" b="1" dirty="0">
              <a:solidFill>
                <a:schemeClr val="bg1"/>
              </a:solidFill>
            </a:endParaRPr>
          </a:p>
        </p:txBody>
      </p:sp>
      <p:pic>
        <p:nvPicPr>
          <p:cNvPr id="8" name="Picture 7">
            <a:extLst>
              <a:ext uri="{FF2B5EF4-FFF2-40B4-BE49-F238E27FC236}">
                <a16:creationId xmlns:a16="http://schemas.microsoft.com/office/drawing/2014/main" id="{558EB813-D528-757E-FF35-45BE6945A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892" y="213268"/>
            <a:ext cx="999920" cy="1191995"/>
          </a:xfrm>
          <a:prstGeom prst="rect">
            <a:avLst/>
          </a:prstGeom>
        </p:spPr>
      </p:pic>
    </p:spTree>
    <p:extLst>
      <p:ext uri="{BB962C8B-B14F-4D97-AF65-F5344CB8AC3E}">
        <p14:creationId xmlns:p14="http://schemas.microsoft.com/office/powerpoint/2010/main" val="2978578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3">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05EED8A-ABA5-CBD4-70A3-5BC256B02E45}"/>
              </a:ext>
            </a:extLst>
          </p:cNvPr>
          <p:cNvSpPr/>
          <p:nvPr/>
        </p:nvSpPr>
        <p:spPr>
          <a:xfrm>
            <a:off x="8210805" y="3484573"/>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sp>
        <p:nvSpPr>
          <p:cNvPr id="34" name="Rectangle 33">
            <a:extLst>
              <a:ext uri="{FF2B5EF4-FFF2-40B4-BE49-F238E27FC236}">
                <a16:creationId xmlns:a16="http://schemas.microsoft.com/office/drawing/2014/main" id="{9C03CDD4-40E6-CF72-00D9-AB57810DEC91}"/>
              </a:ext>
            </a:extLst>
          </p:cNvPr>
          <p:cNvSpPr/>
          <p:nvPr/>
        </p:nvSpPr>
        <p:spPr>
          <a:xfrm>
            <a:off x="4791256" y="3487330"/>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sp>
        <p:nvSpPr>
          <p:cNvPr id="27" name="Rectangle 26">
            <a:extLst>
              <a:ext uri="{FF2B5EF4-FFF2-40B4-BE49-F238E27FC236}">
                <a16:creationId xmlns:a16="http://schemas.microsoft.com/office/drawing/2014/main" id="{EF989F16-EA10-50C8-DB76-C45AF4E8A98C}"/>
              </a:ext>
            </a:extLst>
          </p:cNvPr>
          <p:cNvSpPr/>
          <p:nvPr/>
        </p:nvSpPr>
        <p:spPr>
          <a:xfrm>
            <a:off x="8210805" y="918246"/>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sp>
        <p:nvSpPr>
          <p:cNvPr id="31" name="Rectangle 30">
            <a:extLst>
              <a:ext uri="{FF2B5EF4-FFF2-40B4-BE49-F238E27FC236}">
                <a16:creationId xmlns:a16="http://schemas.microsoft.com/office/drawing/2014/main" id="{7840E308-025E-6022-3F74-F83B98A74D53}"/>
              </a:ext>
            </a:extLst>
          </p:cNvPr>
          <p:cNvSpPr/>
          <p:nvPr/>
        </p:nvSpPr>
        <p:spPr>
          <a:xfrm>
            <a:off x="4791256" y="920129"/>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10" name="Master Header">
            <a:extLst>
              <a:ext uri="{FF2B5EF4-FFF2-40B4-BE49-F238E27FC236}">
                <a16:creationId xmlns:a16="http://schemas.microsoft.com/office/drawing/2014/main" id="{152E3D60-2523-410D-8642-08C7A74706DF}"/>
              </a:ext>
            </a:extLst>
          </p:cNvPr>
          <p:cNvSpPr>
            <a:spLocks noGrp="1"/>
          </p:cNvSpPr>
          <p:nvPr>
            <p:ph type="title" hasCustomPrompt="1"/>
          </p:nvPr>
        </p:nvSpPr>
        <p:spPr>
          <a:xfrm>
            <a:off x="634225" y="2560773"/>
            <a:ext cx="3133753" cy="1618881"/>
          </a:xfrm>
          <a:prstGeom prst="rect">
            <a:avLst/>
          </a:prstGeom>
        </p:spPr>
        <p:txBody>
          <a:bodyPr/>
          <a:lstStyle>
            <a:lvl1pPr algn="l">
              <a:defRPr sz="5400" b="1">
                <a:solidFill>
                  <a:srgbClr val="DD5E12"/>
                </a:solidFill>
              </a:defRPr>
            </a:lvl1pPr>
          </a:lstStyle>
          <a:p>
            <a:r>
              <a:rPr lang="en-US" dirty="0"/>
              <a:t>Mission Purpose</a:t>
            </a:r>
            <a:endParaRPr lang="en-ZA" dirty="0"/>
          </a:p>
        </p:txBody>
      </p:sp>
      <p:grpSp>
        <p:nvGrpSpPr>
          <p:cNvPr id="24" name="Graphic 25" descr="Rocket outline">
            <a:extLst>
              <a:ext uri="{FF2B5EF4-FFF2-40B4-BE49-F238E27FC236}">
                <a16:creationId xmlns:a16="http://schemas.microsoft.com/office/drawing/2014/main" id="{92A1878D-470F-9447-0790-3FA20A6765F0}"/>
              </a:ext>
            </a:extLst>
          </p:cNvPr>
          <p:cNvGrpSpPr/>
          <p:nvPr/>
        </p:nvGrpSpPr>
        <p:grpSpPr>
          <a:xfrm>
            <a:off x="8739205" y="1334269"/>
            <a:ext cx="511827" cy="510051"/>
            <a:chOff x="5701057" y="3037355"/>
            <a:chExt cx="786285" cy="783561"/>
          </a:xfrm>
          <a:solidFill>
            <a:schemeClr val="bg1"/>
          </a:solidFill>
        </p:grpSpPr>
        <p:sp>
          <p:nvSpPr>
            <p:cNvPr id="42" name="Freeform: Shape 31">
              <a:extLst>
                <a:ext uri="{FF2B5EF4-FFF2-40B4-BE49-F238E27FC236}">
                  <a16:creationId xmlns:a16="http://schemas.microsoft.com/office/drawing/2014/main" id="{7CBA0F72-4C74-FD92-2A9B-BBCD1218D032}"/>
                </a:ext>
              </a:extLst>
            </p:cNvPr>
            <p:cNvSpPr/>
            <p:nvPr/>
          </p:nvSpPr>
          <p:spPr>
            <a:xfrm>
              <a:off x="5701057" y="3299100"/>
              <a:ext cx="254831" cy="241274"/>
            </a:xfrm>
            <a:custGeom>
              <a:avLst/>
              <a:gdLst>
                <a:gd name="connsiteX0" fmla="*/ 192377 w 254831"/>
                <a:gd name="connsiteY0" fmla="*/ 189430 h 241274"/>
                <a:gd name="connsiteX1" fmla="*/ 50330 w 254831"/>
                <a:gd name="connsiteY1" fmla="*/ 221568 h 241274"/>
                <a:gd name="connsiteX2" fmla="*/ 22574 w 254831"/>
                <a:gd name="connsiteY2" fmla="*/ 208728 h 241274"/>
                <a:gd name="connsiteX3" fmla="*/ 26746 w 254831"/>
                <a:gd name="connsiteY3" fmla="*/ 177591 h 241274"/>
                <a:gd name="connsiteX4" fmla="*/ 177870 w 254831"/>
                <a:gd name="connsiteY4" fmla="*/ 26458 h 241274"/>
                <a:gd name="connsiteX5" fmla="*/ 206035 w 254831"/>
                <a:gd name="connsiteY5" fmla="*/ 20638 h 241274"/>
                <a:gd name="connsiteX6" fmla="*/ 245755 w 254831"/>
                <a:gd name="connsiteY6" fmla="*/ 36440 h 241274"/>
                <a:gd name="connsiteX7" fmla="*/ 254832 w 254831"/>
                <a:gd name="connsiteY7" fmla="*/ 19542 h 241274"/>
                <a:gd name="connsiteX8" fmla="*/ 212760 w 254831"/>
                <a:gd name="connsiteY8" fmla="*/ 2817 h 241274"/>
                <a:gd name="connsiteX9" fmla="*/ 164754 w 254831"/>
                <a:gd name="connsiteY9" fmla="*/ 12675 h 241274"/>
                <a:gd name="connsiteX10" fmla="*/ 13307 w 254831"/>
                <a:gd name="connsiteY10" fmla="*/ 164122 h 241274"/>
                <a:gd name="connsiteX11" fmla="*/ 5906 w 254831"/>
                <a:gd name="connsiteY11" fmla="*/ 217891 h 241274"/>
                <a:gd name="connsiteX12" fmla="*/ 44491 w 254831"/>
                <a:gd name="connsiteY12" fmla="*/ 241275 h 241274"/>
                <a:gd name="connsiteX13" fmla="*/ 54531 w 254831"/>
                <a:gd name="connsiteY13" fmla="*/ 240160 h 241274"/>
                <a:gd name="connsiteX14" fmla="*/ 188538 w 254831"/>
                <a:gd name="connsiteY14" fmla="*/ 209842 h 241274"/>
                <a:gd name="connsiteX15" fmla="*/ 192377 w 254831"/>
                <a:gd name="connsiteY15" fmla="*/ 189430 h 2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831" h="241274">
                  <a:moveTo>
                    <a:pt x="192377" y="189430"/>
                  </a:moveTo>
                  <a:lnTo>
                    <a:pt x="50330" y="221568"/>
                  </a:lnTo>
                  <a:cubicBezTo>
                    <a:pt x="39225" y="224194"/>
                    <a:pt x="27763" y="218891"/>
                    <a:pt x="22574" y="208728"/>
                  </a:cubicBezTo>
                  <a:cubicBezTo>
                    <a:pt x="16728" y="198607"/>
                    <a:pt x="18441" y="185816"/>
                    <a:pt x="26746" y="177591"/>
                  </a:cubicBezTo>
                  <a:lnTo>
                    <a:pt x="177870" y="26458"/>
                  </a:lnTo>
                  <a:cubicBezTo>
                    <a:pt x="185439" y="19420"/>
                    <a:pt x="196296" y="17176"/>
                    <a:pt x="206035" y="20638"/>
                  </a:cubicBezTo>
                  <a:lnTo>
                    <a:pt x="245755" y="36440"/>
                  </a:lnTo>
                  <a:cubicBezTo>
                    <a:pt x="248612" y="30830"/>
                    <a:pt x="251727" y="25181"/>
                    <a:pt x="254832" y="19542"/>
                  </a:cubicBezTo>
                  <a:lnTo>
                    <a:pt x="212760" y="2817"/>
                  </a:lnTo>
                  <a:cubicBezTo>
                    <a:pt x="196179" y="-3211"/>
                    <a:pt x="177618" y="600"/>
                    <a:pt x="164754" y="12675"/>
                  </a:cubicBezTo>
                  <a:lnTo>
                    <a:pt x="13307" y="164122"/>
                  </a:lnTo>
                  <a:cubicBezTo>
                    <a:pt x="-1127" y="178264"/>
                    <a:pt x="-4170" y="200376"/>
                    <a:pt x="5906" y="217891"/>
                  </a:cubicBezTo>
                  <a:cubicBezTo>
                    <a:pt x="13432" y="232242"/>
                    <a:pt x="28287" y="241244"/>
                    <a:pt x="44491" y="241275"/>
                  </a:cubicBezTo>
                  <a:cubicBezTo>
                    <a:pt x="47868" y="241267"/>
                    <a:pt x="51234" y="240893"/>
                    <a:pt x="54531" y="240160"/>
                  </a:cubicBezTo>
                  <a:lnTo>
                    <a:pt x="188538" y="209842"/>
                  </a:lnTo>
                  <a:cubicBezTo>
                    <a:pt x="189643" y="203299"/>
                    <a:pt x="190910" y="196574"/>
                    <a:pt x="192377" y="189430"/>
                  </a:cubicBezTo>
                  <a:close/>
                </a:path>
              </a:pathLst>
            </a:custGeom>
            <a:grpFill/>
            <a:ln w="9525" cap="flat">
              <a:noFill/>
              <a:prstDash val="solid"/>
              <a:miter/>
            </a:ln>
          </p:spPr>
          <p:txBody>
            <a:bodyPr rtlCol="0" anchor="ctr"/>
            <a:lstStyle/>
            <a:p>
              <a:endParaRPr lang="en-IN" sz="900" dirty="0"/>
            </a:p>
          </p:txBody>
        </p:sp>
        <p:sp>
          <p:nvSpPr>
            <p:cNvPr id="43" name="Freeform: Shape 32">
              <a:extLst>
                <a:ext uri="{FF2B5EF4-FFF2-40B4-BE49-F238E27FC236}">
                  <a16:creationId xmlns:a16="http://schemas.microsoft.com/office/drawing/2014/main" id="{CBEE4374-C0F3-39A3-32A8-102B70EF9091}"/>
                </a:ext>
              </a:extLst>
            </p:cNvPr>
            <p:cNvSpPr/>
            <p:nvPr/>
          </p:nvSpPr>
          <p:spPr>
            <a:xfrm>
              <a:off x="5981084" y="3558082"/>
              <a:ext cx="241754" cy="262834"/>
            </a:xfrm>
            <a:custGeom>
              <a:avLst/>
              <a:gdLst>
                <a:gd name="connsiteX0" fmla="*/ 219312 w 241754"/>
                <a:gd name="connsiteY0" fmla="*/ 0 h 262834"/>
                <a:gd name="connsiteX1" fmla="*/ 202405 w 241754"/>
                <a:gd name="connsiteY1" fmla="*/ 9106 h 262834"/>
                <a:gd name="connsiteX2" fmla="*/ 220817 w 241754"/>
                <a:gd name="connsiteY2" fmla="*/ 56598 h 262834"/>
                <a:gd name="connsiteX3" fmla="*/ 215216 w 241754"/>
                <a:gd name="connsiteY3" fmla="*/ 84220 h 262834"/>
                <a:gd name="connsiteX4" fmla="*/ 63769 w 241754"/>
                <a:gd name="connsiteY4" fmla="*/ 235668 h 262834"/>
                <a:gd name="connsiteX5" fmla="*/ 27108 w 241754"/>
                <a:gd name="connsiteY5" fmla="*/ 236319 h 262834"/>
                <a:gd name="connsiteX6" fmla="*/ 19802 w 241754"/>
                <a:gd name="connsiteY6" fmla="*/ 212046 h 262834"/>
                <a:gd name="connsiteX7" fmla="*/ 52510 w 241754"/>
                <a:gd name="connsiteY7" fmla="*/ 62055 h 262834"/>
                <a:gd name="connsiteX8" fmla="*/ 32136 w 241754"/>
                <a:gd name="connsiteY8" fmla="*/ 66065 h 262834"/>
                <a:gd name="connsiteX9" fmla="*/ 1199 w 241754"/>
                <a:gd name="connsiteY9" fmla="*/ 207988 h 262834"/>
                <a:gd name="connsiteX10" fmla="*/ 23469 w 241754"/>
                <a:gd name="connsiteY10" fmla="*/ 257127 h 262834"/>
                <a:gd name="connsiteX11" fmla="*/ 77237 w 241754"/>
                <a:gd name="connsiteY11" fmla="*/ 249174 h 262834"/>
                <a:gd name="connsiteX12" fmla="*/ 228685 w 241754"/>
                <a:gd name="connsiteY12" fmla="*/ 97726 h 262834"/>
                <a:gd name="connsiteX13" fmla="*/ 238458 w 241754"/>
                <a:gd name="connsiteY13" fmla="*/ 49454 h 2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754" h="262834">
                  <a:moveTo>
                    <a:pt x="219312" y="0"/>
                  </a:moveTo>
                  <a:cubicBezTo>
                    <a:pt x="213673" y="3134"/>
                    <a:pt x="208044" y="6220"/>
                    <a:pt x="202405" y="9106"/>
                  </a:cubicBezTo>
                  <a:lnTo>
                    <a:pt x="220817" y="56598"/>
                  </a:lnTo>
                  <a:cubicBezTo>
                    <a:pt x="224711" y="66090"/>
                    <a:pt x="222500" y="76993"/>
                    <a:pt x="215216" y="84220"/>
                  </a:cubicBezTo>
                  <a:lnTo>
                    <a:pt x="63769" y="235668"/>
                  </a:lnTo>
                  <a:cubicBezTo>
                    <a:pt x="53826" y="245971"/>
                    <a:pt x="37412" y="246263"/>
                    <a:pt x="27108" y="236319"/>
                  </a:cubicBezTo>
                  <a:cubicBezTo>
                    <a:pt x="20614" y="230052"/>
                    <a:pt x="17846" y="220857"/>
                    <a:pt x="19802" y="212046"/>
                  </a:cubicBezTo>
                  <a:lnTo>
                    <a:pt x="52510" y="62055"/>
                  </a:lnTo>
                  <a:cubicBezTo>
                    <a:pt x="45595" y="63535"/>
                    <a:pt x="38804" y="64872"/>
                    <a:pt x="32136" y="66065"/>
                  </a:cubicBezTo>
                  <a:lnTo>
                    <a:pt x="1199" y="207988"/>
                  </a:lnTo>
                  <a:cubicBezTo>
                    <a:pt x="-3448" y="227529"/>
                    <a:pt x="5711" y="247741"/>
                    <a:pt x="23469" y="257127"/>
                  </a:cubicBezTo>
                  <a:cubicBezTo>
                    <a:pt x="41106" y="267060"/>
                    <a:pt x="63231" y="263788"/>
                    <a:pt x="77237" y="249174"/>
                  </a:cubicBezTo>
                  <a:lnTo>
                    <a:pt x="228685" y="97726"/>
                  </a:lnTo>
                  <a:cubicBezTo>
                    <a:pt x="241376" y="85076"/>
                    <a:pt x="245229" y="66044"/>
                    <a:pt x="238458" y="49454"/>
                  </a:cubicBezTo>
                  <a:close/>
                </a:path>
              </a:pathLst>
            </a:custGeom>
            <a:grpFill/>
            <a:ln w="9525" cap="flat">
              <a:noFill/>
              <a:prstDash val="solid"/>
              <a:miter/>
            </a:ln>
          </p:spPr>
          <p:txBody>
            <a:bodyPr rtlCol="0" anchor="ctr"/>
            <a:lstStyle/>
            <a:p>
              <a:endParaRPr lang="en-IN" sz="900" dirty="0"/>
            </a:p>
          </p:txBody>
        </p:sp>
        <p:sp>
          <p:nvSpPr>
            <p:cNvPr id="44" name="Freeform: Shape 33">
              <a:extLst>
                <a:ext uri="{FF2B5EF4-FFF2-40B4-BE49-F238E27FC236}">
                  <a16:creationId xmlns:a16="http://schemas.microsoft.com/office/drawing/2014/main" id="{87318332-D14C-5A11-9760-D4489CE0C3EB}"/>
                </a:ext>
              </a:extLst>
            </p:cNvPr>
            <p:cNvSpPr/>
            <p:nvPr/>
          </p:nvSpPr>
          <p:spPr>
            <a:xfrm>
              <a:off x="5903454" y="3037355"/>
              <a:ext cx="583888" cy="574067"/>
            </a:xfrm>
            <a:custGeom>
              <a:avLst/>
              <a:gdLst>
                <a:gd name="connsiteX0" fmla="*/ 576825 w 583888"/>
                <a:gd name="connsiteY0" fmla="*/ 7721 h 574067"/>
                <a:gd name="connsiteX1" fmla="*/ 433454 w 583888"/>
                <a:gd name="connsiteY1" fmla="*/ 17151 h 574067"/>
                <a:gd name="connsiteX2" fmla="*/ 370151 w 583888"/>
                <a:gd name="connsiteY2" fmla="*/ 35181 h 574067"/>
                <a:gd name="connsiteX3" fmla="*/ 344567 w 583888"/>
                <a:gd name="connsiteY3" fmla="*/ 43754 h 574067"/>
                <a:gd name="connsiteX4" fmla="*/ 159525 w 583888"/>
                <a:gd name="connsiteY4" fmla="*/ 169646 h 574067"/>
                <a:gd name="connsiteX5" fmla="*/ 562 w 583888"/>
                <a:gd name="connsiteY5" fmla="*/ 503840 h 574067"/>
                <a:gd name="connsiteX6" fmla="*/ 0 w 583888"/>
                <a:gd name="connsiteY6" fmla="*/ 508450 h 574067"/>
                <a:gd name="connsiteX7" fmla="*/ 65618 w 583888"/>
                <a:gd name="connsiteY7" fmla="*/ 574068 h 574067"/>
                <a:gd name="connsiteX8" fmla="*/ 70228 w 583888"/>
                <a:gd name="connsiteY8" fmla="*/ 573506 h 574067"/>
                <a:gd name="connsiteX9" fmla="*/ 405375 w 583888"/>
                <a:gd name="connsiteY9" fmla="*/ 415524 h 574067"/>
                <a:gd name="connsiteX10" fmla="*/ 531428 w 583888"/>
                <a:gd name="connsiteY10" fmla="*/ 231025 h 574067"/>
                <a:gd name="connsiteX11" fmla="*/ 542011 w 583888"/>
                <a:gd name="connsiteY11" fmla="*/ 201497 h 574067"/>
                <a:gd name="connsiteX12" fmla="*/ 555079 w 583888"/>
                <a:gd name="connsiteY12" fmla="*/ 159721 h 574067"/>
                <a:gd name="connsiteX13" fmla="*/ 560556 w 583888"/>
                <a:gd name="connsiteY13" fmla="*/ 139499 h 574067"/>
                <a:gd name="connsiteX14" fmla="*/ 576825 w 583888"/>
                <a:gd name="connsiteY14" fmla="*/ 7721 h 574067"/>
                <a:gd name="connsiteX15" fmla="*/ 513636 w 583888"/>
                <a:gd name="connsiteY15" fmla="*/ 224224 h 574067"/>
                <a:gd name="connsiteX16" fmla="*/ 391935 w 583888"/>
                <a:gd name="connsiteY16" fmla="*/ 402056 h 574067"/>
                <a:gd name="connsiteX17" fmla="*/ 72542 w 583888"/>
                <a:gd name="connsiteY17" fmla="*/ 554018 h 574067"/>
                <a:gd name="connsiteX18" fmla="*/ 20088 w 583888"/>
                <a:gd name="connsiteY18" fmla="*/ 501554 h 574067"/>
                <a:gd name="connsiteX19" fmla="*/ 172993 w 583888"/>
                <a:gd name="connsiteY19" fmla="*/ 183114 h 574067"/>
                <a:gd name="connsiteX20" fmla="*/ 351168 w 583888"/>
                <a:gd name="connsiteY20" fmla="*/ 61594 h 574067"/>
                <a:gd name="connsiteX21" fmla="*/ 376180 w 583888"/>
                <a:gd name="connsiteY21" fmla="*/ 53260 h 574067"/>
                <a:gd name="connsiteX22" fmla="*/ 400164 w 583888"/>
                <a:gd name="connsiteY22" fmla="*/ 45735 h 574067"/>
                <a:gd name="connsiteX23" fmla="*/ 472230 w 583888"/>
                <a:gd name="connsiteY23" fmla="*/ 100618 h 574067"/>
                <a:gd name="connsiteX24" fmla="*/ 530047 w 583888"/>
                <a:gd name="connsiteY24" fmla="*/ 177152 h 574067"/>
                <a:gd name="connsiteX25" fmla="*/ 524046 w 583888"/>
                <a:gd name="connsiteY25" fmla="*/ 195078 h 574067"/>
                <a:gd name="connsiteX26" fmla="*/ 542211 w 583888"/>
                <a:gd name="connsiteY26" fmla="*/ 134508 h 574067"/>
                <a:gd name="connsiteX27" fmla="*/ 537448 w 583888"/>
                <a:gd name="connsiteY27" fmla="*/ 152053 h 574067"/>
                <a:gd name="connsiteX28" fmla="*/ 485727 w 583888"/>
                <a:gd name="connsiteY28" fmla="*/ 87150 h 574067"/>
                <a:gd name="connsiteX29" fmla="*/ 425558 w 583888"/>
                <a:gd name="connsiteY29" fmla="*/ 38715 h 574067"/>
                <a:gd name="connsiteX30" fmla="*/ 437788 w 583888"/>
                <a:gd name="connsiteY30" fmla="*/ 35705 h 574067"/>
                <a:gd name="connsiteX31" fmla="*/ 563470 w 583888"/>
                <a:gd name="connsiteY31" fmla="*/ 21294 h 574067"/>
                <a:gd name="connsiteX32" fmla="*/ 542173 w 583888"/>
                <a:gd name="connsiteY32" fmla="*/ 134470 h 57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3888" h="574067">
                  <a:moveTo>
                    <a:pt x="576825" y="7721"/>
                  </a:moveTo>
                  <a:cubicBezTo>
                    <a:pt x="563985" y="-5109"/>
                    <a:pt x="515741" y="-1938"/>
                    <a:pt x="433454" y="17151"/>
                  </a:cubicBezTo>
                  <a:cubicBezTo>
                    <a:pt x="413052" y="21913"/>
                    <a:pt x="392344" y="27790"/>
                    <a:pt x="370151" y="35181"/>
                  </a:cubicBezTo>
                  <a:lnTo>
                    <a:pt x="344567" y="43754"/>
                  </a:lnTo>
                  <a:cubicBezTo>
                    <a:pt x="275184" y="73098"/>
                    <a:pt x="212295" y="115884"/>
                    <a:pt x="159525" y="169646"/>
                  </a:cubicBezTo>
                  <a:cubicBezTo>
                    <a:pt x="42367" y="286746"/>
                    <a:pt x="9658" y="429288"/>
                    <a:pt x="562" y="503840"/>
                  </a:cubicBezTo>
                  <a:lnTo>
                    <a:pt x="0" y="508450"/>
                  </a:lnTo>
                  <a:lnTo>
                    <a:pt x="65618" y="574068"/>
                  </a:lnTo>
                  <a:lnTo>
                    <a:pt x="70228" y="573506"/>
                  </a:lnTo>
                  <a:cubicBezTo>
                    <a:pt x="162277" y="562276"/>
                    <a:pt x="295142" y="525757"/>
                    <a:pt x="405375" y="415524"/>
                  </a:cubicBezTo>
                  <a:cubicBezTo>
                    <a:pt x="459321" y="363084"/>
                    <a:pt x="502187" y="300344"/>
                    <a:pt x="531428" y="231025"/>
                  </a:cubicBezTo>
                  <a:lnTo>
                    <a:pt x="542011" y="201497"/>
                  </a:lnTo>
                  <a:cubicBezTo>
                    <a:pt x="546868" y="187953"/>
                    <a:pt x="551259" y="173875"/>
                    <a:pt x="555079" y="159721"/>
                  </a:cubicBezTo>
                  <a:lnTo>
                    <a:pt x="560556" y="139499"/>
                  </a:lnTo>
                  <a:cubicBezTo>
                    <a:pt x="581482" y="62490"/>
                    <a:pt x="591741" y="21637"/>
                    <a:pt x="576825" y="7721"/>
                  </a:cubicBezTo>
                  <a:close/>
                  <a:moveTo>
                    <a:pt x="513636" y="224224"/>
                  </a:moveTo>
                  <a:cubicBezTo>
                    <a:pt x="485358" y="291037"/>
                    <a:pt x="443976" y="351506"/>
                    <a:pt x="391935" y="402056"/>
                  </a:cubicBezTo>
                  <a:cubicBezTo>
                    <a:pt x="287350" y="506640"/>
                    <a:pt x="161430" y="542502"/>
                    <a:pt x="72542" y="554018"/>
                  </a:cubicBezTo>
                  <a:lnTo>
                    <a:pt x="20088" y="501554"/>
                  </a:lnTo>
                  <a:cubicBezTo>
                    <a:pt x="29613" y="428307"/>
                    <a:pt x="62284" y="293823"/>
                    <a:pt x="172993" y="183114"/>
                  </a:cubicBezTo>
                  <a:cubicBezTo>
                    <a:pt x="223810" y="131278"/>
                    <a:pt x="284359" y="89983"/>
                    <a:pt x="351168" y="61594"/>
                  </a:cubicBezTo>
                  <a:lnTo>
                    <a:pt x="376180" y="53260"/>
                  </a:lnTo>
                  <a:cubicBezTo>
                    <a:pt x="384381" y="50526"/>
                    <a:pt x="392373" y="48059"/>
                    <a:pt x="400164" y="45735"/>
                  </a:cubicBezTo>
                  <a:cubicBezTo>
                    <a:pt x="426467" y="60825"/>
                    <a:pt x="450692" y="79274"/>
                    <a:pt x="472230" y="100618"/>
                  </a:cubicBezTo>
                  <a:cubicBezTo>
                    <a:pt x="494881" y="123392"/>
                    <a:pt x="514332" y="149139"/>
                    <a:pt x="530047" y="177152"/>
                  </a:cubicBezTo>
                  <a:cubicBezTo>
                    <a:pt x="528142" y="183200"/>
                    <a:pt x="526152" y="189201"/>
                    <a:pt x="524046" y="195078"/>
                  </a:cubicBezTo>
                  <a:close/>
                  <a:moveTo>
                    <a:pt x="542211" y="134508"/>
                  </a:moveTo>
                  <a:lnTo>
                    <a:pt x="537448" y="152053"/>
                  </a:lnTo>
                  <a:cubicBezTo>
                    <a:pt x="522524" y="128670"/>
                    <a:pt x="505189" y="106916"/>
                    <a:pt x="485727" y="87150"/>
                  </a:cubicBezTo>
                  <a:cubicBezTo>
                    <a:pt x="467313" y="69066"/>
                    <a:pt x="447159" y="52842"/>
                    <a:pt x="425558" y="38715"/>
                  </a:cubicBezTo>
                  <a:cubicBezTo>
                    <a:pt x="429644" y="37677"/>
                    <a:pt x="433730" y="36648"/>
                    <a:pt x="437788" y="35705"/>
                  </a:cubicBezTo>
                  <a:cubicBezTo>
                    <a:pt x="518398" y="16998"/>
                    <a:pt x="557670" y="16931"/>
                    <a:pt x="563470" y="21294"/>
                  </a:cubicBezTo>
                  <a:cubicBezTo>
                    <a:pt x="570433" y="30648"/>
                    <a:pt x="554098" y="90655"/>
                    <a:pt x="542173" y="134470"/>
                  </a:cubicBezTo>
                  <a:close/>
                </a:path>
              </a:pathLst>
            </a:custGeom>
            <a:grpFill/>
            <a:ln w="9525" cap="flat">
              <a:noFill/>
              <a:prstDash val="solid"/>
              <a:miter/>
            </a:ln>
          </p:spPr>
          <p:txBody>
            <a:bodyPr rtlCol="0" anchor="ctr"/>
            <a:lstStyle/>
            <a:p>
              <a:endParaRPr lang="en-IN" sz="900" dirty="0"/>
            </a:p>
          </p:txBody>
        </p:sp>
        <p:sp>
          <p:nvSpPr>
            <p:cNvPr id="45" name="Freeform: Shape 34">
              <a:extLst>
                <a:ext uri="{FF2B5EF4-FFF2-40B4-BE49-F238E27FC236}">
                  <a16:creationId xmlns:a16="http://schemas.microsoft.com/office/drawing/2014/main" id="{628C24CE-67B6-7E24-AB0D-6729F50A82A6}"/>
                </a:ext>
              </a:extLst>
            </p:cNvPr>
            <p:cNvSpPr/>
            <p:nvPr/>
          </p:nvSpPr>
          <p:spPr>
            <a:xfrm>
              <a:off x="5792051" y="3568430"/>
              <a:ext cx="154428" cy="155014"/>
            </a:xfrm>
            <a:custGeom>
              <a:avLst/>
              <a:gdLst>
                <a:gd name="connsiteX0" fmla="*/ 137483 w 154428"/>
                <a:gd name="connsiteY0" fmla="*/ 34096 h 155014"/>
                <a:gd name="connsiteX1" fmla="*/ 127101 w 154428"/>
                <a:gd name="connsiteY1" fmla="*/ 27076 h 155014"/>
                <a:gd name="connsiteX2" fmla="*/ 119414 w 154428"/>
                <a:gd name="connsiteY2" fmla="*/ 16322 h 155014"/>
                <a:gd name="connsiteX3" fmla="*/ 100640 w 154428"/>
                <a:gd name="connsiteY3" fmla="*/ 130 h 155014"/>
                <a:gd name="connsiteX4" fmla="*/ 68970 w 154428"/>
                <a:gd name="connsiteY4" fmla="*/ 17694 h 155014"/>
                <a:gd name="connsiteX5" fmla="*/ 5152 w 154428"/>
                <a:gd name="connsiteY5" fmla="*/ 149272 h 155014"/>
                <a:gd name="connsiteX6" fmla="*/ 20545 w 154428"/>
                <a:gd name="connsiteY6" fmla="*/ 154987 h 155014"/>
                <a:gd name="connsiteX7" fmla="*/ 69694 w 154428"/>
                <a:gd name="connsiteY7" fmla="*/ 136385 h 155014"/>
                <a:gd name="connsiteX8" fmla="*/ 136826 w 154428"/>
                <a:gd name="connsiteY8" fmla="*/ 85359 h 155014"/>
                <a:gd name="connsiteX9" fmla="*/ 154247 w 154428"/>
                <a:gd name="connsiteY9" fmla="*/ 52774 h 155014"/>
                <a:gd name="connsiteX10" fmla="*/ 137483 w 154428"/>
                <a:gd name="connsiteY10" fmla="*/ 34096 h 155014"/>
                <a:gd name="connsiteX11" fmla="*/ 123291 w 154428"/>
                <a:gd name="connsiteY11" fmla="*/ 71958 h 155014"/>
                <a:gd name="connsiteX12" fmla="*/ 19049 w 154428"/>
                <a:gd name="connsiteY12" fmla="*/ 136251 h 155014"/>
                <a:gd name="connsiteX13" fmla="*/ 82467 w 154428"/>
                <a:gd name="connsiteY13" fmla="*/ 31133 h 155014"/>
                <a:gd name="connsiteX14" fmla="*/ 97983 w 154428"/>
                <a:gd name="connsiteY14" fmla="*/ 18903 h 155014"/>
                <a:gd name="connsiteX15" fmla="*/ 103136 w 154428"/>
                <a:gd name="connsiteY15" fmla="*/ 26171 h 155014"/>
                <a:gd name="connsiteX16" fmla="*/ 113766 w 154428"/>
                <a:gd name="connsiteY16" fmla="*/ 40658 h 155014"/>
                <a:gd name="connsiteX17" fmla="*/ 113985 w 154428"/>
                <a:gd name="connsiteY17" fmla="*/ 40877 h 155014"/>
                <a:gd name="connsiteX18" fmla="*/ 128025 w 154428"/>
                <a:gd name="connsiteY18" fmla="*/ 50612 h 155014"/>
                <a:gd name="connsiteX19" fmla="*/ 135407 w 154428"/>
                <a:gd name="connsiteY19" fmla="*/ 55308 h 155014"/>
                <a:gd name="connsiteX20" fmla="*/ 123291 w 154428"/>
                <a:gd name="connsiteY20" fmla="*/ 71958 h 1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428" h="155014">
                  <a:moveTo>
                    <a:pt x="137483" y="34096"/>
                  </a:moveTo>
                  <a:cubicBezTo>
                    <a:pt x="133773" y="32148"/>
                    <a:pt x="130291" y="29793"/>
                    <a:pt x="127101" y="27076"/>
                  </a:cubicBezTo>
                  <a:cubicBezTo>
                    <a:pt x="124125" y="23805"/>
                    <a:pt x="121546" y="20196"/>
                    <a:pt x="119414" y="16322"/>
                  </a:cubicBezTo>
                  <a:cubicBezTo>
                    <a:pt x="115156" y="9274"/>
                    <a:pt x="110327" y="1282"/>
                    <a:pt x="100640" y="130"/>
                  </a:cubicBezTo>
                  <a:cubicBezTo>
                    <a:pt x="91744" y="-899"/>
                    <a:pt x="82543" y="4130"/>
                    <a:pt x="68970" y="17694"/>
                  </a:cubicBezTo>
                  <a:cubicBezTo>
                    <a:pt x="49310" y="37353"/>
                    <a:pt x="-19146" y="123364"/>
                    <a:pt x="5152" y="149272"/>
                  </a:cubicBezTo>
                  <a:cubicBezTo>
                    <a:pt x="9278" y="153213"/>
                    <a:pt x="14846" y="155279"/>
                    <a:pt x="20545" y="154987"/>
                  </a:cubicBezTo>
                  <a:cubicBezTo>
                    <a:pt x="32289" y="154987"/>
                    <a:pt x="48567" y="148805"/>
                    <a:pt x="69694" y="136385"/>
                  </a:cubicBezTo>
                  <a:cubicBezTo>
                    <a:pt x="93971" y="122031"/>
                    <a:pt x="116499" y="104908"/>
                    <a:pt x="136826" y="85359"/>
                  </a:cubicBezTo>
                  <a:cubicBezTo>
                    <a:pt x="150294" y="71491"/>
                    <a:pt x="155504" y="61747"/>
                    <a:pt x="154247" y="52774"/>
                  </a:cubicBezTo>
                  <a:cubicBezTo>
                    <a:pt x="152875" y="42944"/>
                    <a:pt x="144703" y="38249"/>
                    <a:pt x="137483" y="34096"/>
                  </a:cubicBezTo>
                  <a:close/>
                  <a:moveTo>
                    <a:pt x="123291" y="71958"/>
                  </a:moveTo>
                  <a:cubicBezTo>
                    <a:pt x="87934" y="107314"/>
                    <a:pt x="28831" y="141071"/>
                    <a:pt x="19049" y="136251"/>
                  </a:cubicBezTo>
                  <a:cubicBezTo>
                    <a:pt x="13896" y="125555"/>
                    <a:pt x="48491" y="65109"/>
                    <a:pt x="82467" y="31133"/>
                  </a:cubicBezTo>
                  <a:cubicBezTo>
                    <a:pt x="86717" y="26007"/>
                    <a:pt x="92005" y="21839"/>
                    <a:pt x="97983" y="18903"/>
                  </a:cubicBezTo>
                  <a:cubicBezTo>
                    <a:pt x="100017" y="21085"/>
                    <a:pt x="101750" y="23530"/>
                    <a:pt x="103136" y="26171"/>
                  </a:cubicBezTo>
                  <a:cubicBezTo>
                    <a:pt x="106066" y="31421"/>
                    <a:pt x="109637" y="36288"/>
                    <a:pt x="113766" y="40658"/>
                  </a:cubicBezTo>
                  <a:lnTo>
                    <a:pt x="113985" y="40877"/>
                  </a:lnTo>
                  <a:cubicBezTo>
                    <a:pt x="118263" y="44668"/>
                    <a:pt x="122976" y="47935"/>
                    <a:pt x="128025" y="50612"/>
                  </a:cubicBezTo>
                  <a:cubicBezTo>
                    <a:pt x="130617" y="51962"/>
                    <a:pt x="133086" y="53532"/>
                    <a:pt x="135407" y="55308"/>
                  </a:cubicBezTo>
                  <a:cubicBezTo>
                    <a:pt x="135378" y="55479"/>
                    <a:pt x="135264" y="59585"/>
                    <a:pt x="123291" y="71958"/>
                  </a:cubicBezTo>
                  <a:close/>
                </a:path>
              </a:pathLst>
            </a:custGeom>
            <a:grpFill/>
            <a:ln w="9525" cap="flat">
              <a:noFill/>
              <a:prstDash val="solid"/>
              <a:miter/>
            </a:ln>
          </p:spPr>
          <p:txBody>
            <a:bodyPr rtlCol="0" anchor="ctr"/>
            <a:lstStyle/>
            <a:p>
              <a:endParaRPr lang="en-IN" sz="900" dirty="0"/>
            </a:p>
          </p:txBody>
        </p:sp>
        <p:sp>
          <p:nvSpPr>
            <p:cNvPr id="46" name="Freeform: Shape 35">
              <a:extLst>
                <a:ext uri="{FF2B5EF4-FFF2-40B4-BE49-F238E27FC236}">
                  <a16:creationId xmlns:a16="http://schemas.microsoft.com/office/drawing/2014/main" id="{4396F4C0-2AAB-FB70-C678-2208A0A98E03}"/>
                </a:ext>
              </a:extLst>
            </p:cNvPr>
            <p:cNvSpPr/>
            <p:nvPr/>
          </p:nvSpPr>
          <p:spPr>
            <a:xfrm>
              <a:off x="6192762" y="3188459"/>
              <a:ext cx="133651" cy="133086"/>
            </a:xfrm>
            <a:custGeom>
              <a:avLst/>
              <a:gdLst>
                <a:gd name="connsiteX0" fmla="*/ 19588 w 133651"/>
                <a:gd name="connsiteY0" fmla="*/ 19637 h 133086"/>
                <a:gd name="connsiteX1" fmla="*/ 19291 w 133651"/>
                <a:gd name="connsiteY1" fmla="*/ 113498 h 133086"/>
                <a:gd name="connsiteX2" fmla="*/ 67299 w 133651"/>
                <a:gd name="connsiteY2" fmla="*/ 133080 h 133086"/>
                <a:gd name="connsiteX3" fmla="*/ 114162 w 133651"/>
                <a:gd name="connsiteY3" fmla="*/ 113925 h 133086"/>
                <a:gd name="connsiteX4" fmla="*/ 114024 w 133651"/>
                <a:gd name="connsiteY4" fmla="*/ 19489 h 133086"/>
                <a:gd name="connsiteX5" fmla="*/ 19588 w 133651"/>
                <a:gd name="connsiteY5" fmla="*/ 19627 h 133086"/>
                <a:gd name="connsiteX6" fmla="*/ 100722 w 133651"/>
                <a:gd name="connsiteY6" fmla="*/ 100456 h 133086"/>
                <a:gd name="connsiteX7" fmla="*/ 33228 w 133651"/>
                <a:gd name="connsiteY7" fmla="*/ 101353 h 133086"/>
                <a:gd name="connsiteX8" fmla="*/ 32333 w 133651"/>
                <a:gd name="connsiteY8" fmla="*/ 33859 h 133086"/>
                <a:gd name="connsiteX9" fmla="*/ 33228 w 133651"/>
                <a:gd name="connsiteY9" fmla="*/ 32962 h 133086"/>
                <a:gd name="connsiteX10" fmla="*/ 66727 w 133651"/>
                <a:gd name="connsiteY10" fmla="*/ 19313 h 133086"/>
                <a:gd name="connsiteX11" fmla="*/ 114839 w 133651"/>
                <a:gd name="connsiteY11" fmla="*/ 65984 h 133086"/>
                <a:gd name="connsiteX12" fmla="*/ 100722 w 133651"/>
                <a:gd name="connsiteY12" fmla="*/ 100456 h 13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51" h="133086">
                  <a:moveTo>
                    <a:pt x="19588" y="19637"/>
                  </a:moveTo>
                  <a:cubicBezTo>
                    <a:pt x="-6413" y="45474"/>
                    <a:pt x="-6546" y="87497"/>
                    <a:pt x="19291" y="113498"/>
                  </a:cubicBezTo>
                  <a:cubicBezTo>
                    <a:pt x="31977" y="126264"/>
                    <a:pt x="49303" y="133331"/>
                    <a:pt x="67299" y="133080"/>
                  </a:cubicBezTo>
                  <a:cubicBezTo>
                    <a:pt x="84845" y="133178"/>
                    <a:pt x="101708" y="126285"/>
                    <a:pt x="114162" y="113925"/>
                  </a:cubicBezTo>
                  <a:cubicBezTo>
                    <a:pt x="140201" y="87809"/>
                    <a:pt x="140139" y="45529"/>
                    <a:pt x="114024" y="19489"/>
                  </a:cubicBezTo>
                  <a:cubicBezTo>
                    <a:pt x="87908" y="-6550"/>
                    <a:pt x="45628" y="-6488"/>
                    <a:pt x="19588" y="19627"/>
                  </a:cubicBezTo>
                  <a:close/>
                  <a:moveTo>
                    <a:pt x="100722" y="100456"/>
                  </a:moveTo>
                  <a:cubicBezTo>
                    <a:pt x="82331" y="119342"/>
                    <a:pt x="52113" y="119743"/>
                    <a:pt x="33228" y="101353"/>
                  </a:cubicBezTo>
                  <a:cubicBezTo>
                    <a:pt x="14343" y="82962"/>
                    <a:pt x="13942" y="52744"/>
                    <a:pt x="32333" y="33859"/>
                  </a:cubicBezTo>
                  <a:cubicBezTo>
                    <a:pt x="32627" y="33556"/>
                    <a:pt x="32925" y="33257"/>
                    <a:pt x="33228" y="32962"/>
                  </a:cubicBezTo>
                  <a:cubicBezTo>
                    <a:pt x="42136" y="24139"/>
                    <a:pt x="54191" y="19228"/>
                    <a:pt x="66727" y="19313"/>
                  </a:cubicBezTo>
                  <a:cubicBezTo>
                    <a:pt x="92900" y="18915"/>
                    <a:pt x="114441" y="39810"/>
                    <a:pt x="114839" y="65984"/>
                  </a:cubicBezTo>
                  <a:cubicBezTo>
                    <a:pt x="115035" y="78919"/>
                    <a:pt x="109936" y="91373"/>
                    <a:pt x="100722" y="100456"/>
                  </a:cubicBezTo>
                  <a:close/>
                </a:path>
              </a:pathLst>
            </a:custGeom>
            <a:grpFill/>
            <a:ln w="9525" cap="flat">
              <a:noFill/>
              <a:prstDash val="solid"/>
              <a:miter/>
            </a:ln>
          </p:spPr>
          <p:txBody>
            <a:bodyPr rtlCol="0" anchor="ctr"/>
            <a:lstStyle/>
            <a:p>
              <a:endParaRPr lang="en-IN" sz="900" dirty="0"/>
            </a:p>
          </p:txBody>
        </p:sp>
      </p:grpSp>
      <p:sp>
        <p:nvSpPr>
          <p:cNvPr id="25" name="TextBox 7">
            <a:extLst>
              <a:ext uri="{FF2B5EF4-FFF2-40B4-BE49-F238E27FC236}">
                <a16:creationId xmlns:a16="http://schemas.microsoft.com/office/drawing/2014/main" id="{C040BF84-5023-4A01-8966-DEC0F126FD7B}"/>
              </a:ext>
            </a:extLst>
          </p:cNvPr>
          <p:cNvSpPr txBox="1"/>
          <p:nvPr/>
        </p:nvSpPr>
        <p:spPr>
          <a:xfrm>
            <a:off x="8702329" y="2008712"/>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MISSION</a:t>
            </a:r>
          </a:p>
        </p:txBody>
      </p:sp>
      <p:sp>
        <p:nvSpPr>
          <p:cNvPr id="26" name="TextBox 8">
            <a:extLst>
              <a:ext uri="{FF2B5EF4-FFF2-40B4-BE49-F238E27FC236}">
                <a16:creationId xmlns:a16="http://schemas.microsoft.com/office/drawing/2014/main" id="{507CD8AC-B829-6C6C-60A6-D3446BC30D12}"/>
              </a:ext>
            </a:extLst>
          </p:cNvPr>
          <p:cNvSpPr txBox="1"/>
          <p:nvPr/>
        </p:nvSpPr>
        <p:spPr>
          <a:xfrm>
            <a:off x="8702329" y="2522357"/>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grpSp>
        <p:nvGrpSpPr>
          <p:cNvPr id="28" name="Graphic 23" descr="Reflection outline">
            <a:extLst>
              <a:ext uri="{FF2B5EF4-FFF2-40B4-BE49-F238E27FC236}">
                <a16:creationId xmlns:a16="http://schemas.microsoft.com/office/drawing/2014/main" id="{AA7EEDE3-CFDE-0346-CE65-B5B1C246A81E}"/>
              </a:ext>
            </a:extLst>
          </p:cNvPr>
          <p:cNvGrpSpPr/>
          <p:nvPr/>
        </p:nvGrpSpPr>
        <p:grpSpPr>
          <a:xfrm>
            <a:off x="5302055" y="1422714"/>
            <a:ext cx="570527" cy="421615"/>
            <a:chOff x="3037118" y="1407370"/>
            <a:chExt cx="876464" cy="647700"/>
          </a:xfrm>
          <a:solidFill>
            <a:schemeClr val="bg1"/>
          </a:solidFill>
        </p:grpSpPr>
        <p:sp>
          <p:nvSpPr>
            <p:cNvPr id="38" name="Freeform: Shape 41">
              <a:extLst>
                <a:ext uri="{FF2B5EF4-FFF2-40B4-BE49-F238E27FC236}">
                  <a16:creationId xmlns:a16="http://schemas.microsoft.com/office/drawing/2014/main" id="{AB210045-0502-C084-8D27-293C8AC37001}"/>
                </a:ext>
              </a:extLst>
            </p:cNvPr>
            <p:cNvSpPr/>
            <p:nvPr/>
          </p:nvSpPr>
          <p:spPr>
            <a:xfrm>
              <a:off x="3037118" y="1451714"/>
              <a:ext cx="434182" cy="532070"/>
            </a:xfrm>
            <a:custGeom>
              <a:avLst/>
              <a:gdLst>
                <a:gd name="connsiteX0" fmla="*/ 384126 w 434182"/>
                <a:gd name="connsiteY0" fmla="*/ 201400 h 532070"/>
                <a:gd name="connsiteX1" fmla="*/ 384126 w 434182"/>
                <a:gd name="connsiteY1" fmla="*/ 198543 h 532070"/>
                <a:gd name="connsiteX2" fmla="*/ 199469 w 434182"/>
                <a:gd name="connsiteY2" fmla="*/ 124 h 532070"/>
                <a:gd name="connsiteX3" fmla="*/ 94490 w 434182"/>
                <a:gd name="connsiteY3" fmla="*/ 27007 h 532070"/>
                <a:gd name="connsiteX4" fmla="*/ 164 w 434182"/>
                <a:gd name="connsiteY4" fmla="*/ 198543 h 532070"/>
                <a:gd name="connsiteX5" fmla="*/ 75411 w 434182"/>
                <a:gd name="connsiteY5" fmla="*/ 352048 h 532070"/>
                <a:gd name="connsiteX6" fmla="*/ 75411 w 434182"/>
                <a:gd name="connsiteY6" fmla="*/ 513115 h 532070"/>
                <a:gd name="connsiteX7" fmla="*/ 277399 w 434182"/>
                <a:gd name="connsiteY7" fmla="*/ 532070 h 532070"/>
                <a:gd name="connsiteX8" fmla="*/ 277399 w 434182"/>
                <a:gd name="connsiteY8" fmla="*/ 436363 h 532070"/>
                <a:gd name="connsiteX9" fmla="*/ 308831 w 434182"/>
                <a:gd name="connsiteY9" fmla="*/ 436363 h 532070"/>
                <a:gd name="connsiteX10" fmla="*/ 362171 w 434182"/>
                <a:gd name="connsiteY10" fmla="*/ 414570 h 532070"/>
                <a:gd name="connsiteX11" fmla="*/ 384079 w 434182"/>
                <a:gd name="connsiteY11" fmla="*/ 360563 h 532070"/>
                <a:gd name="connsiteX12" fmla="*/ 384079 w 434182"/>
                <a:gd name="connsiteY12" fmla="*/ 322653 h 532070"/>
                <a:gd name="connsiteX13" fmla="*/ 411701 w 434182"/>
                <a:gd name="connsiteY13" fmla="*/ 322653 h 532070"/>
                <a:gd name="connsiteX14" fmla="*/ 427894 w 434182"/>
                <a:gd name="connsiteY14" fmla="*/ 278115 h 532070"/>
                <a:gd name="connsiteX15" fmla="*/ 414606 w 434182"/>
                <a:gd name="connsiteY15" fmla="*/ 300051 h 532070"/>
                <a:gd name="connsiteX16" fmla="*/ 410206 w 434182"/>
                <a:gd name="connsiteY16" fmla="*/ 303642 h 532070"/>
                <a:gd name="connsiteX17" fmla="*/ 365076 w 434182"/>
                <a:gd name="connsiteY17" fmla="*/ 303642 h 532070"/>
                <a:gd name="connsiteX18" fmla="*/ 365076 w 434182"/>
                <a:gd name="connsiteY18" fmla="*/ 360601 h 532070"/>
                <a:gd name="connsiteX19" fmla="*/ 348779 w 434182"/>
                <a:gd name="connsiteY19" fmla="*/ 401101 h 532070"/>
                <a:gd name="connsiteX20" fmla="*/ 308860 w 434182"/>
                <a:gd name="connsiteY20" fmla="*/ 417351 h 532070"/>
                <a:gd name="connsiteX21" fmla="*/ 258377 w 434182"/>
                <a:gd name="connsiteY21" fmla="*/ 417351 h 532070"/>
                <a:gd name="connsiteX22" fmla="*/ 258377 w 434182"/>
                <a:gd name="connsiteY22" fmla="*/ 511153 h 532070"/>
                <a:gd name="connsiteX23" fmla="*/ 94481 w 434182"/>
                <a:gd name="connsiteY23" fmla="*/ 495770 h 532070"/>
                <a:gd name="connsiteX24" fmla="*/ 94481 w 434182"/>
                <a:gd name="connsiteY24" fmla="*/ 342694 h 532070"/>
                <a:gd name="connsiteX25" fmla="*/ 87108 w 434182"/>
                <a:gd name="connsiteY25" fmla="*/ 336979 h 532070"/>
                <a:gd name="connsiteX26" fmla="*/ 19214 w 434182"/>
                <a:gd name="connsiteY26" fmla="*/ 198543 h 532070"/>
                <a:gd name="connsiteX27" fmla="*/ 19214 w 434182"/>
                <a:gd name="connsiteY27" fmla="*/ 197762 h 532070"/>
                <a:gd name="connsiteX28" fmla="*/ 104186 w 434182"/>
                <a:gd name="connsiteY28" fmla="*/ 43457 h 532070"/>
                <a:gd name="connsiteX29" fmla="*/ 280961 w 434182"/>
                <a:gd name="connsiteY29" fmla="*/ 43390 h 532070"/>
                <a:gd name="connsiteX30" fmla="*/ 365095 w 434182"/>
                <a:gd name="connsiteY30" fmla="*/ 197790 h 532070"/>
                <a:gd name="connsiteX31" fmla="*/ 365095 w 434182"/>
                <a:gd name="connsiteY31" fmla="*/ 206468 h 532070"/>
                <a:gd name="connsiteX32" fmla="*/ 367600 w 434182"/>
                <a:gd name="connsiteY32" fmla="*/ 210859 h 532070"/>
                <a:gd name="connsiteX33" fmla="*/ 411415 w 434182"/>
                <a:gd name="connsiteY33" fmla="*/ 287611 h 532070"/>
                <a:gd name="connsiteX34" fmla="*/ 411663 w 434182"/>
                <a:gd name="connsiteY34" fmla="*/ 288049 h 532070"/>
                <a:gd name="connsiteX35" fmla="*/ 411939 w 434182"/>
                <a:gd name="connsiteY35" fmla="*/ 288478 h 532070"/>
                <a:gd name="connsiteX36" fmla="*/ 414616 w 434182"/>
                <a:gd name="connsiteY36" fmla="*/ 300013 h 53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4182" h="532070">
                  <a:moveTo>
                    <a:pt x="384126" y="201400"/>
                  </a:moveTo>
                  <a:lnTo>
                    <a:pt x="384126" y="198543"/>
                  </a:lnTo>
                  <a:cubicBezTo>
                    <a:pt x="387927" y="92759"/>
                    <a:pt x="305253" y="3923"/>
                    <a:pt x="199469" y="124"/>
                  </a:cubicBezTo>
                  <a:cubicBezTo>
                    <a:pt x="162619" y="-1200"/>
                    <a:pt x="126168" y="8134"/>
                    <a:pt x="94490" y="27007"/>
                  </a:cubicBezTo>
                  <a:cubicBezTo>
                    <a:pt x="33581" y="62182"/>
                    <a:pt x="-2759" y="128267"/>
                    <a:pt x="164" y="198543"/>
                  </a:cubicBezTo>
                  <a:cubicBezTo>
                    <a:pt x="-1" y="258631"/>
                    <a:pt x="27814" y="315373"/>
                    <a:pt x="75411" y="352048"/>
                  </a:cubicBezTo>
                  <a:lnTo>
                    <a:pt x="75411" y="513115"/>
                  </a:lnTo>
                  <a:lnTo>
                    <a:pt x="277399" y="532070"/>
                  </a:lnTo>
                  <a:lnTo>
                    <a:pt x="277399" y="436363"/>
                  </a:lnTo>
                  <a:lnTo>
                    <a:pt x="308831" y="436363"/>
                  </a:lnTo>
                  <a:cubicBezTo>
                    <a:pt x="328751" y="436220"/>
                    <a:pt x="347851" y="428416"/>
                    <a:pt x="362171" y="414570"/>
                  </a:cubicBezTo>
                  <a:cubicBezTo>
                    <a:pt x="376311" y="400162"/>
                    <a:pt x="384185" y="380750"/>
                    <a:pt x="384079" y="360563"/>
                  </a:cubicBezTo>
                  <a:lnTo>
                    <a:pt x="384079" y="322653"/>
                  </a:lnTo>
                  <a:lnTo>
                    <a:pt x="411701" y="322653"/>
                  </a:lnTo>
                  <a:cubicBezTo>
                    <a:pt x="427894" y="320748"/>
                    <a:pt x="443134" y="301813"/>
                    <a:pt x="427894" y="278115"/>
                  </a:cubicBezTo>
                  <a:close/>
                  <a:moveTo>
                    <a:pt x="414606" y="300051"/>
                  </a:moveTo>
                  <a:cubicBezTo>
                    <a:pt x="413716" y="301818"/>
                    <a:pt x="412115" y="303123"/>
                    <a:pt x="410206" y="303642"/>
                  </a:cubicBezTo>
                  <a:lnTo>
                    <a:pt x="365076" y="303642"/>
                  </a:lnTo>
                  <a:lnTo>
                    <a:pt x="365076" y="360601"/>
                  </a:lnTo>
                  <a:cubicBezTo>
                    <a:pt x="365204" y="375723"/>
                    <a:pt x="359345" y="390282"/>
                    <a:pt x="348779" y="401101"/>
                  </a:cubicBezTo>
                  <a:cubicBezTo>
                    <a:pt x="338023" y="411397"/>
                    <a:pt x="323748" y="417208"/>
                    <a:pt x="308860" y="417351"/>
                  </a:cubicBezTo>
                  <a:lnTo>
                    <a:pt x="258377" y="417351"/>
                  </a:lnTo>
                  <a:lnTo>
                    <a:pt x="258377" y="511153"/>
                  </a:lnTo>
                  <a:lnTo>
                    <a:pt x="94481" y="495770"/>
                  </a:lnTo>
                  <a:lnTo>
                    <a:pt x="94481" y="342694"/>
                  </a:lnTo>
                  <a:lnTo>
                    <a:pt x="87108" y="336979"/>
                  </a:lnTo>
                  <a:cubicBezTo>
                    <a:pt x="44165" y="303915"/>
                    <a:pt x="19066" y="252740"/>
                    <a:pt x="19214" y="198543"/>
                  </a:cubicBezTo>
                  <a:lnTo>
                    <a:pt x="19214" y="197762"/>
                  </a:lnTo>
                  <a:cubicBezTo>
                    <a:pt x="16453" y="134483"/>
                    <a:pt x="49234" y="74954"/>
                    <a:pt x="104186" y="43457"/>
                  </a:cubicBezTo>
                  <a:cubicBezTo>
                    <a:pt x="158637" y="11007"/>
                    <a:pt x="226486" y="10981"/>
                    <a:pt x="280961" y="43390"/>
                  </a:cubicBezTo>
                  <a:cubicBezTo>
                    <a:pt x="335151" y="75580"/>
                    <a:pt x="367422" y="134804"/>
                    <a:pt x="365095" y="197790"/>
                  </a:cubicBezTo>
                  <a:lnTo>
                    <a:pt x="365095" y="206468"/>
                  </a:lnTo>
                  <a:lnTo>
                    <a:pt x="367600" y="210859"/>
                  </a:lnTo>
                  <a:lnTo>
                    <a:pt x="411415" y="287611"/>
                  </a:lnTo>
                  <a:lnTo>
                    <a:pt x="411663" y="288049"/>
                  </a:lnTo>
                  <a:lnTo>
                    <a:pt x="411939" y="288478"/>
                  </a:lnTo>
                  <a:cubicBezTo>
                    <a:pt x="413682" y="291154"/>
                    <a:pt x="416368" y="296288"/>
                    <a:pt x="414616" y="300013"/>
                  </a:cubicBezTo>
                  <a:close/>
                </a:path>
              </a:pathLst>
            </a:custGeom>
            <a:grpFill/>
            <a:ln w="9525" cap="flat">
              <a:noFill/>
              <a:prstDash val="solid"/>
              <a:miter/>
            </a:ln>
          </p:spPr>
          <p:txBody>
            <a:bodyPr rtlCol="0" anchor="ctr"/>
            <a:lstStyle/>
            <a:p>
              <a:endParaRPr lang="en-IN" sz="900" dirty="0"/>
            </a:p>
          </p:txBody>
        </p:sp>
        <p:sp>
          <p:nvSpPr>
            <p:cNvPr id="39" name="Freeform: Shape 42">
              <a:extLst>
                <a:ext uri="{FF2B5EF4-FFF2-40B4-BE49-F238E27FC236}">
                  <a16:creationId xmlns:a16="http://schemas.microsoft.com/office/drawing/2014/main" id="{32FECA3C-1FDB-6620-B0CB-D96BBFDF3973}"/>
                </a:ext>
              </a:extLst>
            </p:cNvPr>
            <p:cNvSpPr/>
            <p:nvPr/>
          </p:nvSpPr>
          <p:spPr>
            <a:xfrm>
              <a:off x="3313831" y="1618965"/>
              <a:ext cx="47378" cy="47378"/>
            </a:xfrm>
            <a:custGeom>
              <a:avLst/>
              <a:gdLst>
                <a:gd name="connsiteX0" fmla="*/ 23565 w 47378"/>
                <a:gd name="connsiteY0" fmla="*/ 2 h 47378"/>
                <a:gd name="connsiteX1" fmla="*/ 0 w 47378"/>
                <a:gd name="connsiteY1" fmla="*/ 23814 h 47378"/>
                <a:gd name="connsiteX2" fmla="*/ 23813 w 47378"/>
                <a:gd name="connsiteY2" fmla="*/ 47378 h 47378"/>
                <a:gd name="connsiteX3" fmla="*/ 47378 w 47378"/>
                <a:gd name="connsiteY3" fmla="*/ 23691 h 47378"/>
                <a:gd name="connsiteX4" fmla="*/ 24035 w 47378"/>
                <a:gd name="connsiteY4" fmla="*/ 1 h 47378"/>
                <a:gd name="connsiteX5" fmla="*/ 23565 w 47378"/>
                <a:gd name="connsiteY5" fmla="*/ 2 h 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78" h="47378">
                  <a:moveTo>
                    <a:pt x="23565" y="2"/>
                  </a:moveTo>
                  <a:cubicBezTo>
                    <a:pt x="10483" y="71"/>
                    <a:pt x="-67" y="10732"/>
                    <a:pt x="0" y="23814"/>
                  </a:cubicBezTo>
                  <a:cubicBezTo>
                    <a:pt x="69" y="36897"/>
                    <a:pt x="10730" y="47447"/>
                    <a:pt x="23813" y="47378"/>
                  </a:cubicBezTo>
                  <a:cubicBezTo>
                    <a:pt x="36847" y="47311"/>
                    <a:pt x="47378" y="36725"/>
                    <a:pt x="47378" y="23691"/>
                  </a:cubicBezTo>
                  <a:cubicBezTo>
                    <a:pt x="47473" y="10702"/>
                    <a:pt x="37022" y="96"/>
                    <a:pt x="24035" y="1"/>
                  </a:cubicBezTo>
                  <a:cubicBezTo>
                    <a:pt x="23878" y="-1"/>
                    <a:pt x="23721" y="0"/>
                    <a:pt x="23565" y="2"/>
                  </a:cubicBezTo>
                  <a:close/>
                </a:path>
              </a:pathLst>
            </a:custGeom>
            <a:grpFill/>
            <a:ln w="9525" cap="flat">
              <a:noFill/>
              <a:prstDash val="solid"/>
              <a:miter/>
            </a:ln>
          </p:spPr>
          <p:txBody>
            <a:bodyPr rtlCol="0" anchor="ctr"/>
            <a:lstStyle/>
            <a:p>
              <a:endParaRPr lang="en-IN" sz="900" dirty="0"/>
            </a:p>
          </p:txBody>
        </p:sp>
        <p:sp>
          <p:nvSpPr>
            <p:cNvPr id="40" name="Freeform: Shape 43">
              <a:extLst>
                <a:ext uri="{FF2B5EF4-FFF2-40B4-BE49-F238E27FC236}">
                  <a16:creationId xmlns:a16="http://schemas.microsoft.com/office/drawing/2014/main" id="{5BC55E8A-549A-9A96-39C7-20B315A682EA}"/>
                </a:ext>
              </a:extLst>
            </p:cNvPr>
            <p:cNvSpPr/>
            <p:nvPr/>
          </p:nvSpPr>
          <p:spPr>
            <a:xfrm>
              <a:off x="3728730" y="1618966"/>
              <a:ext cx="47378" cy="47378"/>
            </a:xfrm>
            <a:custGeom>
              <a:avLst/>
              <a:gdLst>
                <a:gd name="connsiteX0" fmla="*/ 23565 w 47378"/>
                <a:gd name="connsiteY0" fmla="*/ 2 h 47378"/>
                <a:gd name="connsiteX1" fmla="*/ 0 w 47378"/>
                <a:gd name="connsiteY1" fmla="*/ 23814 h 47378"/>
                <a:gd name="connsiteX2" fmla="*/ 23813 w 47378"/>
                <a:gd name="connsiteY2" fmla="*/ 47378 h 47378"/>
                <a:gd name="connsiteX3" fmla="*/ 47378 w 47378"/>
                <a:gd name="connsiteY3" fmla="*/ 23671 h 47378"/>
                <a:gd name="connsiteX4" fmla="*/ 24016 w 47378"/>
                <a:gd name="connsiteY4" fmla="*/ 1 h 47378"/>
                <a:gd name="connsiteX5" fmla="*/ 23565 w 47378"/>
                <a:gd name="connsiteY5" fmla="*/ 2 h 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78" h="47378">
                  <a:moveTo>
                    <a:pt x="23565" y="2"/>
                  </a:moveTo>
                  <a:cubicBezTo>
                    <a:pt x="10483" y="70"/>
                    <a:pt x="-67" y="10731"/>
                    <a:pt x="0" y="23814"/>
                  </a:cubicBezTo>
                  <a:cubicBezTo>
                    <a:pt x="69" y="36897"/>
                    <a:pt x="10730" y="47447"/>
                    <a:pt x="23813" y="47378"/>
                  </a:cubicBezTo>
                  <a:cubicBezTo>
                    <a:pt x="36854" y="47310"/>
                    <a:pt x="47388" y="36713"/>
                    <a:pt x="47378" y="23671"/>
                  </a:cubicBezTo>
                  <a:cubicBezTo>
                    <a:pt x="47462" y="10683"/>
                    <a:pt x="37003" y="85"/>
                    <a:pt x="24016" y="1"/>
                  </a:cubicBezTo>
                  <a:cubicBezTo>
                    <a:pt x="23865" y="0"/>
                    <a:pt x="23715" y="0"/>
                    <a:pt x="23565" y="2"/>
                  </a:cubicBezTo>
                  <a:close/>
                </a:path>
              </a:pathLst>
            </a:custGeom>
            <a:grpFill/>
            <a:ln w="9525" cap="flat">
              <a:noFill/>
              <a:prstDash val="solid"/>
              <a:miter/>
            </a:ln>
          </p:spPr>
          <p:txBody>
            <a:bodyPr rtlCol="0" anchor="ctr"/>
            <a:lstStyle/>
            <a:p>
              <a:endParaRPr lang="en-IN" sz="900" dirty="0"/>
            </a:p>
          </p:txBody>
        </p:sp>
        <p:sp>
          <p:nvSpPr>
            <p:cNvPr id="41" name="Freeform: Shape 44">
              <a:extLst>
                <a:ext uri="{FF2B5EF4-FFF2-40B4-BE49-F238E27FC236}">
                  <a16:creationId xmlns:a16="http://schemas.microsoft.com/office/drawing/2014/main" id="{D5C2D3E1-EF14-3210-FDB1-4F7AFF1FBE7F}"/>
                </a:ext>
              </a:extLst>
            </p:cNvPr>
            <p:cNvSpPr/>
            <p:nvPr/>
          </p:nvSpPr>
          <p:spPr>
            <a:xfrm>
              <a:off x="3513532" y="1407370"/>
              <a:ext cx="400050" cy="647700"/>
            </a:xfrm>
            <a:custGeom>
              <a:avLst/>
              <a:gdLst>
                <a:gd name="connsiteX0" fmla="*/ 400050 w 400050"/>
                <a:gd name="connsiteY0" fmla="*/ 285750 h 647700"/>
                <a:gd name="connsiteX1" fmla="*/ 200025 w 400050"/>
                <a:gd name="connsiteY1" fmla="*/ 0 h 647700"/>
                <a:gd name="connsiteX2" fmla="*/ 0 w 400050"/>
                <a:gd name="connsiteY2" fmla="*/ 285750 h 647700"/>
                <a:gd name="connsiteX3" fmla="*/ 190500 w 400050"/>
                <a:gd name="connsiteY3" fmla="*/ 571157 h 647700"/>
                <a:gd name="connsiteX4" fmla="*/ 190500 w 400050"/>
                <a:gd name="connsiteY4" fmla="*/ 628650 h 647700"/>
                <a:gd name="connsiteX5" fmla="*/ 114300 w 400050"/>
                <a:gd name="connsiteY5" fmla="*/ 628650 h 647700"/>
                <a:gd name="connsiteX6" fmla="*/ 114300 w 400050"/>
                <a:gd name="connsiteY6" fmla="*/ 647700 h 647700"/>
                <a:gd name="connsiteX7" fmla="*/ 285750 w 400050"/>
                <a:gd name="connsiteY7" fmla="*/ 647700 h 647700"/>
                <a:gd name="connsiteX8" fmla="*/ 285750 w 400050"/>
                <a:gd name="connsiteY8" fmla="*/ 628650 h 647700"/>
                <a:gd name="connsiteX9" fmla="*/ 209550 w 400050"/>
                <a:gd name="connsiteY9" fmla="*/ 628650 h 647700"/>
                <a:gd name="connsiteX10" fmla="*/ 209550 w 400050"/>
                <a:gd name="connsiteY10" fmla="*/ 571157 h 647700"/>
                <a:gd name="connsiteX11" fmla="*/ 400050 w 400050"/>
                <a:gd name="connsiteY11" fmla="*/ 285750 h 647700"/>
                <a:gd name="connsiteX12" fmla="*/ 280673 w 400050"/>
                <a:gd name="connsiteY12" fmla="*/ 524418 h 647700"/>
                <a:gd name="connsiteX13" fmla="*/ 280673 w 400050"/>
                <a:gd name="connsiteY13" fmla="*/ 461658 h 647700"/>
                <a:gd name="connsiteX14" fmla="*/ 230191 w 400050"/>
                <a:gd name="connsiteY14" fmla="*/ 461658 h 647700"/>
                <a:gd name="connsiteX15" fmla="*/ 190271 w 400050"/>
                <a:gd name="connsiteY15" fmla="*/ 445408 h 647700"/>
                <a:gd name="connsiteX16" fmla="*/ 173993 w 400050"/>
                <a:gd name="connsiteY16" fmla="*/ 404908 h 647700"/>
                <a:gd name="connsiteX17" fmla="*/ 173993 w 400050"/>
                <a:gd name="connsiteY17" fmla="*/ 347948 h 647700"/>
                <a:gd name="connsiteX18" fmla="*/ 128807 w 400050"/>
                <a:gd name="connsiteY18" fmla="*/ 347948 h 647700"/>
                <a:gd name="connsiteX19" fmla="*/ 124406 w 400050"/>
                <a:gd name="connsiteY19" fmla="*/ 344357 h 647700"/>
                <a:gd name="connsiteX20" fmla="*/ 127092 w 400050"/>
                <a:gd name="connsiteY20" fmla="*/ 332775 h 647700"/>
                <a:gd name="connsiteX21" fmla="*/ 127359 w 400050"/>
                <a:gd name="connsiteY21" fmla="*/ 332346 h 647700"/>
                <a:gd name="connsiteX22" fmla="*/ 127616 w 400050"/>
                <a:gd name="connsiteY22" fmla="*/ 331908 h 647700"/>
                <a:gd name="connsiteX23" fmla="*/ 171431 w 400050"/>
                <a:gd name="connsiteY23" fmla="*/ 255156 h 647700"/>
                <a:gd name="connsiteX24" fmla="*/ 173936 w 400050"/>
                <a:gd name="connsiteY24" fmla="*/ 250765 h 647700"/>
                <a:gd name="connsiteX25" fmla="*/ 173936 w 400050"/>
                <a:gd name="connsiteY25" fmla="*/ 242478 h 647700"/>
                <a:gd name="connsiteX26" fmla="*/ 173936 w 400050"/>
                <a:gd name="connsiteY26" fmla="*/ 242087 h 647700"/>
                <a:gd name="connsiteX27" fmla="*/ 257956 w 400050"/>
                <a:gd name="connsiteY27" fmla="*/ 87782 h 647700"/>
                <a:gd name="connsiteX28" fmla="*/ 304981 w 400050"/>
                <a:gd name="connsiteY28" fmla="*/ 68732 h 647700"/>
                <a:gd name="connsiteX29" fmla="*/ 381010 w 400050"/>
                <a:gd name="connsiteY29" fmla="*/ 285817 h 647700"/>
                <a:gd name="connsiteX30" fmla="*/ 280673 w 400050"/>
                <a:gd name="connsiteY30" fmla="*/ 524418 h 647700"/>
                <a:gd name="connsiteX31" fmla="*/ 19050 w 400050"/>
                <a:gd name="connsiteY31" fmla="*/ 285750 h 647700"/>
                <a:gd name="connsiteX32" fmla="*/ 200025 w 400050"/>
                <a:gd name="connsiteY32" fmla="*/ 19050 h 647700"/>
                <a:gd name="connsiteX33" fmla="*/ 288684 w 400050"/>
                <a:gd name="connsiteY33" fmla="*/ 53340 h 647700"/>
                <a:gd name="connsiteX34" fmla="*/ 248288 w 400050"/>
                <a:gd name="connsiteY34" fmla="*/ 71352 h 647700"/>
                <a:gd name="connsiteX35" fmla="*/ 154943 w 400050"/>
                <a:gd name="connsiteY35" fmla="*/ 242887 h 647700"/>
                <a:gd name="connsiteX36" fmla="*/ 154943 w 400050"/>
                <a:gd name="connsiteY36" fmla="*/ 245745 h 647700"/>
                <a:gd name="connsiteX37" fmla="*/ 111128 w 400050"/>
                <a:gd name="connsiteY37" fmla="*/ 322497 h 647700"/>
                <a:gd name="connsiteX38" fmla="*/ 127321 w 400050"/>
                <a:gd name="connsiteY38" fmla="*/ 367036 h 647700"/>
                <a:gd name="connsiteX39" fmla="*/ 154943 w 400050"/>
                <a:gd name="connsiteY39" fmla="*/ 367036 h 647700"/>
                <a:gd name="connsiteX40" fmla="*/ 154943 w 400050"/>
                <a:gd name="connsiteY40" fmla="*/ 404946 h 647700"/>
                <a:gd name="connsiteX41" fmla="*/ 176851 w 400050"/>
                <a:gd name="connsiteY41" fmla="*/ 458953 h 647700"/>
                <a:gd name="connsiteX42" fmla="*/ 230191 w 400050"/>
                <a:gd name="connsiteY42" fmla="*/ 480746 h 647700"/>
                <a:gd name="connsiteX43" fmla="*/ 261623 w 400050"/>
                <a:gd name="connsiteY43" fmla="*/ 480746 h 647700"/>
                <a:gd name="connsiteX44" fmla="*/ 261623 w 400050"/>
                <a:gd name="connsiteY44" fmla="*/ 536572 h 647700"/>
                <a:gd name="connsiteX45" fmla="*/ 200025 w 400050"/>
                <a:gd name="connsiteY45" fmla="*/ 552450 h 647700"/>
                <a:gd name="connsiteX46" fmla="*/ 19050 w 400050"/>
                <a:gd name="connsiteY46" fmla="*/ 2857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0050" h="647700">
                  <a:moveTo>
                    <a:pt x="400050" y="285750"/>
                  </a:moveTo>
                  <a:cubicBezTo>
                    <a:pt x="400050" y="127930"/>
                    <a:pt x="310515" y="0"/>
                    <a:pt x="200025" y="0"/>
                  </a:cubicBezTo>
                  <a:cubicBezTo>
                    <a:pt x="89535" y="0"/>
                    <a:pt x="0" y="127930"/>
                    <a:pt x="0" y="285750"/>
                  </a:cubicBezTo>
                  <a:cubicBezTo>
                    <a:pt x="0" y="438998"/>
                    <a:pt x="84458" y="564051"/>
                    <a:pt x="190500" y="571157"/>
                  </a:cubicBezTo>
                  <a:lnTo>
                    <a:pt x="190500" y="628650"/>
                  </a:lnTo>
                  <a:lnTo>
                    <a:pt x="114300" y="628650"/>
                  </a:lnTo>
                  <a:lnTo>
                    <a:pt x="114300" y="647700"/>
                  </a:lnTo>
                  <a:lnTo>
                    <a:pt x="285750" y="647700"/>
                  </a:lnTo>
                  <a:lnTo>
                    <a:pt x="285750" y="628650"/>
                  </a:lnTo>
                  <a:lnTo>
                    <a:pt x="209550" y="628650"/>
                  </a:lnTo>
                  <a:lnTo>
                    <a:pt x="209550" y="571157"/>
                  </a:lnTo>
                  <a:cubicBezTo>
                    <a:pt x="315601" y="564051"/>
                    <a:pt x="400050" y="438998"/>
                    <a:pt x="400050" y="285750"/>
                  </a:cubicBezTo>
                  <a:close/>
                  <a:moveTo>
                    <a:pt x="280673" y="524418"/>
                  </a:moveTo>
                  <a:lnTo>
                    <a:pt x="280673" y="461658"/>
                  </a:lnTo>
                  <a:lnTo>
                    <a:pt x="230191" y="461658"/>
                  </a:lnTo>
                  <a:cubicBezTo>
                    <a:pt x="215301" y="461517"/>
                    <a:pt x="201026" y="455706"/>
                    <a:pt x="190271" y="445408"/>
                  </a:cubicBezTo>
                  <a:cubicBezTo>
                    <a:pt x="179712" y="434586"/>
                    <a:pt x="173861" y="420028"/>
                    <a:pt x="173993" y="404908"/>
                  </a:cubicBezTo>
                  <a:lnTo>
                    <a:pt x="173993" y="347948"/>
                  </a:lnTo>
                  <a:lnTo>
                    <a:pt x="128807" y="347948"/>
                  </a:lnTo>
                  <a:cubicBezTo>
                    <a:pt x="126895" y="347433"/>
                    <a:pt x="125294" y="346127"/>
                    <a:pt x="124406" y="344357"/>
                  </a:cubicBezTo>
                  <a:cubicBezTo>
                    <a:pt x="122644" y="340633"/>
                    <a:pt x="125359" y="335499"/>
                    <a:pt x="127092" y="332775"/>
                  </a:cubicBezTo>
                  <a:lnTo>
                    <a:pt x="127359" y="332346"/>
                  </a:lnTo>
                  <a:lnTo>
                    <a:pt x="127616" y="331908"/>
                  </a:lnTo>
                  <a:lnTo>
                    <a:pt x="171431" y="255156"/>
                  </a:lnTo>
                  <a:lnTo>
                    <a:pt x="173936" y="250765"/>
                  </a:lnTo>
                  <a:lnTo>
                    <a:pt x="173936" y="242478"/>
                  </a:lnTo>
                  <a:lnTo>
                    <a:pt x="173936" y="242087"/>
                  </a:lnTo>
                  <a:cubicBezTo>
                    <a:pt x="171615" y="179157"/>
                    <a:pt x="203837" y="119981"/>
                    <a:pt x="257956" y="87782"/>
                  </a:cubicBezTo>
                  <a:cubicBezTo>
                    <a:pt x="272624" y="79185"/>
                    <a:pt x="288465" y="72768"/>
                    <a:pt x="304981" y="68732"/>
                  </a:cubicBezTo>
                  <a:cubicBezTo>
                    <a:pt x="350958" y="117148"/>
                    <a:pt x="381010" y="196367"/>
                    <a:pt x="381010" y="285817"/>
                  </a:cubicBezTo>
                  <a:cubicBezTo>
                    <a:pt x="381000" y="390134"/>
                    <a:pt x="340081" y="480651"/>
                    <a:pt x="280673" y="524418"/>
                  </a:cubicBezTo>
                  <a:close/>
                  <a:moveTo>
                    <a:pt x="19050" y="285750"/>
                  </a:moveTo>
                  <a:cubicBezTo>
                    <a:pt x="19050" y="138694"/>
                    <a:pt x="100241" y="19050"/>
                    <a:pt x="200025" y="19050"/>
                  </a:cubicBezTo>
                  <a:cubicBezTo>
                    <a:pt x="232704" y="19629"/>
                    <a:pt x="264119" y="31779"/>
                    <a:pt x="288684" y="53340"/>
                  </a:cubicBezTo>
                  <a:cubicBezTo>
                    <a:pt x="274574" y="57781"/>
                    <a:pt x="261021" y="63824"/>
                    <a:pt x="248288" y="71352"/>
                  </a:cubicBezTo>
                  <a:cubicBezTo>
                    <a:pt x="188103" y="107116"/>
                    <a:pt x="152290" y="172927"/>
                    <a:pt x="154943" y="242887"/>
                  </a:cubicBezTo>
                  <a:lnTo>
                    <a:pt x="154943" y="245745"/>
                  </a:lnTo>
                  <a:lnTo>
                    <a:pt x="111128" y="322497"/>
                  </a:lnTo>
                  <a:cubicBezTo>
                    <a:pt x="95888" y="346196"/>
                    <a:pt x="111128" y="365141"/>
                    <a:pt x="127321" y="367036"/>
                  </a:cubicBezTo>
                  <a:lnTo>
                    <a:pt x="154943" y="367036"/>
                  </a:lnTo>
                  <a:lnTo>
                    <a:pt x="154943" y="404946"/>
                  </a:lnTo>
                  <a:cubicBezTo>
                    <a:pt x="154832" y="425134"/>
                    <a:pt x="162707" y="444547"/>
                    <a:pt x="176851" y="458953"/>
                  </a:cubicBezTo>
                  <a:cubicBezTo>
                    <a:pt x="191171" y="472800"/>
                    <a:pt x="210271" y="480604"/>
                    <a:pt x="230191" y="480746"/>
                  </a:cubicBezTo>
                  <a:lnTo>
                    <a:pt x="261623" y="480746"/>
                  </a:lnTo>
                  <a:lnTo>
                    <a:pt x="261623" y="536572"/>
                  </a:lnTo>
                  <a:cubicBezTo>
                    <a:pt x="242727" y="546895"/>
                    <a:pt x="221557" y="552352"/>
                    <a:pt x="200025" y="552450"/>
                  </a:cubicBezTo>
                  <a:cubicBezTo>
                    <a:pt x="100241" y="552450"/>
                    <a:pt x="19050" y="432806"/>
                    <a:pt x="19050" y="285750"/>
                  </a:cubicBezTo>
                  <a:close/>
                </a:path>
              </a:pathLst>
            </a:custGeom>
            <a:grpFill/>
            <a:ln w="9525" cap="flat">
              <a:noFill/>
              <a:prstDash val="solid"/>
              <a:miter/>
            </a:ln>
          </p:spPr>
          <p:txBody>
            <a:bodyPr rtlCol="0" anchor="ctr"/>
            <a:lstStyle/>
            <a:p>
              <a:endParaRPr lang="en-IN" sz="900" dirty="0"/>
            </a:p>
          </p:txBody>
        </p:sp>
      </p:grpSp>
      <p:sp>
        <p:nvSpPr>
          <p:cNvPr id="29" name="TextBox 15">
            <a:extLst>
              <a:ext uri="{FF2B5EF4-FFF2-40B4-BE49-F238E27FC236}">
                <a16:creationId xmlns:a16="http://schemas.microsoft.com/office/drawing/2014/main" id="{8459AF3A-8EFA-4E8B-04F7-C488C5062A03}"/>
              </a:ext>
            </a:extLst>
          </p:cNvPr>
          <p:cNvSpPr txBox="1"/>
          <p:nvPr/>
        </p:nvSpPr>
        <p:spPr>
          <a:xfrm>
            <a:off x="5282779" y="2008712"/>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PURPOSE</a:t>
            </a:r>
          </a:p>
        </p:txBody>
      </p:sp>
      <p:sp>
        <p:nvSpPr>
          <p:cNvPr id="30" name="TextBox 16">
            <a:extLst>
              <a:ext uri="{FF2B5EF4-FFF2-40B4-BE49-F238E27FC236}">
                <a16:creationId xmlns:a16="http://schemas.microsoft.com/office/drawing/2014/main" id="{4B8F70CE-9C2E-C5DB-D36C-8D980B772CB9}"/>
              </a:ext>
            </a:extLst>
          </p:cNvPr>
          <p:cNvSpPr txBox="1"/>
          <p:nvPr/>
        </p:nvSpPr>
        <p:spPr>
          <a:xfrm>
            <a:off x="5282779" y="2522357"/>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sp>
        <p:nvSpPr>
          <p:cNvPr id="32" name="TextBox 18">
            <a:extLst>
              <a:ext uri="{FF2B5EF4-FFF2-40B4-BE49-F238E27FC236}">
                <a16:creationId xmlns:a16="http://schemas.microsoft.com/office/drawing/2014/main" id="{D9AA36C8-93DB-96E1-5F17-7A2106B3F8F1}"/>
              </a:ext>
            </a:extLst>
          </p:cNvPr>
          <p:cNvSpPr txBox="1"/>
          <p:nvPr/>
        </p:nvSpPr>
        <p:spPr>
          <a:xfrm>
            <a:off x="5282779" y="4500577"/>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VISION</a:t>
            </a:r>
          </a:p>
        </p:txBody>
      </p:sp>
      <p:sp>
        <p:nvSpPr>
          <p:cNvPr id="33" name="TextBox 19">
            <a:extLst>
              <a:ext uri="{FF2B5EF4-FFF2-40B4-BE49-F238E27FC236}">
                <a16:creationId xmlns:a16="http://schemas.microsoft.com/office/drawing/2014/main" id="{D32D7C7A-1224-07C4-02C6-D3A522DB502F}"/>
              </a:ext>
            </a:extLst>
          </p:cNvPr>
          <p:cNvSpPr txBox="1"/>
          <p:nvPr/>
        </p:nvSpPr>
        <p:spPr>
          <a:xfrm>
            <a:off x="5282779" y="5014223"/>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sp>
        <p:nvSpPr>
          <p:cNvPr id="36" name="TextBox 22">
            <a:extLst>
              <a:ext uri="{FF2B5EF4-FFF2-40B4-BE49-F238E27FC236}">
                <a16:creationId xmlns:a16="http://schemas.microsoft.com/office/drawing/2014/main" id="{72E6044E-4756-F327-7D33-3424EC685449}"/>
              </a:ext>
            </a:extLst>
          </p:cNvPr>
          <p:cNvSpPr txBox="1"/>
          <p:nvPr/>
        </p:nvSpPr>
        <p:spPr>
          <a:xfrm>
            <a:off x="8702329" y="4500577"/>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GOALS</a:t>
            </a:r>
          </a:p>
        </p:txBody>
      </p:sp>
      <p:sp>
        <p:nvSpPr>
          <p:cNvPr id="37" name="TextBox 23">
            <a:extLst>
              <a:ext uri="{FF2B5EF4-FFF2-40B4-BE49-F238E27FC236}">
                <a16:creationId xmlns:a16="http://schemas.microsoft.com/office/drawing/2014/main" id="{49FCD446-E035-B8F0-EBA6-77596E118FDB}"/>
              </a:ext>
            </a:extLst>
          </p:cNvPr>
          <p:cNvSpPr txBox="1"/>
          <p:nvPr/>
        </p:nvSpPr>
        <p:spPr>
          <a:xfrm>
            <a:off x="8702329" y="5014223"/>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grpSp>
        <p:nvGrpSpPr>
          <p:cNvPr id="48" name="Graphic 27" descr="Eye outline">
            <a:extLst>
              <a:ext uri="{FF2B5EF4-FFF2-40B4-BE49-F238E27FC236}">
                <a16:creationId xmlns:a16="http://schemas.microsoft.com/office/drawing/2014/main" id="{7681878E-B34C-2742-006A-B78EE2CFCDD7}"/>
              </a:ext>
            </a:extLst>
          </p:cNvPr>
          <p:cNvGrpSpPr/>
          <p:nvPr userDrawn="1"/>
        </p:nvGrpSpPr>
        <p:grpSpPr>
          <a:xfrm>
            <a:off x="5258765" y="4072213"/>
            <a:ext cx="483612" cy="272809"/>
            <a:chOff x="9780539" y="3476356"/>
            <a:chExt cx="742944" cy="419100"/>
          </a:xfrm>
          <a:solidFill>
            <a:schemeClr val="bg1"/>
          </a:solidFill>
        </p:grpSpPr>
        <p:sp>
          <p:nvSpPr>
            <p:cNvPr id="49" name="Freeform: Shape 37">
              <a:extLst>
                <a:ext uri="{FF2B5EF4-FFF2-40B4-BE49-F238E27FC236}">
                  <a16:creationId xmlns:a16="http://schemas.microsoft.com/office/drawing/2014/main" id="{6A474B29-2C36-0459-8AD5-3F716F91B95C}"/>
                </a:ext>
              </a:extLst>
            </p:cNvPr>
            <p:cNvSpPr/>
            <p:nvPr/>
          </p:nvSpPr>
          <p:spPr>
            <a:xfrm>
              <a:off x="9780539" y="3476356"/>
              <a:ext cx="742944" cy="419100"/>
            </a:xfrm>
            <a:custGeom>
              <a:avLst/>
              <a:gdLst>
                <a:gd name="connsiteX0" fmla="*/ 740576 w 742944"/>
                <a:gd name="connsiteY0" fmla="*/ 203264 h 419100"/>
                <a:gd name="connsiteX1" fmla="*/ 371473 w 742944"/>
                <a:gd name="connsiteY1" fmla="*/ 0 h 419100"/>
                <a:gd name="connsiteX2" fmla="*/ 2369 w 742944"/>
                <a:gd name="connsiteY2" fmla="*/ 203264 h 419100"/>
                <a:gd name="connsiteX3" fmla="*/ 2369 w 742944"/>
                <a:gd name="connsiteY3" fmla="*/ 215837 h 419100"/>
                <a:gd name="connsiteX4" fmla="*/ 371473 w 742944"/>
                <a:gd name="connsiteY4" fmla="*/ 419100 h 419100"/>
                <a:gd name="connsiteX5" fmla="*/ 740576 w 742944"/>
                <a:gd name="connsiteY5" fmla="*/ 215837 h 419100"/>
                <a:gd name="connsiteX6" fmla="*/ 740576 w 742944"/>
                <a:gd name="connsiteY6" fmla="*/ 203264 h 419100"/>
                <a:gd name="connsiteX7" fmla="*/ 190498 w 742944"/>
                <a:gd name="connsiteY7" fmla="*/ 209550 h 419100"/>
                <a:gd name="connsiteX8" fmla="*/ 371473 w 742944"/>
                <a:gd name="connsiteY8" fmla="*/ 28575 h 419100"/>
                <a:gd name="connsiteX9" fmla="*/ 552448 w 742944"/>
                <a:gd name="connsiteY9" fmla="*/ 209550 h 419100"/>
                <a:gd name="connsiteX10" fmla="*/ 371473 w 742944"/>
                <a:gd name="connsiteY10" fmla="*/ 390525 h 419100"/>
                <a:gd name="connsiteX11" fmla="*/ 190498 w 742944"/>
                <a:gd name="connsiteY11" fmla="*/ 209550 h 419100"/>
                <a:gd name="connsiteX12" fmla="*/ 22467 w 742944"/>
                <a:gd name="connsiteY12" fmla="*/ 209550 h 419100"/>
                <a:gd name="connsiteX13" fmla="*/ 267764 w 742944"/>
                <a:gd name="connsiteY13" fmla="*/ 38624 h 419100"/>
                <a:gd name="connsiteX14" fmla="*/ 267841 w 742944"/>
                <a:gd name="connsiteY14" fmla="*/ 38786 h 419100"/>
                <a:gd name="connsiteX15" fmla="*/ 200136 w 742944"/>
                <a:gd name="connsiteY15" fmla="*/ 312610 h 419100"/>
                <a:gd name="connsiteX16" fmla="*/ 267841 w 742944"/>
                <a:gd name="connsiteY16" fmla="*/ 380314 h 419100"/>
                <a:gd name="connsiteX17" fmla="*/ 267764 w 742944"/>
                <a:gd name="connsiteY17" fmla="*/ 380476 h 419100"/>
                <a:gd name="connsiteX18" fmla="*/ 22467 w 742944"/>
                <a:gd name="connsiteY18" fmla="*/ 209550 h 419100"/>
                <a:gd name="connsiteX19" fmla="*/ 475181 w 742944"/>
                <a:gd name="connsiteY19" fmla="*/ 380476 h 419100"/>
                <a:gd name="connsiteX20" fmla="*/ 475105 w 742944"/>
                <a:gd name="connsiteY20" fmla="*/ 380314 h 419100"/>
                <a:gd name="connsiteX21" fmla="*/ 542809 w 742944"/>
                <a:gd name="connsiteY21" fmla="*/ 106490 h 419100"/>
                <a:gd name="connsiteX22" fmla="*/ 475105 w 742944"/>
                <a:gd name="connsiteY22" fmla="*/ 38786 h 419100"/>
                <a:gd name="connsiteX23" fmla="*/ 475181 w 742944"/>
                <a:gd name="connsiteY23" fmla="*/ 38624 h 419100"/>
                <a:gd name="connsiteX24" fmla="*/ 720478 w 742944"/>
                <a:gd name="connsiteY24" fmla="*/ 209550 h 419100"/>
                <a:gd name="connsiteX25" fmla="*/ 475181 w 742944"/>
                <a:gd name="connsiteY25" fmla="*/ 38047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2944" h="41910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grpFill/>
            <a:ln w="9525" cap="flat">
              <a:noFill/>
              <a:prstDash val="solid"/>
              <a:miter/>
            </a:ln>
          </p:spPr>
          <p:txBody>
            <a:bodyPr rtlCol="0" anchor="ctr"/>
            <a:lstStyle/>
            <a:p>
              <a:endParaRPr lang="en-IN" sz="900" dirty="0"/>
            </a:p>
          </p:txBody>
        </p:sp>
        <p:sp>
          <p:nvSpPr>
            <p:cNvPr id="50" name="Freeform: Shape 38">
              <a:extLst>
                <a:ext uri="{FF2B5EF4-FFF2-40B4-BE49-F238E27FC236}">
                  <a16:creationId xmlns:a16="http://schemas.microsoft.com/office/drawing/2014/main" id="{BD9D8DD6-6E8D-4D4E-778B-F59ECDAB8AFB}"/>
                </a:ext>
              </a:extLst>
            </p:cNvPr>
            <p:cNvSpPr/>
            <p:nvPr/>
          </p:nvSpPr>
          <p:spPr>
            <a:xfrm>
              <a:off x="10066287" y="3600181"/>
              <a:ext cx="171450" cy="171450"/>
            </a:xfrm>
            <a:custGeom>
              <a:avLst/>
              <a:gdLst>
                <a:gd name="connsiteX0" fmla="*/ 85725 w 171450"/>
                <a:gd name="connsiteY0" fmla="*/ 0 h 171450"/>
                <a:gd name="connsiteX1" fmla="*/ 0 w 171450"/>
                <a:gd name="connsiteY1" fmla="*/ 85725 h 171450"/>
                <a:gd name="connsiteX2" fmla="*/ 85725 w 171450"/>
                <a:gd name="connsiteY2" fmla="*/ 171450 h 171450"/>
                <a:gd name="connsiteX3" fmla="*/ 171450 w 171450"/>
                <a:gd name="connsiteY3" fmla="*/ 85725 h 171450"/>
                <a:gd name="connsiteX4" fmla="*/ 85725 w 171450"/>
                <a:gd name="connsiteY4" fmla="*/ 0 h 171450"/>
                <a:gd name="connsiteX5" fmla="*/ 85725 w 171450"/>
                <a:gd name="connsiteY5" fmla="*/ 152400 h 171450"/>
                <a:gd name="connsiteX6" fmla="*/ 19050 w 171450"/>
                <a:gd name="connsiteY6" fmla="*/ 85725 h 171450"/>
                <a:gd name="connsiteX7" fmla="*/ 85725 w 171450"/>
                <a:gd name="connsiteY7" fmla="*/ 19050 h 171450"/>
                <a:gd name="connsiteX8" fmla="*/ 152400 w 171450"/>
                <a:gd name="connsiteY8" fmla="*/ 85725 h 171450"/>
                <a:gd name="connsiteX9" fmla="*/ 85725 w 17145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grpFill/>
            <a:ln w="9525" cap="flat">
              <a:noFill/>
              <a:prstDash val="solid"/>
              <a:miter/>
            </a:ln>
          </p:spPr>
          <p:txBody>
            <a:bodyPr rtlCol="0" anchor="ctr"/>
            <a:lstStyle/>
            <a:p>
              <a:endParaRPr lang="en-IN" sz="900" dirty="0"/>
            </a:p>
          </p:txBody>
        </p:sp>
      </p:grpSp>
      <p:sp>
        <p:nvSpPr>
          <p:cNvPr id="51" name="Graphic 29" descr="Kite outline">
            <a:extLst>
              <a:ext uri="{FF2B5EF4-FFF2-40B4-BE49-F238E27FC236}">
                <a16:creationId xmlns:a16="http://schemas.microsoft.com/office/drawing/2014/main" id="{41ED107F-8915-9D0F-AE2D-F1D026AD461E}"/>
              </a:ext>
            </a:extLst>
          </p:cNvPr>
          <p:cNvSpPr/>
          <p:nvPr userDrawn="1"/>
        </p:nvSpPr>
        <p:spPr>
          <a:xfrm>
            <a:off x="8463995" y="3858461"/>
            <a:ext cx="530099" cy="558051"/>
          </a:xfrm>
          <a:custGeom>
            <a:avLst/>
            <a:gdLst>
              <a:gd name="connsiteX0" fmla="*/ 812898 w 814356"/>
              <a:gd name="connsiteY0" fmla="*/ 359211 h 857297"/>
              <a:gd name="connsiteX1" fmla="*/ 668642 w 814356"/>
              <a:gd name="connsiteY1" fmla="*/ 11748 h 857297"/>
              <a:gd name="connsiteX2" fmla="*/ 643743 w 814356"/>
              <a:gd name="connsiteY2" fmla="*/ 1461 h 857297"/>
              <a:gd name="connsiteX3" fmla="*/ 295852 w 814356"/>
              <a:gd name="connsiteY3" fmla="*/ 145918 h 857297"/>
              <a:gd name="connsiteX4" fmla="*/ 284546 w 814356"/>
              <a:gd name="connsiteY4" fmla="*/ 167549 h 857297"/>
              <a:gd name="connsiteX5" fmla="*/ 383482 w 814356"/>
              <a:gd name="connsiteY5" fmla="*/ 623625 h 857297"/>
              <a:gd name="connsiteX6" fmla="*/ 387416 w 814356"/>
              <a:gd name="connsiteY6" fmla="*/ 631693 h 857297"/>
              <a:gd name="connsiteX7" fmla="*/ 347287 w 814356"/>
              <a:gd name="connsiteY7" fmla="*/ 691833 h 857297"/>
              <a:gd name="connsiteX8" fmla="*/ 331562 w 814356"/>
              <a:gd name="connsiteY8" fmla="*/ 624635 h 857297"/>
              <a:gd name="connsiteX9" fmla="*/ 308233 w 814356"/>
              <a:gd name="connsiteY9" fmla="*/ 610162 h 857297"/>
              <a:gd name="connsiteX10" fmla="*/ 298672 w 814356"/>
              <a:gd name="connsiteY10" fmla="*/ 615605 h 857297"/>
              <a:gd name="connsiteX11" fmla="*/ 243541 w 814356"/>
              <a:gd name="connsiteY11" fmla="*/ 672917 h 857297"/>
              <a:gd name="connsiteX12" fmla="*/ 244068 w 814356"/>
              <a:gd name="connsiteY12" fmla="*/ 700364 h 857297"/>
              <a:gd name="connsiteX13" fmla="*/ 253838 w 814356"/>
              <a:gd name="connsiteY13" fmla="*/ 705435 h 857297"/>
              <a:gd name="connsiteX14" fmla="*/ 315683 w 814356"/>
              <a:gd name="connsiteY14" fmla="*/ 717398 h 857297"/>
              <a:gd name="connsiteX15" fmla="*/ 206641 w 814356"/>
              <a:gd name="connsiteY15" fmla="*/ 739563 h 857297"/>
              <a:gd name="connsiteX16" fmla="*/ 193973 w 814356"/>
              <a:gd name="connsiteY16" fmla="*/ 737468 h 857297"/>
              <a:gd name="connsiteX17" fmla="*/ 796 w 814356"/>
              <a:gd name="connsiteY17" fmla="*/ 843948 h 857297"/>
              <a:gd name="connsiteX18" fmla="*/ 5730 w 814356"/>
              <a:gd name="connsiteY18" fmla="*/ 856502 h 857297"/>
              <a:gd name="connsiteX19" fmla="*/ 18284 w 814356"/>
              <a:gd name="connsiteY19" fmla="*/ 851568 h 857297"/>
              <a:gd name="connsiteX20" fmla="*/ 190620 w 814356"/>
              <a:gd name="connsiteY20" fmla="*/ 756232 h 857297"/>
              <a:gd name="connsiteX21" fmla="*/ 203441 w 814356"/>
              <a:gd name="connsiteY21" fmla="*/ 758346 h 857297"/>
              <a:gd name="connsiteX22" fmla="*/ 334286 w 814356"/>
              <a:gd name="connsiteY22" fmla="*/ 727943 h 857297"/>
              <a:gd name="connsiteX23" fmla="*/ 335905 w 814356"/>
              <a:gd name="connsiteY23" fmla="*/ 726743 h 857297"/>
              <a:gd name="connsiteX24" fmla="*/ 353345 w 814356"/>
              <a:gd name="connsiteY24" fmla="*/ 801133 h 857297"/>
              <a:gd name="connsiteX25" fmla="*/ 367099 w 814356"/>
              <a:gd name="connsiteY25" fmla="*/ 815420 h 857297"/>
              <a:gd name="connsiteX26" fmla="*/ 372243 w 814356"/>
              <a:gd name="connsiteY26" fmla="*/ 816125 h 857297"/>
              <a:gd name="connsiteX27" fmla="*/ 386235 w 814356"/>
              <a:gd name="connsiteY27" fmla="*/ 810172 h 857297"/>
              <a:gd name="connsiteX28" fmla="*/ 441366 w 814356"/>
              <a:gd name="connsiteY28" fmla="*/ 752793 h 857297"/>
              <a:gd name="connsiteX29" fmla="*/ 440820 w 814356"/>
              <a:gd name="connsiteY29" fmla="*/ 725346 h 857297"/>
              <a:gd name="connsiteX30" fmla="*/ 431107 w 814356"/>
              <a:gd name="connsiteY30" fmla="*/ 720294 h 857297"/>
              <a:gd name="connsiteX31" fmla="*/ 359565 w 814356"/>
              <a:gd name="connsiteY31" fmla="*/ 706454 h 857297"/>
              <a:gd name="connsiteX32" fmla="*/ 405390 w 814356"/>
              <a:gd name="connsiteY32" fmla="*/ 638170 h 857297"/>
              <a:gd name="connsiteX33" fmla="*/ 412410 w 814356"/>
              <a:gd name="connsiteY33" fmla="*/ 635607 h 857297"/>
              <a:gd name="connsiteX34" fmla="*/ 805611 w 814356"/>
              <a:gd name="connsiteY34" fmla="*/ 382538 h 857297"/>
              <a:gd name="connsiteX35" fmla="*/ 812898 w 814356"/>
              <a:gd name="connsiteY35" fmla="*/ 359211 h 857297"/>
              <a:gd name="connsiteX36" fmla="*/ 312835 w 814356"/>
              <a:gd name="connsiteY36" fmla="*/ 628854 h 857297"/>
              <a:gd name="connsiteX37" fmla="*/ 329276 w 814356"/>
              <a:gd name="connsiteY37" fmla="*/ 700463 h 857297"/>
              <a:gd name="connsiteX38" fmla="*/ 329161 w 814356"/>
              <a:gd name="connsiteY38" fmla="*/ 700577 h 857297"/>
              <a:gd name="connsiteX39" fmla="*/ 257476 w 814356"/>
              <a:gd name="connsiteY39" fmla="*/ 686118 h 857297"/>
              <a:gd name="connsiteX40" fmla="*/ 257401 w 814356"/>
              <a:gd name="connsiteY40" fmla="*/ 686006 h 857297"/>
              <a:gd name="connsiteX41" fmla="*/ 257429 w 814356"/>
              <a:gd name="connsiteY41" fmla="*/ 685956 h 857297"/>
              <a:gd name="connsiteX42" fmla="*/ 312674 w 814356"/>
              <a:gd name="connsiteY42" fmla="*/ 628806 h 857297"/>
              <a:gd name="connsiteX43" fmla="*/ 312808 w 814356"/>
              <a:gd name="connsiteY43" fmla="*/ 628805 h 857297"/>
              <a:gd name="connsiteX44" fmla="*/ 312835 w 814356"/>
              <a:gd name="connsiteY44" fmla="*/ 628854 h 857297"/>
              <a:gd name="connsiteX45" fmla="*/ 371890 w 814356"/>
              <a:gd name="connsiteY45" fmla="*/ 796789 h 857297"/>
              <a:gd name="connsiteX46" fmla="*/ 355698 w 814356"/>
              <a:gd name="connsiteY46" fmla="*/ 725238 h 857297"/>
              <a:gd name="connsiteX47" fmla="*/ 355771 w 814356"/>
              <a:gd name="connsiteY47" fmla="*/ 725124 h 857297"/>
              <a:gd name="connsiteX48" fmla="*/ 355803 w 814356"/>
              <a:gd name="connsiteY48" fmla="*/ 725123 h 857297"/>
              <a:gd name="connsiteX49" fmla="*/ 427497 w 814356"/>
              <a:gd name="connsiteY49" fmla="*/ 739563 h 857297"/>
              <a:gd name="connsiteX50" fmla="*/ 427573 w 814356"/>
              <a:gd name="connsiteY50" fmla="*/ 739676 h 857297"/>
              <a:gd name="connsiteX51" fmla="*/ 427545 w 814356"/>
              <a:gd name="connsiteY51" fmla="*/ 739725 h 857297"/>
              <a:gd name="connsiteX52" fmla="*/ 372090 w 814356"/>
              <a:gd name="connsiteY52" fmla="*/ 796875 h 857297"/>
              <a:gd name="connsiteX53" fmla="*/ 371952 w 814356"/>
              <a:gd name="connsiteY53" fmla="*/ 796927 h 857297"/>
              <a:gd name="connsiteX54" fmla="*/ 371900 w 814356"/>
              <a:gd name="connsiteY54" fmla="*/ 796789 h 857297"/>
              <a:gd name="connsiteX55" fmla="*/ 789924 w 814356"/>
              <a:gd name="connsiteY55" fmla="*/ 354001 h 857297"/>
              <a:gd name="connsiteX56" fmla="*/ 561600 w 814356"/>
              <a:gd name="connsiteY56" fmla="*/ 259798 h 857297"/>
              <a:gd name="connsiteX57" fmla="*/ 656116 w 814356"/>
              <a:gd name="connsiteY57" fmla="*/ 31751 h 857297"/>
              <a:gd name="connsiteX58" fmla="*/ 656236 w 814356"/>
              <a:gd name="connsiteY58" fmla="*/ 31690 h 857297"/>
              <a:gd name="connsiteX59" fmla="*/ 656297 w 814356"/>
              <a:gd name="connsiteY59" fmla="*/ 31751 h 857297"/>
              <a:gd name="connsiteX60" fmla="*/ 790047 w 814356"/>
              <a:gd name="connsiteY60" fmla="*/ 353877 h 857297"/>
              <a:gd name="connsiteX61" fmla="*/ 789994 w 814356"/>
              <a:gd name="connsiteY61" fmla="*/ 354001 h 857297"/>
              <a:gd name="connsiteX62" fmla="*/ 789924 w 814356"/>
              <a:gd name="connsiteY62" fmla="*/ 354001 h 857297"/>
              <a:gd name="connsiteX63" fmla="*/ 785437 w 814356"/>
              <a:gd name="connsiteY63" fmla="*/ 372898 h 857297"/>
              <a:gd name="connsiteX64" fmla="*/ 416410 w 814356"/>
              <a:gd name="connsiteY64" fmla="*/ 610366 h 857297"/>
              <a:gd name="connsiteX65" fmla="*/ 416278 w 814356"/>
              <a:gd name="connsiteY65" fmla="*/ 610343 h 857297"/>
              <a:gd name="connsiteX66" fmla="*/ 416267 w 814356"/>
              <a:gd name="connsiteY66" fmla="*/ 610252 h 857297"/>
              <a:gd name="connsiteX67" fmla="*/ 554256 w 814356"/>
              <a:gd name="connsiteY67" fmla="*/ 277401 h 857297"/>
              <a:gd name="connsiteX68" fmla="*/ 785371 w 814356"/>
              <a:gd name="connsiteY68" fmla="*/ 372746 h 857297"/>
              <a:gd name="connsiteX69" fmla="*/ 785456 w 814356"/>
              <a:gd name="connsiteY69" fmla="*/ 372850 h 857297"/>
              <a:gd name="connsiteX70" fmla="*/ 785437 w 814356"/>
              <a:gd name="connsiteY70" fmla="*/ 372898 h 857297"/>
              <a:gd name="connsiteX71" fmla="*/ 543950 w 814356"/>
              <a:gd name="connsiteY71" fmla="*/ 252531 h 857297"/>
              <a:gd name="connsiteX72" fmla="*/ 315798 w 814356"/>
              <a:gd name="connsiteY72" fmla="*/ 158433 h 857297"/>
              <a:gd name="connsiteX73" fmla="*/ 315760 w 814356"/>
              <a:gd name="connsiteY73" fmla="*/ 158291 h 857297"/>
              <a:gd name="connsiteX74" fmla="*/ 315798 w 814356"/>
              <a:gd name="connsiteY74" fmla="*/ 158252 h 857297"/>
              <a:gd name="connsiteX75" fmla="*/ 638381 w 814356"/>
              <a:gd name="connsiteY75" fmla="*/ 24321 h 857297"/>
              <a:gd name="connsiteX76" fmla="*/ 638505 w 814356"/>
              <a:gd name="connsiteY76" fmla="*/ 24374 h 857297"/>
              <a:gd name="connsiteX77" fmla="*/ 638505 w 814356"/>
              <a:gd name="connsiteY77" fmla="*/ 24445 h 857297"/>
              <a:gd name="connsiteX78" fmla="*/ 305758 w 814356"/>
              <a:gd name="connsiteY78" fmla="*/ 174893 h 857297"/>
              <a:gd name="connsiteX79" fmla="*/ 536644 w 814356"/>
              <a:gd name="connsiteY79" fmla="*/ 270143 h 857297"/>
              <a:gd name="connsiteX80" fmla="*/ 398656 w 814356"/>
              <a:gd name="connsiteY80" fmla="*/ 602984 h 857297"/>
              <a:gd name="connsiteX81" fmla="*/ 398536 w 814356"/>
              <a:gd name="connsiteY81" fmla="*/ 603045 h 857297"/>
              <a:gd name="connsiteX82" fmla="*/ 398475 w 814356"/>
              <a:gd name="connsiteY82" fmla="*/ 602984 h 857297"/>
              <a:gd name="connsiteX83" fmla="*/ 305625 w 814356"/>
              <a:gd name="connsiteY83" fmla="*/ 175007 h 857297"/>
              <a:gd name="connsiteX84" fmla="*/ 305687 w 814356"/>
              <a:gd name="connsiteY84" fmla="*/ 174887 h 857297"/>
              <a:gd name="connsiteX85" fmla="*/ 305758 w 814356"/>
              <a:gd name="connsiteY85" fmla="*/ 174893 h 85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14356" h="857297">
                <a:moveTo>
                  <a:pt x="812898" y="359211"/>
                </a:moveTo>
                <a:lnTo>
                  <a:pt x="668642" y="11748"/>
                </a:lnTo>
                <a:cubicBezTo>
                  <a:pt x="664607" y="2032"/>
                  <a:pt x="653460" y="-2573"/>
                  <a:pt x="643743" y="1461"/>
                </a:cubicBezTo>
                <a:lnTo>
                  <a:pt x="295852" y="145918"/>
                </a:lnTo>
                <a:cubicBezTo>
                  <a:pt x="287353" y="149449"/>
                  <a:pt x="282595" y="158553"/>
                  <a:pt x="284546" y="167549"/>
                </a:cubicBezTo>
                <a:lnTo>
                  <a:pt x="383482" y="623625"/>
                </a:lnTo>
                <a:cubicBezTo>
                  <a:pt x="384132" y="626589"/>
                  <a:pt x="385481" y="629355"/>
                  <a:pt x="387416" y="631693"/>
                </a:cubicBezTo>
                <a:cubicBezTo>
                  <a:pt x="377928" y="654078"/>
                  <a:pt x="364316" y="674480"/>
                  <a:pt x="347287" y="691833"/>
                </a:cubicBezTo>
                <a:lnTo>
                  <a:pt x="331562" y="624635"/>
                </a:lnTo>
                <a:cubicBezTo>
                  <a:pt x="329116" y="614196"/>
                  <a:pt x="318671" y="607717"/>
                  <a:pt x="308233" y="610162"/>
                </a:cubicBezTo>
                <a:cubicBezTo>
                  <a:pt x="304588" y="611017"/>
                  <a:pt x="301267" y="612906"/>
                  <a:pt x="298672" y="615605"/>
                </a:cubicBezTo>
                <a:lnTo>
                  <a:pt x="243541" y="672917"/>
                </a:lnTo>
                <a:cubicBezTo>
                  <a:pt x="236107" y="680642"/>
                  <a:pt x="236343" y="692931"/>
                  <a:pt x="244068" y="700364"/>
                </a:cubicBezTo>
                <a:cubicBezTo>
                  <a:pt x="246767" y="702961"/>
                  <a:pt x="250160" y="704723"/>
                  <a:pt x="253838" y="705435"/>
                </a:cubicBezTo>
                <a:lnTo>
                  <a:pt x="315683" y="717398"/>
                </a:lnTo>
                <a:cubicBezTo>
                  <a:pt x="283502" y="738446"/>
                  <a:pt x="244485" y="746376"/>
                  <a:pt x="206641" y="739563"/>
                </a:cubicBezTo>
                <a:lnTo>
                  <a:pt x="193973" y="737468"/>
                </a:lnTo>
                <a:cubicBezTo>
                  <a:pt x="112972" y="721456"/>
                  <a:pt x="35325" y="764223"/>
                  <a:pt x="796" y="843948"/>
                </a:cubicBezTo>
                <a:cubicBezTo>
                  <a:pt x="-1308" y="848777"/>
                  <a:pt x="901" y="854398"/>
                  <a:pt x="5730" y="856502"/>
                </a:cubicBezTo>
                <a:cubicBezTo>
                  <a:pt x="10560" y="858606"/>
                  <a:pt x="16180" y="856397"/>
                  <a:pt x="18284" y="851568"/>
                </a:cubicBezTo>
                <a:cubicBezTo>
                  <a:pt x="44002" y="792255"/>
                  <a:pt x="107219" y="739792"/>
                  <a:pt x="190620" y="756232"/>
                </a:cubicBezTo>
                <a:lnTo>
                  <a:pt x="203441" y="758346"/>
                </a:lnTo>
                <a:cubicBezTo>
                  <a:pt x="249380" y="766604"/>
                  <a:pt x="296694" y="755610"/>
                  <a:pt x="334286" y="727943"/>
                </a:cubicBezTo>
                <a:cubicBezTo>
                  <a:pt x="334962" y="727457"/>
                  <a:pt x="335905" y="726743"/>
                  <a:pt x="335905" y="726743"/>
                </a:cubicBezTo>
                <a:lnTo>
                  <a:pt x="353345" y="801133"/>
                </a:lnTo>
                <a:cubicBezTo>
                  <a:pt x="354960" y="808058"/>
                  <a:pt x="360239" y="813543"/>
                  <a:pt x="367099" y="815420"/>
                </a:cubicBezTo>
                <a:cubicBezTo>
                  <a:pt x="368774" y="815888"/>
                  <a:pt x="370505" y="816125"/>
                  <a:pt x="372243" y="816125"/>
                </a:cubicBezTo>
                <a:cubicBezTo>
                  <a:pt x="377523" y="816126"/>
                  <a:pt x="382575" y="813976"/>
                  <a:pt x="386235" y="810172"/>
                </a:cubicBezTo>
                <a:lnTo>
                  <a:pt x="441366" y="752793"/>
                </a:lnTo>
                <a:cubicBezTo>
                  <a:pt x="448794" y="745063"/>
                  <a:pt x="448550" y="732775"/>
                  <a:pt x="440820" y="725346"/>
                </a:cubicBezTo>
                <a:cubicBezTo>
                  <a:pt x="438134" y="722765"/>
                  <a:pt x="434762" y="721011"/>
                  <a:pt x="431107" y="720294"/>
                </a:cubicBezTo>
                <a:lnTo>
                  <a:pt x="359565" y="706454"/>
                </a:lnTo>
                <a:cubicBezTo>
                  <a:pt x="379122" y="686879"/>
                  <a:pt x="394686" y="663687"/>
                  <a:pt x="405390" y="638170"/>
                </a:cubicBezTo>
                <a:cubicBezTo>
                  <a:pt x="407878" y="637793"/>
                  <a:pt x="410265" y="636923"/>
                  <a:pt x="412410" y="635607"/>
                </a:cubicBezTo>
                <a:lnTo>
                  <a:pt x="805611" y="382538"/>
                </a:lnTo>
                <a:cubicBezTo>
                  <a:pt x="813365" y="377549"/>
                  <a:pt x="816434" y="367725"/>
                  <a:pt x="812898" y="359211"/>
                </a:cubicBezTo>
                <a:close/>
                <a:moveTo>
                  <a:pt x="312835" y="628854"/>
                </a:moveTo>
                <a:lnTo>
                  <a:pt x="329276" y="700463"/>
                </a:lnTo>
                <a:cubicBezTo>
                  <a:pt x="329276" y="700530"/>
                  <a:pt x="329276" y="700587"/>
                  <a:pt x="329161" y="700577"/>
                </a:cubicBezTo>
                <a:lnTo>
                  <a:pt x="257476" y="686118"/>
                </a:lnTo>
                <a:cubicBezTo>
                  <a:pt x="257425" y="686108"/>
                  <a:pt x="257391" y="686058"/>
                  <a:pt x="257401" y="686006"/>
                </a:cubicBezTo>
                <a:cubicBezTo>
                  <a:pt x="257405" y="685987"/>
                  <a:pt x="257414" y="685970"/>
                  <a:pt x="257429" y="685956"/>
                </a:cubicBezTo>
                <a:lnTo>
                  <a:pt x="312674" y="628806"/>
                </a:lnTo>
                <a:cubicBezTo>
                  <a:pt x="312710" y="628768"/>
                  <a:pt x="312771" y="628767"/>
                  <a:pt x="312808" y="628805"/>
                </a:cubicBezTo>
                <a:cubicBezTo>
                  <a:pt x="312822" y="628818"/>
                  <a:pt x="312832" y="628835"/>
                  <a:pt x="312835" y="628854"/>
                </a:cubicBezTo>
                <a:close/>
                <a:moveTo>
                  <a:pt x="371890" y="796789"/>
                </a:moveTo>
                <a:lnTo>
                  <a:pt x="355698" y="725238"/>
                </a:lnTo>
                <a:cubicBezTo>
                  <a:pt x="355687" y="725186"/>
                  <a:pt x="355720" y="725136"/>
                  <a:pt x="355771" y="725124"/>
                </a:cubicBezTo>
                <a:cubicBezTo>
                  <a:pt x="355782" y="725122"/>
                  <a:pt x="355792" y="725122"/>
                  <a:pt x="355803" y="725123"/>
                </a:cubicBezTo>
                <a:lnTo>
                  <a:pt x="427497" y="739563"/>
                </a:lnTo>
                <a:cubicBezTo>
                  <a:pt x="427549" y="739574"/>
                  <a:pt x="427582" y="739623"/>
                  <a:pt x="427573" y="739676"/>
                </a:cubicBezTo>
                <a:cubicBezTo>
                  <a:pt x="427569" y="739695"/>
                  <a:pt x="427559" y="739712"/>
                  <a:pt x="427545" y="739725"/>
                </a:cubicBezTo>
                <a:lnTo>
                  <a:pt x="372090" y="796875"/>
                </a:lnTo>
                <a:cubicBezTo>
                  <a:pt x="372067" y="796927"/>
                  <a:pt x="372005" y="796951"/>
                  <a:pt x="371952" y="796927"/>
                </a:cubicBezTo>
                <a:cubicBezTo>
                  <a:pt x="371900" y="796904"/>
                  <a:pt x="371876" y="796842"/>
                  <a:pt x="371900" y="796789"/>
                </a:cubicBezTo>
                <a:close/>
                <a:moveTo>
                  <a:pt x="789924" y="354001"/>
                </a:moveTo>
                <a:lnTo>
                  <a:pt x="561600" y="259798"/>
                </a:lnTo>
                <a:lnTo>
                  <a:pt x="656116" y="31751"/>
                </a:lnTo>
                <a:cubicBezTo>
                  <a:pt x="656133" y="31701"/>
                  <a:pt x="656187" y="31674"/>
                  <a:pt x="656236" y="31690"/>
                </a:cubicBezTo>
                <a:cubicBezTo>
                  <a:pt x="656265" y="31700"/>
                  <a:pt x="656288" y="31722"/>
                  <a:pt x="656297" y="31751"/>
                </a:cubicBezTo>
                <a:lnTo>
                  <a:pt x="790047" y="353877"/>
                </a:lnTo>
                <a:cubicBezTo>
                  <a:pt x="790067" y="353925"/>
                  <a:pt x="790044" y="353981"/>
                  <a:pt x="789994" y="354001"/>
                </a:cubicBezTo>
                <a:cubicBezTo>
                  <a:pt x="789971" y="354010"/>
                  <a:pt x="789946" y="354010"/>
                  <a:pt x="789924" y="354001"/>
                </a:cubicBezTo>
                <a:close/>
                <a:moveTo>
                  <a:pt x="785437" y="372898"/>
                </a:moveTo>
                <a:lnTo>
                  <a:pt x="416410" y="610366"/>
                </a:lnTo>
                <a:cubicBezTo>
                  <a:pt x="416367" y="610397"/>
                  <a:pt x="416307" y="610386"/>
                  <a:pt x="416278" y="610343"/>
                </a:cubicBezTo>
                <a:cubicBezTo>
                  <a:pt x="416259" y="610317"/>
                  <a:pt x="416255" y="610282"/>
                  <a:pt x="416267" y="610252"/>
                </a:cubicBezTo>
                <a:lnTo>
                  <a:pt x="554256" y="277401"/>
                </a:lnTo>
                <a:lnTo>
                  <a:pt x="785371" y="372746"/>
                </a:lnTo>
                <a:cubicBezTo>
                  <a:pt x="785423" y="372751"/>
                  <a:pt x="785461" y="372797"/>
                  <a:pt x="785456" y="372850"/>
                </a:cubicBezTo>
                <a:cubicBezTo>
                  <a:pt x="785455" y="372868"/>
                  <a:pt x="785448" y="372884"/>
                  <a:pt x="785437" y="372898"/>
                </a:cubicBezTo>
                <a:close/>
                <a:moveTo>
                  <a:pt x="543950" y="252531"/>
                </a:moveTo>
                <a:lnTo>
                  <a:pt x="315798" y="158433"/>
                </a:lnTo>
                <a:cubicBezTo>
                  <a:pt x="315748" y="158404"/>
                  <a:pt x="315731" y="158340"/>
                  <a:pt x="315760" y="158291"/>
                </a:cubicBezTo>
                <a:cubicBezTo>
                  <a:pt x="315769" y="158274"/>
                  <a:pt x="315782" y="158262"/>
                  <a:pt x="315798" y="158252"/>
                </a:cubicBezTo>
                <a:lnTo>
                  <a:pt x="638381" y="24321"/>
                </a:lnTo>
                <a:cubicBezTo>
                  <a:pt x="638429" y="24302"/>
                  <a:pt x="638485" y="24326"/>
                  <a:pt x="638505" y="24374"/>
                </a:cubicBezTo>
                <a:cubicBezTo>
                  <a:pt x="638514" y="24397"/>
                  <a:pt x="638514" y="24422"/>
                  <a:pt x="638505" y="24445"/>
                </a:cubicBezTo>
                <a:close/>
                <a:moveTo>
                  <a:pt x="305758" y="174893"/>
                </a:moveTo>
                <a:lnTo>
                  <a:pt x="536644" y="270143"/>
                </a:lnTo>
                <a:lnTo>
                  <a:pt x="398656" y="602984"/>
                </a:lnTo>
                <a:cubicBezTo>
                  <a:pt x="398639" y="603035"/>
                  <a:pt x="398585" y="603061"/>
                  <a:pt x="398536" y="603045"/>
                </a:cubicBezTo>
                <a:cubicBezTo>
                  <a:pt x="398507" y="603036"/>
                  <a:pt x="398484" y="603013"/>
                  <a:pt x="398475" y="602984"/>
                </a:cubicBezTo>
                <a:lnTo>
                  <a:pt x="305625" y="175007"/>
                </a:lnTo>
                <a:cubicBezTo>
                  <a:pt x="305609" y="174956"/>
                  <a:pt x="305636" y="174903"/>
                  <a:pt x="305687" y="174887"/>
                </a:cubicBezTo>
                <a:cubicBezTo>
                  <a:pt x="305711" y="174879"/>
                  <a:pt x="305736" y="174881"/>
                  <a:pt x="305758" y="174893"/>
                </a:cubicBezTo>
                <a:close/>
              </a:path>
            </a:pathLst>
          </a:custGeom>
          <a:solidFill>
            <a:schemeClr val="bg1"/>
          </a:solidFill>
          <a:ln w="9525" cap="flat">
            <a:noFill/>
            <a:prstDash val="solid"/>
            <a:miter/>
          </a:ln>
        </p:spPr>
        <p:txBody>
          <a:bodyPr rtlCol="0" anchor="ctr"/>
          <a:lstStyle/>
          <a:p>
            <a:endParaRPr lang="en-IN" sz="900" dirty="0"/>
          </a:p>
        </p:txBody>
      </p:sp>
      <p:pic>
        <p:nvPicPr>
          <p:cNvPr id="53" name="Picture 52">
            <a:extLst>
              <a:ext uri="{FF2B5EF4-FFF2-40B4-BE49-F238E27FC236}">
                <a16:creationId xmlns:a16="http://schemas.microsoft.com/office/drawing/2014/main" id="{D59C6C60-1680-6B48-BB9D-D567B75618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7851" y="269938"/>
            <a:ext cx="1206500" cy="1438257"/>
          </a:xfrm>
          <a:prstGeom prst="rect">
            <a:avLst/>
          </a:prstGeom>
        </p:spPr>
      </p:pic>
      <p:sp>
        <p:nvSpPr>
          <p:cNvPr id="54" name="Rectangle 53">
            <a:extLst>
              <a:ext uri="{FF2B5EF4-FFF2-40B4-BE49-F238E27FC236}">
                <a16:creationId xmlns:a16="http://schemas.microsoft.com/office/drawing/2014/main" id="{DBC1B16E-5E01-79F1-ED3B-FD3C84F4A475}"/>
              </a:ext>
            </a:extLst>
          </p:cNvPr>
          <p:cNvSpPr/>
          <p:nvPr userDrawn="1"/>
        </p:nvSpPr>
        <p:spPr>
          <a:xfrm>
            <a:off x="0" y="6553201"/>
            <a:ext cx="12192000" cy="393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137433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Texture Background"/>
          <p:cNvPicPr>
            <a:picLocks noChangeAspect="1"/>
          </p:cNvPicPr>
          <p:nvPr userDrawn="1"/>
        </p:nvPicPr>
        <p:blipFill>
          <a:blip r:embed="rId2"/>
          <a:stretch>
            <a:fillRect/>
          </a:stretch>
        </p:blipFill>
        <p:spPr>
          <a:xfrm>
            <a:off x="2403" y="1353"/>
            <a:ext cx="12189597" cy="6856649"/>
          </a:xfrm>
          <a:prstGeom prst="rect">
            <a:avLst/>
          </a:prstGeom>
        </p:spPr>
      </p:pic>
      <p:pic>
        <p:nvPicPr>
          <p:cNvPr id="6" name="Full Logo Nam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sp>
        <p:nvSpPr>
          <p:cNvPr id="10" name="Line">
            <a:extLst>
              <a:ext uri="{FF2B5EF4-FFF2-40B4-BE49-F238E27FC236}">
                <a16:creationId xmlns:a16="http://schemas.microsoft.com/office/drawing/2014/main" id="{659B3A67-27DA-4F30-B125-892BFB66ED37}"/>
              </a:ext>
            </a:extLst>
          </p:cNvPr>
          <p:cNvSpPr/>
          <p:nvPr userDrawn="1"/>
        </p:nvSpPr>
        <p:spPr>
          <a:xfrm>
            <a:off x="10992155" y="2355678"/>
            <a:ext cx="85027" cy="226139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Header">
            <a:extLst>
              <a:ext uri="{FF2B5EF4-FFF2-40B4-BE49-F238E27FC236}">
                <a16:creationId xmlns:a16="http://schemas.microsoft.com/office/drawing/2014/main" id="{953C7DEC-3EC4-45E1-B8DA-A2E1F77915B7}"/>
              </a:ext>
            </a:extLst>
          </p:cNvPr>
          <p:cNvSpPr>
            <a:spLocks noGrp="1"/>
          </p:cNvSpPr>
          <p:nvPr>
            <p:ph type="body" sz="quarter" idx="11" hasCustomPrompt="1"/>
          </p:nvPr>
        </p:nvSpPr>
        <p:spPr>
          <a:xfrm>
            <a:off x="5833234" y="2355678"/>
            <a:ext cx="4916487" cy="1731581"/>
          </a:xfrm>
          <a:prstGeom prst="rect">
            <a:avLst/>
          </a:prstGeom>
        </p:spPr>
        <p:txBody>
          <a:bodyPr/>
          <a:lstStyle>
            <a:lvl1pPr marL="0" indent="0" algn="r">
              <a:buNone/>
              <a:defRPr sz="5400" b="1">
                <a:solidFill>
                  <a:schemeClr val="bg1"/>
                </a:solidFill>
              </a:defRPr>
            </a:lvl1pPr>
          </a:lstStyle>
          <a:p>
            <a:pPr lvl="0"/>
            <a:r>
              <a:rPr lang="en-US" dirty="0"/>
              <a:t>Service</a:t>
            </a:r>
          </a:p>
          <a:p>
            <a:pPr lvl="0"/>
            <a:r>
              <a:rPr lang="en-US" dirty="0"/>
              <a:t>Overview</a:t>
            </a:r>
            <a:endParaRPr lang="en-ZA" dirty="0"/>
          </a:p>
        </p:txBody>
      </p:sp>
      <p:sp>
        <p:nvSpPr>
          <p:cNvPr id="13" name="Sub-Header">
            <a:extLst>
              <a:ext uri="{FF2B5EF4-FFF2-40B4-BE49-F238E27FC236}">
                <a16:creationId xmlns:a16="http://schemas.microsoft.com/office/drawing/2014/main" id="{E4D691FE-99E1-4ADF-A114-9BE35437FCC7}"/>
              </a:ext>
            </a:extLst>
          </p:cNvPr>
          <p:cNvSpPr>
            <a:spLocks noGrp="1"/>
          </p:cNvSpPr>
          <p:nvPr>
            <p:ph type="body" sz="quarter" idx="12" hasCustomPrompt="1"/>
          </p:nvPr>
        </p:nvSpPr>
        <p:spPr>
          <a:xfrm>
            <a:off x="2685010" y="4187417"/>
            <a:ext cx="8064711" cy="623627"/>
          </a:xfrm>
          <a:prstGeom prst="rect">
            <a:avLst/>
          </a:prstGeom>
        </p:spPr>
        <p:txBody>
          <a:bodyPr/>
          <a:lstStyle>
            <a:lvl1pPr marL="0" indent="0" algn="r">
              <a:buNone/>
              <a:defRPr sz="1800" b="0">
                <a:solidFill>
                  <a:schemeClr val="bg1"/>
                </a:solidFill>
                <a:latin typeface="+mn-lt"/>
              </a:defRPr>
            </a:lvl1pPr>
          </a:lstStyle>
          <a:p>
            <a:pPr lvl="0"/>
            <a:r>
              <a:rPr lang="en-US" dirty="0"/>
              <a:t>Insert your desired text here. This is a sample text. Insert your desired text here. Insert your desired text here. This is a sample text. </a:t>
            </a:r>
          </a:p>
        </p:txBody>
      </p:sp>
      <p:pic>
        <p:nvPicPr>
          <p:cNvPr id="11" name="Picture 10">
            <a:extLst>
              <a:ext uri="{FF2B5EF4-FFF2-40B4-BE49-F238E27FC236}">
                <a16:creationId xmlns:a16="http://schemas.microsoft.com/office/drawing/2014/main" id="{3B9D7FF1-4D38-487B-B514-0EA620CE08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5" name="TextBox 14">
            <a:extLst>
              <a:ext uri="{FF2B5EF4-FFF2-40B4-BE49-F238E27FC236}">
                <a16:creationId xmlns:a16="http://schemas.microsoft.com/office/drawing/2014/main" id="{27D14120-5E15-458D-A864-3BC503C57DEE}"/>
              </a:ext>
            </a:extLst>
          </p:cNvPr>
          <p:cNvSpPr txBox="1"/>
          <p:nvPr userDrawn="1"/>
        </p:nvSpPr>
        <p:spPr>
          <a:xfrm>
            <a:off x="543997" y="6158423"/>
            <a:ext cx="2990335" cy="461665"/>
          </a:xfrm>
          <a:prstGeom prst="rect">
            <a:avLst/>
          </a:prstGeom>
          <a:noFill/>
        </p:spPr>
        <p:txBody>
          <a:bodyPr wrap="square" rtlCol="0">
            <a:spAutoFit/>
          </a:bodyPr>
          <a:lstStyle/>
          <a:p>
            <a:r>
              <a:rPr lang="en-US" sz="2400" b="1" dirty="0">
                <a:solidFill>
                  <a:schemeClr val="bg1"/>
                </a:solidFill>
              </a:rPr>
              <a:t>Develop and Grow</a:t>
            </a:r>
            <a:endParaRPr lang="en-ZA" sz="2400" b="1" dirty="0">
              <a:solidFill>
                <a:schemeClr val="bg1"/>
              </a:solidFill>
            </a:endParaRPr>
          </a:p>
        </p:txBody>
      </p:sp>
      <p:pic>
        <p:nvPicPr>
          <p:cNvPr id="9" name="Picture 8">
            <a:extLst>
              <a:ext uri="{FF2B5EF4-FFF2-40B4-BE49-F238E27FC236}">
                <a16:creationId xmlns:a16="http://schemas.microsoft.com/office/drawing/2014/main" id="{3B5901C3-DC68-5E77-1557-6F9FEEF885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1593" y="389109"/>
            <a:ext cx="1032971" cy="1231393"/>
          </a:xfrm>
          <a:prstGeom prst="rect">
            <a:avLst/>
          </a:prstGeom>
        </p:spPr>
      </p:pic>
    </p:spTree>
    <p:extLst>
      <p:ext uri="{BB962C8B-B14F-4D97-AF65-F5344CB8AC3E}">
        <p14:creationId xmlns:p14="http://schemas.microsoft.com/office/powerpoint/2010/main" val="2448466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2463B5-2D19-45AD-A28A-8C98EC1A6D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3" name="Line">
            <a:extLst>
              <a:ext uri="{FF2B5EF4-FFF2-40B4-BE49-F238E27FC236}">
                <a16:creationId xmlns:a16="http://schemas.microsoft.com/office/drawing/2014/main" id="{83331942-BDC1-4CC5-A9CE-1189148B97C8}"/>
              </a:ext>
            </a:extLst>
          </p:cNvPr>
          <p:cNvSpPr/>
          <p:nvPr userDrawn="1"/>
        </p:nvSpPr>
        <p:spPr>
          <a:xfrm>
            <a:off x="646564" y="2337650"/>
            <a:ext cx="117331" cy="19196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 Placeholder 16">
            <a:extLst>
              <a:ext uri="{FF2B5EF4-FFF2-40B4-BE49-F238E27FC236}">
                <a16:creationId xmlns:a16="http://schemas.microsoft.com/office/drawing/2014/main" id="{513047B9-2F02-4B25-9877-C6FD1B7EDF36}"/>
              </a:ext>
            </a:extLst>
          </p:cNvPr>
          <p:cNvSpPr>
            <a:spLocks noGrp="1"/>
          </p:cNvSpPr>
          <p:nvPr>
            <p:ph type="body" sz="quarter" idx="11" hasCustomPrompt="1"/>
          </p:nvPr>
        </p:nvSpPr>
        <p:spPr>
          <a:xfrm>
            <a:off x="1011690" y="2692878"/>
            <a:ext cx="4916487" cy="604583"/>
          </a:xfrm>
          <a:prstGeom prst="rect">
            <a:avLst/>
          </a:prstGeom>
        </p:spPr>
        <p:txBody>
          <a:bodyPr/>
          <a:lstStyle>
            <a:lvl1pPr marL="0" indent="0">
              <a:buNone/>
              <a:defRPr sz="5400" b="1">
                <a:solidFill>
                  <a:schemeClr val="bg1"/>
                </a:solidFill>
              </a:defRPr>
            </a:lvl1pPr>
          </a:lstStyle>
          <a:p>
            <a:pPr lvl="0"/>
            <a:r>
              <a:rPr lang="en-US" dirty="0"/>
              <a:t>Header</a:t>
            </a:r>
            <a:endParaRPr lang="en-ZA" dirty="0"/>
          </a:p>
        </p:txBody>
      </p:sp>
      <p:sp>
        <p:nvSpPr>
          <p:cNvPr id="15" name="Text Placeholder 16">
            <a:extLst>
              <a:ext uri="{FF2B5EF4-FFF2-40B4-BE49-F238E27FC236}">
                <a16:creationId xmlns:a16="http://schemas.microsoft.com/office/drawing/2014/main" id="{63815113-A9F4-40B2-B598-1703D29BB0E8}"/>
              </a:ext>
            </a:extLst>
          </p:cNvPr>
          <p:cNvSpPr>
            <a:spLocks noGrp="1"/>
          </p:cNvSpPr>
          <p:nvPr>
            <p:ph type="body" sz="quarter" idx="12" hasCustomPrompt="1"/>
          </p:nvPr>
        </p:nvSpPr>
        <p:spPr>
          <a:xfrm>
            <a:off x="1011690" y="3416138"/>
            <a:ext cx="4916487" cy="464383"/>
          </a:xfrm>
          <a:prstGeom prst="rect">
            <a:avLst/>
          </a:prstGeom>
        </p:spPr>
        <p:txBody>
          <a:bodyPr/>
          <a:lstStyle>
            <a:lvl1pPr marL="0" indent="0">
              <a:buNone/>
              <a:defRPr sz="2800" b="0">
                <a:solidFill>
                  <a:schemeClr val="bg1"/>
                </a:solidFill>
                <a:latin typeface="+mn-lt"/>
              </a:defRPr>
            </a:lvl1pPr>
          </a:lstStyle>
          <a:p>
            <a:pPr lvl="0"/>
            <a:r>
              <a:rPr lang="en-US" dirty="0"/>
              <a:t>Sub-Header</a:t>
            </a:r>
            <a:endParaRPr lang="en-ZA" dirty="0"/>
          </a:p>
        </p:txBody>
      </p:sp>
      <p:pic>
        <p:nvPicPr>
          <p:cNvPr id="11" name="Full Logo Name">
            <a:extLst>
              <a:ext uri="{FF2B5EF4-FFF2-40B4-BE49-F238E27FC236}">
                <a16:creationId xmlns:a16="http://schemas.microsoft.com/office/drawing/2014/main" id="{6D900D30-92D9-48A7-8E07-0B148E17B2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spTree>
    <p:extLst>
      <p:ext uri="{BB962C8B-B14F-4D97-AF65-F5344CB8AC3E}">
        <p14:creationId xmlns:p14="http://schemas.microsoft.com/office/powerpoint/2010/main" val="247547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B6084D2-D694-4297-9FD1-BBD3B4429D44}"/>
              </a:ext>
            </a:extLst>
          </p:cNvPr>
          <p:cNvSpPr>
            <a:spLocks noGrp="1"/>
          </p:cNvSpPr>
          <p:nvPr>
            <p:ph type="pic" sz="quarter" idx="10"/>
          </p:nvPr>
        </p:nvSpPr>
        <p:spPr>
          <a:xfrm>
            <a:off x="0" y="0"/>
            <a:ext cx="12192000" cy="2403315"/>
          </a:xfrm>
          <a:custGeom>
            <a:avLst/>
            <a:gdLst>
              <a:gd name="connsiteX0" fmla="*/ 0 w 12192000"/>
              <a:gd name="connsiteY0" fmla="*/ 0 h 3034666"/>
              <a:gd name="connsiteX1" fmla="*/ 12192000 w 12192000"/>
              <a:gd name="connsiteY1" fmla="*/ 0 h 3034666"/>
              <a:gd name="connsiteX2" fmla="*/ 12192000 w 12192000"/>
              <a:gd name="connsiteY2" fmla="*/ 3034666 h 3034666"/>
              <a:gd name="connsiteX3" fmla="*/ 0 w 12192000"/>
              <a:gd name="connsiteY3" fmla="*/ 3034666 h 3034666"/>
            </a:gdLst>
            <a:ahLst/>
            <a:cxnLst>
              <a:cxn ang="0">
                <a:pos x="connsiteX0" y="connsiteY0"/>
              </a:cxn>
              <a:cxn ang="0">
                <a:pos x="connsiteX1" y="connsiteY1"/>
              </a:cxn>
              <a:cxn ang="0">
                <a:pos x="connsiteX2" y="connsiteY2"/>
              </a:cxn>
              <a:cxn ang="0">
                <a:pos x="connsiteX3" y="connsiteY3"/>
              </a:cxn>
            </a:cxnLst>
            <a:rect l="l" t="t" r="r" b="b"/>
            <a:pathLst>
              <a:path w="12192000" h="3034666">
                <a:moveTo>
                  <a:pt x="0" y="0"/>
                </a:moveTo>
                <a:lnTo>
                  <a:pt x="12192000" y="0"/>
                </a:lnTo>
                <a:lnTo>
                  <a:pt x="12192000" y="3034666"/>
                </a:lnTo>
                <a:lnTo>
                  <a:pt x="0" y="3034666"/>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pic>
        <p:nvPicPr>
          <p:cNvPr id="3" name="Full Nam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pic>
        <p:nvPicPr>
          <p:cNvPr id="5" name="SET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sp>
        <p:nvSpPr>
          <p:cNvPr id="21" name="Master Header">
            <a:extLst>
              <a:ext uri="{FF2B5EF4-FFF2-40B4-BE49-F238E27FC236}">
                <a16:creationId xmlns:a16="http://schemas.microsoft.com/office/drawing/2014/main" id="{D0A9A5B8-40DD-482C-B0F3-0FE075AE8F20}"/>
              </a:ext>
            </a:extLst>
          </p:cNvPr>
          <p:cNvSpPr txBox="1">
            <a:spLocks/>
          </p:cNvSpPr>
          <p:nvPr userDrawn="1"/>
        </p:nvSpPr>
        <p:spPr>
          <a:xfrm>
            <a:off x="457953" y="2697301"/>
            <a:ext cx="10515600" cy="57540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400" dirty="0"/>
              <a:t>Master Title</a:t>
            </a:r>
            <a:endParaRPr lang="en-ZA" sz="4400" dirty="0"/>
          </a:p>
        </p:txBody>
      </p:sp>
      <p:sp>
        <p:nvSpPr>
          <p:cNvPr id="22" name="Sub-Header">
            <a:extLst>
              <a:ext uri="{FF2B5EF4-FFF2-40B4-BE49-F238E27FC236}">
                <a16:creationId xmlns:a16="http://schemas.microsoft.com/office/drawing/2014/main" id="{E4A977FE-1D37-4F31-944E-E17368457193}"/>
              </a:ext>
            </a:extLst>
          </p:cNvPr>
          <p:cNvSpPr>
            <a:spLocks noGrp="1"/>
          </p:cNvSpPr>
          <p:nvPr>
            <p:ph type="body" sz="quarter" idx="16" hasCustomPrompt="1"/>
          </p:nvPr>
        </p:nvSpPr>
        <p:spPr>
          <a:xfrm>
            <a:off x="457954" y="3335444"/>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24" name="Body Copy Holder">
            <a:extLst>
              <a:ext uri="{FF2B5EF4-FFF2-40B4-BE49-F238E27FC236}">
                <a16:creationId xmlns:a16="http://schemas.microsoft.com/office/drawing/2014/main" id="{9507A0CE-AD00-4D72-A5BF-D0BFAE04EA72}"/>
              </a:ext>
            </a:extLst>
          </p:cNvPr>
          <p:cNvSpPr>
            <a:spLocks noGrp="1"/>
          </p:cNvSpPr>
          <p:nvPr>
            <p:ph type="body" sz="quarter" idx="17" hasCustomPrompt="1"/>
          </p:nvPr>
        </p:nvSpPr>
        <p:spPr>
          <a:xfrm>
            <a:off x="457951" y="4160960"/>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26" name="Body Copy Holder">
            <a:extLst>
              <a:ext uri="{FF2B5EF4-FFF2-40B4-BE49-F238E27FC236}">
                <a16:creationId xmlns:a16="http://schemas.microsoft.com/office/drawing/2014/main" id="{30ACD6E2-0DC6-486A-9969-7CA0B4C9FD97}"/>
              </a:ext>
            </a:extLst>
          </p:cNvPr>
          <p:cNvSpPr>
            <a:spLocks noGrp="1"/>
          </p:cNvSpPr>
          <p:nvPr>
            <p:ph type="body" sz="quarter" idx="18" hasCustomPrompt="1"/>
          </p:nvPr>
        </p:nvSpPr>
        <p:spPr>
          <a:xfrm>
            <a:off x="6214454" y="4160960"/>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6637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w To Use the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A44F8-1DAA-4067-B6F8-904102BAB3EA}"/>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3" name="TextBox 2">
            <a:extLst>
              <a:ext uri="{FF2B5EF4-FFF2-40B4-BE49-F238E27FC236}">
                <a16:creationId xmlns:a16="http://schemas.microsoft.com/office/drawing/2014/main" id="{735B5593-5B11-5F53-1C89-6AF301A4B27D}"/>
              </a:ext>
            </a:extLst>
          </p:cNvPr>
          <p:cNvSpPr txBox="1"/>
          <p:nvPr userDrawn="1"/>
        </p:nvSpPr>
        <p:spPr>
          <a:xfrm>
            <a:off x="4805680" y="2379852"/>
            <a:ext cx="5913120" cy="1938992"/>
          </a:xfrm>
          <a:prstGeom prst="rect">
            <a:avLst/>
          </a:prstGeom>
          <a:noFill/>
        </p:spPr>
        <p:txBody>
          <a:bodyPr wrap="square" rtlCol="0">
            <a:spAutoFit/>
          </a:bodyPr>
          <a:lstStyle/>
          <a:p>
            <a:r>
              <a:rPr lang="en-US" sz="6000" b="1" dirty="0">
                <a:solidFill>
                  <a:schemeClr val="bg1"/>
                </a:solidFill>
              </a:rPr>
              <a:t>ANNUAL</a:t>
            </a:r>
          </a:p>
          <a:p>
            <a:r>
              <a:rPr lang="en-US" sz="6000" b="1" dirty="0">
                <a:solidFill>
                  <a:schemeClr val="bg1"/>
                </a:solidFill>
              </a:rPr>
              <a:t>REPORT</a:t>
            </a:r>
          </a:p>
        </p:txBody>
      </p:sp>
      <p:sp>
        <p:nvSpPr>
          <p:cNvPr id="4" name="TextBox 3">
            <a:extLst>
              <a:ext uri="{FF2B5EF4-FFF2-40B4-BE49-F238E27FC236}">
                <a16:creationId xmlns:a16="http://schemas.microsoft.com/office/drawing/2014/main" id="{20EE7F43-4142-27BA-AD0D-63419AAA00DF}"/>
              </a:ext>
            </a:extLst>
          </p:cNvPr>
          <p:cNvSpPr txBox="1"/>
          <p:nvPr userDrawn="1"/>
        </p:nvSpPr>
        <p:spPr>
          <a:xfrm>
            <a:off x="4886960" y="4318845"/>
            <a:ext cx="2489200" cy="369332"/>
          </a:xfrm>
          <a:prstGeom prst="rect">
            <a:avLst/>
          </a:prstGeom>
          <a:noFill/>
        </p:spPr>
        <p:txBody>
          <a:bodyPr wrap="square" rtlCol="0">
            <a:spAutoFit/>
          </a:bodyPr>
          <a:lstStyle/>
          <a:p>
            <a:r>
              <a:rPr lang="en-US" sz="1800" b="0" dirty="0">
                <a:solidFill>
                  <a:schemeClr val="bg1"/>
                </a:solidFill>
              </a:rPr>
              <a:t>PowerPoint Template</a:t>
            </a:r>
          </a:p>
        </p:txBody>
      </p:sp>
      <p:sp>
        <p:nvSpPr>
          <p:cNvPr id="6" name="Rectangle 5">
            <a:extLst>
              <a:ext uri="{FF2B5EF4-FFF2-40B4-BE49-F238E27FC236}">
                <a16:creationId xmlns:a16="http://schemas.microsoft.com/office/drawing/2014/main" id="{59D6FFDC-344E-F583-B6A8-85DAEE16ABF1}"/>
              </a:ext>
            </a:extLst>
          </p:cNvPr>
          <p:cNvSpPr/>
          <p:nvPr userDrawn="1"/>
        </p:nvSpPr>
        <p:spPr>
          <a:xfrm>
            <a:off x="0" y="0"/>
            <a:ext cx="248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Picture 8">
            <a:extLst>
              <a:ext uri="{FF2B5EF4-FFF2-40B4-BE49-F238E27FC236}">
                <a16:creationId xmlns:a16="http://schemas.microsoft.com/office/drawing/2014/main" id="{4A9F6D12-B833-F7C0-4763-5611A73BB8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121" y="2429429"/>
            <a:ext cx="1584961" cy="1889417"/>
          </a:xfrm>
          <a:prstGeom prst="rect">
            <a:avLst/>
          </a:prstGeom>
        </p:spPr>
      </p:pic>
    </p:spTree>
    <p:extLst>
      <p:ext uri="{BB962C8B-B14F-4D97-AF65-F5344CB8AC3E}">
        <p14:creationId xmlns:p14="http://schemas.microsoft.com/office/powerpoint/2010/main" val="270884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3">
    <p:spTree>
      <p:nvGrpSpPr>
        <p:cNvPr id="1" name=""/>
        <p:cNvGrpSpPr/>
        <p:nvPr/>
      </p:nvGrpSpPr>
      <p:grpSpPr>
        <a:xfrm>
          <a:off x="0" y="0"/>
          <a:ext cx="0" cy="0"/>
          <a:chOff x="0" y="0"/>
          <a:chExt cx="0" cy="0"/>
        </a:xfrm>
      </p:grpSpPr>
      <p:sp>
        <p:nvSpPr>
          <p:cNvPr id="2" name="Picture Placeholder">
            <a:extLst>
              <a:ext uri="{FF2B5EF4-FFF2-40B4-BE49-F238E27FC236}">
                <a16:creationId xmlns:a16="http://schemas.microsoft.com/office/drawing/2014/main" id="{B7113CD9-6240-4768-A7BC-1A59CC037F14}"/>
              </a:ext>
            </a:extLst>
          </p:cNvPr>
          <p:cNvSpPr>
            <a:spLocks noGrp="1"/>
          </p:cNvSpPr>
          <p:nvPr>
            <p:ph type="pic" sz="quarter" idx="10"/>
          </p:nvPr>
        </p:nvSpPr>
        <p:spPr>
          <a:xfrm>
            <a:off x="6483997" y="549275"/>
            <a:ext cx="5708003" cy="5759451"/>
          </a:xfrm>
          <a:custGeom>
            <a:avLst/>
            <a:gdLst>
              <a:gd name="connsiteX0" fmla="*/ 4457420 w 5708002"/>
              <a:gd name="connsiteY0" fmla="*/ 0 h 5759451"/>
              <a:gd name="connsiteX1" fmla="*/ 5708002 w 5708002"/>
              <a:gd name="connsiteY1" fmla="*/ 0 h 5759451"/>
              <a:gd name="connsiteX2" fmla="*/ 5708002 w 5708002"/>
              <a:gd name="connsiteY2" fmla="*/ 5759451 h 5759451"/>
              <a:gd name="connsiteX3" fmla="*/ 5247288 w 5708002"/>
              <a:gd name="connsiteY3" fmla="*/ 5759451 h 5759451"/>
              <a:gd name="connsiteX4" fmla="*/ 4457420 w 5708002"/>
              <a:gd name="connsiteY4" fmla="*/ 5759451 h 5759451"/>
              <a:gd name="connsiteX5" fmla="*/ 2183116 w 5708002"/>
              <a:gd name="connsiteY5" fmla="*/ 5759451 h 5759451"/>
              <a:gd name="connsiteX6" fmla="*/ 478099 w 5708002"/>
              <a:gd name="connsiteY6" fmla="*/ 5759451 h 5759451"/>
              <a:gd name="connsiteX7" fmla="*/ 272030 w 5708002"/>
              <a:gd name="connsiteY7" fmla="*/ 5759451 h 5759451"/>
              <a:gd name="connsiteX8" fmla="*/ 0 w 5708002"/>
              <a:gd name="connsiteY8" fmla="*/ 5487421 h 5759451"/>
              <a:gd name="connsiteX9" fmla="*/ 0 w 5708002"/>
              <a:gd name="connsiteY9" fmla="*/ 272031 h 5759451"/>
              <a:gd name="connsiteX10" fmla="*/ 272030 w 5708002"/>
              <a:gd name="connsiteY10" fmla="*/ 1 h 5759451"/>
              <a:gd name="connsiteX11" fmla="*/ 478099 w 5708002"/>
              <a:gd name="connsiteY11" fmla="*/ 1 h 5759451"/>
              <a:gd name="connsiteX12" fmla="*/ 2183116 w 5708002"/>
              <a:gd name="connsiteY12" fmla="*/ 1 h 5759451"/>
              <a:gd name="connsiteX13" fmla="*/ 4457420 w 5708002"/>
              <a:gd name="connsiteY13" fmla="*/ 1 h 575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8002" h="5759451">
                <a:moveTo>
                  <a:pt x="4457420" y="0"/>
                </a:moveTo>
                <a:lnTo>
                  <a:pt x="5708002" y="0"/>
                </a:lnTo>
                <a:lnTo>
                  <a:pt x="5708002" y="5759451"/>
                </a:lnTo>
                <a:lnTo>
                  <a:pt x="5247288" y="5759451"/>
                </a:lnTo>
                <a:lnTo>
                  <a:pt x="4457420" y="5759451"/>
                </a:lnTo>
                <a:lnTo>
                  <a:pt x="2183116" y="5759451"/>
                </a:lnTo>
                <a:lnTo>
                  <a:pt x="478099" y="5759451"/>
                </a:lnTo>
                <a:lnTo>
                  <a:pt x="272030" y="5759451"/>
                </a:lnTo>
                <a:cubicBezTo>
                  <a:pt x="121792" y="5759451"/>
                  <a:pt x="0" y="5637659"/>
                  <a:pt x="0" y="5487421"/>
                </a:cubicBezTo>
                <a:lnTo>
                  <a:pt x="0" y="272031"/>
                </a:lnTo>
                <a:cubicBezTo>
                  <a:pt x="0" y="121793"/>
                  <a:pt x="121792" y="1"/>
                  <a:pt x="272030" y="1"/>
                </a:cubicBezTo>
                <a:lnTo>
                  <a:pt x="478099" y="1"/>
                </a:lnTo>
                <a:lnTo>
                  <a:pt x="2183116" y="1"/>
                </a:lnTo>
                <a:lnTo>
                  <a:pt x="4457420" y="1"/>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4" name="Side logo"/>
          <p:cNvGrpSpPr/>
          <p:nvPr userDrawn="1"/>
        </p:nvGrpSpPr>
        <p:grpSpPr>
          <a:xfrm>
            <a:off x="-777" y="549276"/>
            <a:ext cx="501281" cy="6308725"/>
            <a:chOff x="-777" y="549275"/>
            <a:chExt cx="501281" cy="6308725"/>
          </a:xfrm>
        </p:grpSpPr>
        <p:grpSp>
          <p:nvGrpSpPr>
            <p:cNvPr id="5" name="Group 4"/>
            <p:cNvGrpSpPr/>
            <p:nvPr/>
          </p:nvGrpSpPr>
          <p:grpSpPr>
            <a:xfrm>
              <a:off x="-777" y="549275"/>
              <a:ext cx="501281" cy="6308725"/>
              <a:chOff x="-777" y="549275"/>
              <a:chExt cx="501281" cy="6308725"/>
            </a:xfrm>
          </p:grpSpPr>
          <p:sp>
            <p:nvSpPr>
              <p:cNvPr id="7" name="Rectangle: Single Corner Rounded 20">
                <a:extLst>
                  <a:ext uri="{FF2B5EF4-FFF2-40B4-BE49-F238E27FC236}">
                    <a16:creationId xmlns:a16="http://schemas.microsoft.com/office/drawing/2014/main" id="{2E03907B-7722-4DAE-B329-87F82D2A723F}"/>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8" name="Group 7"/>
              <p:cNvGrpSpPr/>
              <p:nvPr/>
            </p:nvGrpSpPr>
            <p:grpSpPr>
              <a:xfrm>
                <a:off x="-777" y="5101567"/>
                <a:ext cx="501281" cy="1756433"/>
                <a:chOff x="-777" y="5101567"/>
                <a:chExt cx="501281" cy="1756433"/>
              </a:xfrm>
            </p:grpSpPr>
            <p:grpSp>
              <p:nvGrpSpPr>
                <p:cNvPr id="9" name="Group 8"/>
                <p:cNvGrpSpPr/>
                <p:nvPr/>
              </p:nvGrpSpPr>
              <p:grpSpPr>
                <a:xfrm>
                  <a:off x="0" y="5606739"/>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0" name="Group 9"/>
                <p:cNvGrpSpPr/>
                <p:nvPr/>
              </p:nvGrpSpPr>
              <p:grpSpPr>
                <a:xfrm>
                  <a:off x="0" y="5856991"/>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1" name="Group 10"/>
                <p:cNvGrpSpPr/>
                <p:nvPr/>
              </p:nvGrpSpPr>
              <p:grpSpPr>
                <a:xfrm>
                  <a:off x="0" y="6107243"/>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6357495"/>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607747"/>
                  <a:ext cx="500504" cy="250253"/>
                  <a:chOff x="0" y="5655624"/>
                  <a:chExt cx="439762" cy="219882"/>
                </a:xfrm>
              </p:grpSpPr>
              <p:sp>
                <p:nvSpPr>
                  <p:cNvPr id="20" name="Oval 1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1" name="Oval 2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4" name="Group 13"/>
                <p:cNvGrpSpPr/>
                <p:nvPr/>
              </p:nvGrpSpPr>
              <p:grpSpPr>
                <a:xfrm>
                  <a:off x="-777" y="5356487"/>
                  <a:ext cx="500504" cy="250253"/>
                  <a:chOff x="0" y="5655624"/>
                  <a:chExt cx="439762" cy="219882"/>
                </a:xfrm>
              </p:grpSpPr>
              <p:sp>
                <p:nvSpPr>
                  <p:cNvPr id="18" name="Oval 1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9" name="Oval 1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5" name="Group 14"/>
                <p:cNvGrpSpPr/>
                <p:nvPr/>
              </p:nvGrpSpPr>
              <p:grpSpPr>
                <a:xfrm>
                  <a:off x="-777" y="5101567"/>
                  <a:ext cx="500504" cy="250253"/>
                  <a:chOff x="0" y="5655624"/>
                  <a:chExt cx="439762" cy="219882"/>
                </a:xfrm>
              </p:grpSpPr>
              <p:sp>
                <p:nvSpPr>
                  <p:cNvPr id="16" name="Oval 1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 name="Oval 1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4" name="Body Copy Holder">
            <a:extLst>
              <a:ext uri="{FF2B5EF4-FFF2-40B4-BE49-F238E27FC236}">
                <a16:creationId xmlns:a16="http://schemas.microsoft.com/office/drawing/2014/main" id="{80F5F4DE-3647-4C13-9D6F-E87DC93EED1C}"/>
              </a:ext>
            </a:extLst>
          </p:cNvPr>
          <p:cNvSpPr>
            <a:spLocks noGrp="1"/>
          </p:cNvSpPr>
          <p:nvPr>
            <p:ph type="body" sz="quarter" idx="18" hasCustomPrompt="1"/>
          </p:nvPr>
        </p:nvSpPr>
        <p:spPr>
          <a:xfrm>
            <a:off x="988331" y="2613319"/>
            <a:ext cx="4916487" cy="369540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5" name="Master Header">
            <a:extLst>
              <a:ext uri="{FF2B5EF4-FFF2-40B4-BE49-F238E27FC236}">
                <a16:creationId xmlns:a16="http://schemas.microsoft.com/office/drawing/2014/main" id="{992AD6D1-E007-4588-946C-4EEC98802C83}"/>
              </a:ext>
            </a:extLst>
          </p:cNvPr>
          <p:cNvSpPr>
            <a:spLocks noGrp="1"/>
          </p:cNvSpPr>
          <p:nvPr>
            <p:ph type="title" hasCustomPrompt="1"/>
          </p:nvPr>
        </p:nvSpPr>
        <p:spPr>
          <a:xfrm>
            <a:off x="988331" y="1007284"/>
            <a:ext cx="4916487" cy="575403"/>
          </a:xfrm>
          <a:prstGeom prst="rect">
            <a:avLst/>
          </a:prstGeom>
        </p:spPr>
        <p:txBody>
          <a:bodyPr/>
          <a:lstStyle>
            <a:lvl1pPr>
              <a:defRPr b="1"/>
            </a:lvl1pPr>
          </a:lstStyle>
          <a:p>
            <a:r>
              <a:rPr lang="en-US" dirty="0"/>
              <a:t>Master Title</a:t>
            </a:r>
            <a:endParaRPr lang="en-ZA" dirty="0"/>
          </a:p>
        </p:txBody>
      </p:sp>
      <p:sp>
        <p:nvSpPr>
          <p:cNvPr id="36" name="Sub-Header">
            <a:extLst>
              <a:ext uri="{FF2B5EF4-FFF2-40B4-BE49-F238E27FC236}">
                <a16:creationId xmlns:a16="http://schemas.microsoft.com/office/drawing/2014/main" id="{00148EE8-09FA-4452-9F5A-A3A61B05CF07}"/>
              </a:ext>
            </a:extLst>
          </p:cNvPr>
          <p:cNvSpPr>
            <a:spLocks noGrp="1"/>
          </p:cNvSpPr>
          <p:nvPr>
            <p:ph type="body" sz="quarter" idx="13" hasCustomPrompt="1"/>
          </p:nvPr>
        </p:nvSpPr>
        <p:spPr>
          <a:xfrm>
            <a:off x="988330" y="1679920"/>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Tree>
    <p:extLst>
      <p:ext uri="{BB962C8B-B14F-4D97-AF65-F5344CB8AC3E}">
        <p14:creationId xmlns:p14="http://schemas.microsoft.com/office/powerpoint/2010/main" val="159336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2409D5C-A122-4E50-AC42-E01A1AF05906}"/>
              </a:ext>
            </a:extLst>
          </p:cNvPr>
          <p:cNvSpPr>
            <a:spLocks noGrp="1"/>
          </p:cNvSpPr>
          <p:nvPr>
            <p:ph type="pic" sz="quarter" idx="10"/>
          </p:nvPr>
        </p:nvSpPr>
        <p:spPr>
          <a:xfrm>
            <a:off x="-1" y="4888872"/>
            <a:ext cx="12192000" cy="1969129"/>
          </a:xfrm>
          <a:custGeom>
            <a:avLst/>
            <a:gdLst>
              <a:gd name="connsiteX0" fmla="*/ 0 w 12192000"/>
              <a:gd name="connsiteY0" fmla="*/ 0 h 3273552"/>
              <a:gd name="connsiteX1" fmla="*/ 12192000 w 12192000"/>
              <a:gd name="connsiteY1" fmla="*/ 0 h 3273552"/>
              <a:gd name="connsiteX2" fmla="*/ 12192000 w 12192000"/>
              <a:gd name="connsiteY2" fmla="*/ 3273552 h 3273552"/>
              <a:gd name="connsiteX3" fmla="*/ 0 w 12192000"/>
              <a:gd name="connsiteY3" fmla="*/ 3273552 h 3273552"/>
            </a:gdLst>
            <a:ahLst/>
            <a:cxnLst>
              <a:cxn ang="0">
                <a:pos x="connsiteX0" y="connsiteY0"/>
              </a:cxn>
              <a:cxn ang="0">
                <a:pos x="connsiteX1" y="connsiteY1"/>
              </a:cxn>
              <a:cxn ang="0">
                <a:pos x="connsiteX2" y="connsiteY2"/>
              </a:cxn>
              <a:cxn ang="0">
                <a:pos x="connsiteX3" y="connsiteY3"/>
              </a:cxn>
            </a:cxnLst>
            <a:rect l="l" t="t" r="r" b="b"/>
            <a:pathLst>
              <a:path w="12192000" h="3273552">
                <a:moveTo>
                  <a:pt x="0" y="0"/>
                </a:moveTo>
                <a:lnTo>
                  <a:pt x="12192000" y="0"/>
                </a:lnTo>
                <a:lnTo>
                  <a:pt x="12192000" y="3273552"/>
                </a:lnTo>
                <a:lnTo>
                  <a:pt x="0" y="3273552"/>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2" name="Logo">
            <a:extLst>
              <a:ext uri="{FF2B5EF4-FFF2-40B4-BE49-F238E27FC236}">
                <a16:creationId xmlns:a16="http://schemas.microsoft.com/office/drawing/2014/main" id="{65468B77-2A61-416B-8C82-0F7855AB2A03}"/>
              </a:ext>
            </a:extLst>
          </p:cNvPr>
          <p:cNvGrpSpPr/>
          <p:nvPr userDrawn="1"/>
        </p:nvGrpSpPr>
        <p:grpSpPr>
          <a:xfrm>
            <a:off x="2" y="1"/>
            <a:ext cx="1087991" cy="964735"/>
            <a:chOff x="1" y="0"/>
            <a:chExt cx="1087990" cy="964734"/>
          </a:xfrm>
        </p:grpSpPr>
        <p:sp>
          <p:nvSpPr>
            <p:cNvPr id="4" name="Rectangle: Single Corner Rounded 1">
              <a:extLst>
                <a:ext uri="{FF2B5EF4-FFF2-40B4-BE49-F238E27FC236}">
                  <a16:creationId xmlns:a16="http://schemas.microsoft.com/office/drawing/2014/main" id="{B66271D7-2CFA-41FF-A853-A0C8B0D6C02E}"/>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pic>
        <p:nvPicPr>
          <p:cNvPr id="11" name="Full Logo Name">
            <a:extLst>
              <a:ext uri="{FF2B5EF4-FFF2-40B4-BE49-F238E27FC236}">
                <a16:creationId xmlns:a16="http://schemas.microsoft.com/office/drawing/2014/main" id="{911C18CB-C082-46FC-9B6D-6AE5BB1EB7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12" name="Master Header">
            <a:extLst>
              <a:ext uri="{FF2B5EF4-FFF2-40B4-BE49-F238E27FC236}">
                <a16:creationId xmlns:a16="http://schemas.microsoft.com/office/drawing/2014/main" id="{3EBFD425-03B6-4524-905E-D77DF71B9A18}"/>
              </a:ext>
            </a:extLst>
          </p:cNvPr>
          <p:cNvSpPr>
            <a:spLocks noGrp="1"/>
          </p:cNvSpPr>
          <p:nvPr>
            <p:ph type="title" hasCustomPrompt="1"/>
          </p:nvPr>
        </p:nvSpPr>
        <p:spPr>
          <a:xfrm>
            <a:off x="457954" y="1404405"/>
            <a:ext cx="4916487" cy="575403"/>
          </a:xfrm>
          <a:prstGeom prst="rect">
            <a:avLst/>
          </a:prstGeom>
        </p:spPr>
        <p:txBody>
          <a:bodyPr/>
          <a:lstStyle>
            <a:lvl1pPr>
              <a:defRPr b="1"/>
            </a:lvl1pPr>
          </a:lstStyle>
          <a:p>
            <a:r>
              <a:rPr lang="en-US" dirty="0"/>
              <a:t>Master Title</a:t>
            </a:r>
            <a:endParaRPr lang="en-ZA" dirty="0"/>
          </a:p>
        </p:txBody>
      </p:sp>
      <p:sp>
        <p:nvSpPr>
          <p:cNvPr id="13" name="Sub-Header">
            <a:extLst>
              <a:ext uri="{FF2B5EF4-FFF2-40B4-BE49-F238E27FC236}">
                <a16:creationId xmlns:a16="http://schemas.microsoft.com/office/drawing/2014/main" id="{82F85E49-5FED-4D85-A817-937060736EB2}"/>
              </a:ext>
            </a:extLst>
          </p:cNvPr>
          <p:cNvSpPr>
            <a:spLocks noGrp="1"/>
          </p:cNvSpPr>
          <p:nvPr>
            <p:ph type="body" sz="quarter" idx="13" hasCustomPrompt="1"/>
          </p:nvPr>
        </p:nvSpPr>
        <p:spPr>
          <a:xfrm>
            <a:off x="457954" y="2077041"/>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15" name="Body Copy Holder">
            <a:extLst>
              <a:ext uri="{FF2B5EF4-FFF2-40B4-BE49-F238E27FC236}">
                <a16:creationId xmlns:a16="http://schemas.microsoft.com/office/drawing/2014/main" id="{6628FF33-6D94-4010-A3D4-7BC32F49C0C7}"/>
              </a:ext>
            </a:extLst>
          </p:cNvPr>
          <p:cNvSpPr>
            <a:spLocks noGrp="1"/>
          </p:cNvSpPr>
          <p:nvPr>
            <p:ph type="body" sz="quarter" idx="18" hasCustomPrompt="1"/>
          </p:nvPr>
        </p:nvSpPr>
        <p:spPr>
          <a:xfrm>
            <a:off x="457953" y="2739566"/>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17" name="Body Copy Holder">
            <a:extLst>
              <a:ext uri="{FF2B5EF4-FFF2-40B4-BE49-F238E27FC236}">
                <a16:creationId xmlns:a16="http://schemas.microsoft.com/office/drawing/2014/main" id="{9090CEA9-4D06-4055-AF02-9AA2B223A7B1}"/>
              </a:ext>
            </a:extLst>
          </p:cNvPr>
          <p:cNvSpPr>
            <a:spLocks noGrp="1"/>
          </p:cNvSpPr>
          <p:nvPr>
            <p:ph type="body" sz="quarter" idx="19" hasCustomPrompt="1"/>
          </p:nvPr>
        </p:nvSpPr>
        <p:spPr>
          <a:xfrm>
            <a:off x="6214453" y="2739564"/>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2246514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mp; Text 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7596829-7BB2-4B35-8F14-B154F1AAEA8F}"/>
              </a:ext>
            </a:extLst>
          </p:cNvPr>
          <p:cNvSpPr>
            <a:spLocks noGrp="1"/>
          </p:cNvSpPr>
          <p:nvPr>
            <p:ph type="pic" sz="quarter" idx="10"/>
          </p:nvPr>
        </p:nvSpPr>
        <p:spPr>
          <a:xfrm>
            <a:off x="6986017" y="0"/>
            <a:ext cx="5205985" cy="6858000"/>
          </a:xfrm>
          <a:custGeom>
            <a:avLst/>
            <a:gdLst>
              <a:gd name="connsiteX0" fmla="*/ 0 w 5205985"/>
              <a:gd name="connsiteY0" fmla="*/ 0 h 6858000"/>
              <a:gd name="connsiteX1" fmla="*/ 5205985 w 5205985"/>
              <a:gd name="connsiteY1" fmla="*/ 0 h 6858000"/>
              <a:gd name="connsiteX2" fmla="*/ 5205985 w 5205985"/>
              <a:gd name="connsiteY2" fmla="*/ 6858000 h 6858000"/>
              <a:gd name="connsiteX3" fmla="*/ 0 w 52059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5985" h="6858000">
                <a:moveTo>
                  <a:pt x="0" y="0"/>
                </a:moveTo>
                <a:lnTo>
                  <a:pt x="5205985" y="0"/>
                </a:lnTo>
                <a:lnTo>
                  <a:pt x="5205985" y="6858000"/>
                </a:lnTo>
                <a:lnTo>
                  <a:pt x="0" y="6858000"/>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 name="Side logo"/>
          <p:cNvGrpSpPr/>
          <p:nvPr userDrawn="1"/>
        </p:nvGrpSpPr>
        <p:grpSpPr>
          <a:xfrm>
            <a:off x="-777" y="549276"/>
            <a:ext cx="501281" cy="6308725"/>
            <a:chOff x="-777" y="549275"/>
            <a:chExt cx="501281" cy="6308725"/>
          </a:xfrm>
        </p:grpSpPr>
        <p:grpSp>
          <p:nvGrpSpPr>
            <p:cNvPr id="4" name="Group 3"/>
            <p:cNvGrpSpPr/>
            <p:nvPr/>
          </p:nvGrpSpPr>
          <p:grpSpPr>
            <a:xfrm>
              <a:off x="-777" y="549275"/>
              <a:ext cx="501281" cy="6308725"/>
              <a:chOff x="-777" y="549275"/>
              <a:chExt cx="501281" cy="6308725"/>
            </a:xfrm>
          </p:grpSpPr>
          <p:sp>
            <p:nvSpPr>
              <p:cNvPr id="7" name="Rectangle: Single Corner Rounded 20">
                <a:extLst>
                  <a:ext uri="{FF2B5EF4-FFF2-40B4-BE49-F238E27FC236}">
                    <a16:creationId xmlns:a16="http://schemas.microsoft.com/office/drawing/2014/main" id="{2E03907B-7722-4DAE-B329-87F82D2A723F}"/>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8" name="Group 7"/>
              <p:cNvGrpSpPr/>
              <p:nvPr/>
            </p:nvGrpSpPr>
            <p:grpSpPr>
              <a:xfrm>
                <a:off x="-777" y="5101567"/>
                <a:ext cx="501281" cy="1756433"/>
                <a:chOff x="-777" y="5101567"/>
                <a:chExt cx="501281" cy="1756433"/>
              </a:xfrm>
            </p:grpSpPr>
            <p:grpSp>
              <p:nvGrpSpPr>
                <p:cNvPr id="9" name="Group 8"/>
                <p:cNvGrpSpPr/>
                <p:nvPr/>
              </p:nvGrpSpPr>
              <p:grpSpPr>
                <a:xfrm>
                  <a:off x="0" y="5606739"/>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0" name="Group 9"/>
                <p:cNvGrpSpPr/>
                <p:nvPr/>
              </p:nvGrpSpPr>
              <p:grpSpPr>
                <a:xfrm>
                  <a:off x="0" y="5856991"/>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1" name="Group 10"/>
                <p:cNvGrpSpPr/>
                <p:nvPr/>
              </p:nvGrpSpPr>
              <p:grpSpPr>
                <a:xfrm>
                  <a:off x="0" y="6107243"/>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6357495"/>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607747"/>
                  <a:ext cx="500504" cy="250253"/>
                  <a:chOff x="0" y="5655624"/>
                  <a:chExt cx="439762" cy="219882"/>
                </a:xfrm>
              </p:grpSpPr>
              <p:sp>
                <p:nvSpPr>
                  <p:cNvPr id="20" name="Oval 1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1" name="Oval 2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4" name="Group 13"/>
                <p:cNvGrpSpPr/>
                <p:nvPr/>
              </p:nvGrpSpPr>
              <p:grpSpPr>
                <a:xfrm>
                  <a:off x="-777" y="5356487"/>
                  <a:ext cx="500504" cy="250253"/>
                  <a:chOff x="0" y="5655624"/>
                  <a:chExt cx="439762" cy="219882"/>
                </a:xfrm>
              </p:grpSpPr>
              <p:sp>
                <p:nvSpPr>
                  <p:cNvPr id="18" name="Oval 1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9" name="Oval 1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5" name="Group 14"/>
                <p:cNvGrpSpPr/>
                <p:nvPr/>
              </p:nvGrpSpPr>
              <p:grpSpPr>
                <a:xfrm>
                  <a:off x="-777" y="5101567"/>
                  <a:ext cx="500504" cy="250253"/>
                  <a:chOff x="0" y="5655624"/>
                  <a:chExt cx="439762" cy="219882"/>
                </a:xfrm>
              </p:grpSpPr>
              <p:sp>
                <p:nvSpPr>
                  <p:cNvPr id="16" name="Oval 1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 name="Oval 1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0" name="Master Header">
            <a:extLst>
              <a:ext uri="{FF2B5EF4-FFF2-40B4-BE49-F238E27FC236}">
                <a16:creationId xmlns:a16="http://schemas.microsoft.com/office/drawing/2014/main" id="{558FAFCA-6A04-43E9-B51B-AABB8349A158}"/>
              </a:ext>
            </a:extLst>
          </p:cNvPr>
          <p:cNvSpPr>
            <a:spLocks noGrp="1"/>
          </p:cNvSpPr>
          <p:nvPr>
            <p:ph type="title" hasCustomPrompt="1"/>
          </p:nvPr>
        </p:nvSpPr>
        <p:spPr>
          <a:xfrm>
            <a:off x="797044" y="750109"/>
            <a:ext cx="4916487" cy="575403"/>
          </a:xfrm>
          <a:prstGeom prst="rect">
            <a:avLst/>
          </a:prstGeom>
        </p:spPr>
        <p:txBody>
          <a:bodyPr/>
          <a:lstStyle>
            <a:lvl1pPr>
              <a:defRPr b="1"/>
            </a:lvl1pPr>
          </a:lstStyle>
          <a:p>
            <a:r>
              <a:rPr lang="en-US" dirty="0"/>
              <a:t>Master Title</a:t>
            </a:r>
            <a:endParaRPr lang="en-ZA" dirty="0"/>
          </a:p>
        </p:txBody>
      </p:sp>
      <p:sp>
        <p:nvSpPr>
          <p:cNvPr id="31" name="Sub-Header">
            <a:extLst>
              <a:ext uri="{FF2B5EF4-FFF2-40B4-BE49-F238E27FC236}">
                <a16:creationId xmlns:a16="http://schemas.microsoft.com/office/drawing/2014/main" id="{7D8978E7-4815-444A-A540-EAD68BA63506}"/>
              </a:ext>
            </a:extLst>
          </p:cNvPr>
          <p:cNvSpPr>
            <a:spLocks noGrp="1"/>
          </p:cNvSpPr>
          <p:nvPr>
            <p:ph type="body" sz="quarter" idx="13" hasCustomPrompt="1"/>
          </p:nvPr>
        </p:nvSpPr>
        <p:spPr>
          <a:xfrm>
            <a:off x="797043" y="1422745"/>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32" name="Body Copy Holder">
            <a:extLst>
              <a:ext uri="{FF2B5EF4-FFF2-40B4-BE49-F238E27FC236}">
                <a16:creationId xmlns:a16="http://schemas.microsoft.com/office/drawing/2014/main" id="{EC6F11B8-B894-4BA8-83C2-81275FB481A7}"/>
              </a:ext>
            </a:extLst>
          </p:cNvPr>
          <p:cNvSpPr>
            <a:spLocks noGrp="1"/>
          </p:cNvSpPr>
          <p:nvPr>
            <p:ph type="body" sz="quarter" idx="15" hasCustomPrompt="1"/>
          </p:nvPr>
        </p:nvSpPr>
        <p:spPr>
          <a:xfrm>
            <a:off x="797042" y="2219395"/>
            <a:ext cx="5391151" cy="413810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609551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mp;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395E7E-D8E0-4EC4-862B-57F310B78CD9}"/>
              </a:ext>
            </a:extLst>
          </p:cNvPr>
          <p:cNvSpPr>
            <a:spLocks noGrp="1"/>
          </p:cNvSpPr>
          <p:nvPr>
            <p:ph type="pic" sz="quarter" idx="10"/>
          </p:nvPr>
        </p:nvSpPr>
        <p:spPr>
          <a:xfrm>
            <a:off x="1427170" y="800539"/>
            <a:ext cx="3813543" cy="5527277"/>
          </a:xfrm>
          <a:custGeom>
            <a:avLst/>
            <a:gdLst>
              <a:gd name="connsiteX0" fmla="*/ 221109 w 3813542"/>
              <a:gd name="connsiteY0" fmla="*/ 0 h 5527277"/>
              <a:gd name="connsiteX1" fmla="*/ 3592433 w 3813542"/>
              <a:gd name="connsiteY1" fmla="*/ 0 h 5527277"/>
              <a:gd name="connsiteX2" fmla="*/ 3813542 w 3813542"/>
              <a:gd name="connsiteY2" fmla="*/ 221109 h 5527277"/>
              <a:gd name="connsiteX3" fmla="*/ 3813542 w 3813542"/>
              <a:gd name="connsiteY3" fmla="*/ 5306168 h 5527277"/>
              <a:gd name="connsiteX4" fmla="*/ 3592433 w 3813542"/>
              <a:gd name="connsiteY4" fmla="*/ 5527277 h 5527277"/>
              <a:gd name="connsiteX5" fmla="*/ 221109 w 3813542"/>
              <a:gd name="connsiteY5" fmla="*/ 5527277 h 5527277"/>
              <a:gd name="connsiteX6" fmla="*/ 0 w 3813542"/>
              <a:gd name="connsiteY6" fmla="*/ 5306168 h 5527277"/>
              <a:gd name="connsiteX7" fmla="*/ 0 w 3813542"/>
              <a:gd name="connsiteY7" fmla="*/ 221109 h 5527277"/>
              <a:gd name="connsiteX8" fmla="*/ 221109 w 3813542"/>
              <a:gd name="connsiteY8" fmla="*/ 0 h 552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3542" h="5527277">
                <a:moveTo>
                  <a:pt x="221109" y="0"/>
                </a:moveTo>
                <a:lnTo>
                  <a:pt x="3592433" y="0"/>
                </a:lnTo>
                <a:cubicBezTo>
                  <a:pt x="3714548" y="0"/>
                  <a:pt x="3813542" y="98994"/>
                  <a:pt x="3813542" y="221109"/>
                </a:cubicBezTo>
                <a:lnTo>
                  <a:pt x="3813542" y="5306168"/>
                </a:lnTo>
                <a:cubicBezTo>
                  <a:pt x="3813542" y="5428283"/>
                  <a:pt x="3714548" y="5527277"/>
                  <a:pt x="3592433" y="5527277"/>
                </a:cubicBezTo>
                <a:lnTo>
                  <a:pt x="221109" y="5527277"/>
                </a:lnTo>
                <a:cubicBezTo>
                  <a:pt x="98994" y="5527277"/>
                  <a:pt x="0" y="5428283"/>
                  <a:pt x="0" y="5306168"/>
                </a:cubicBezTo>
                <a:lnTo>
                  <a:pt x="0" y="221109"/>
                </a:lnTo>
                <a:cubicBezTo>
                  <a:pt x="0" y="98994"/>
                  <a:pt x="98994" y="0"/>
                  <a:pt x="221109"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 name="Side Logo"/>
          <p:cNvGrpSpPr/>
          <p:nvPr userDrawn="1"/>
        </p:nvGrpSpPr>
        <p:grpSpPr>
          <a:xfrm>
            <a:off x="-777" y="549276"/>
            <a:ext cx="501281" cy="6308725"/>
            <a:chOff x="-777" y="549275"/>
            <a:chExt cx="501281" cy="6308725"/>
          </a:xfrm>
        </p:grpSpPr>
        <p:grpSp>
          <p:nvGrpSpPr>
            <p:cNvPr id="4" name="Group 3"/>
            <p:cNvGrpSpPr/>
            <p:nvPr/>
          </p:nvGrpSpPr>
          <p:grpSpPr>
            <a:xfrm>
              <a:off x="-777" y="549275"/>
              <a:ext cx="501281" cy="6308725"/>
              <a:chOff x="-777" y="549275"/>
              <a:chExt cx="501281" cy="6308725"/>
            </a:xfrm>
          </p:grpSpPr>
          <p:sp>
            <p:nvSpPr>
              <p:cNvPr id="7" name="Rectangle: Single Corner Rounded 20">
                <a:extLst>
                  <a:ext uri="{FF2B5EF4-FFF2-40B4-BE49-F238E27FC236}">
                    <a16:creationId xmlns:a16="http://schemas.microsoft.com/office/drawing/2014/main" id="{2E03907B-7722-4DAE-B329-87F82D2A723F}"/>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8" name="Group 7"/>
              <p:cNvGrpSpPr/>
              <p:nvPr/>
            </p:nvGrpSpPr>
            <p:grpSpPr>
              <a:xfrm>
                <a:off x="-777" y="5101567"/>
                <a:ext cx="501281" cy="1756433"/>
                <a:chOff x="-777" y="5101567"/>
                <a:chExt cx="501281" cy="1756433"/>
              </a:xfrm>
            </p:grpSpPr>
            <p:grpSp>
              <p:nvGrpSpPr>
                <p:cNvPr id="9" name="Group 8"/>
                <p:cNvGrpSpPr/>
                <p:nvPr/>
              </p:nvGrpSpPr>
              <p:grpSpPr>
                <a:xfrm>
                  <a:off x="0" y="5606739"/>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0" name="Group 9"/>
                <p:cNvGrpSpPr/>
                <p:nvPr/>
              </p:nvGrpSpPr>
              <p:grpSpPr>
                <a:xfrm>
                  <a:off x="0" y="5856991"/>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1" name="Group 10"/>
                <p:cNvGrpSpPr/>
                <p:nvPr/>
              </p:nvGrpSpPr>
              <p:grpSpPr>
                <a:xfrm>
                  <a:off x="0" y="6107243"/>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6357495"/>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607747"/>
                  <a:ext cx="500504" cy="250253"/>
                  <a:chOff x="0" y="5655624"/>
                  <a:chExt cx="439762" cy="219882"/>
                </a:xfrm>
              </p:grpSpPr>
              <p:sp>
                <p:nvSpPr>
                  <p:cNvPr id="20" name="Oval 1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1" name="Oval 2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4" name="Group 13"/>
                <p:cNvGrpSpPr/>
                <p:nvPr/>
              </p:nvGrpSpPr>
              <p:grpSpPr>
                <a:xfrm>
                  <a:off x="-777" y="5356487"/>
                  <a:ext cx="500504" cy="250253"/>
                  <a:chOff x="0" y="5655624"/>
                  <a:chExt cx="439762" cy="219882"/>
                </a:xfrm>
              </p:grpSpPr>
              <p:sp>
                <p:nvSpPr>
                  <p:cNvPr id="18" name="Oval 1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9" name="Oval 1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5" name="Group 14"/>
                <p:cNvGrpSpPr/>
                <p:nvPr/>
              </p:nvGrpSpPr>
              <p:grpSpPr>
                <a:xfrm>
                  <a:off x="-777" y="5101567"/>
                  <a:ext cx="500504" cy="250253"/>
                  <a:chOff x="0" y="5655624"/>
                  <a:chExt cx="439762" cy="219882"/>
                </a:xfrm>
              </p:grpSpPr>
              <p:sp>
                <p:nvSpPr>
                  <p:cNvPr id="16" name="Oval 1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 name="Oval 1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0" name="Master Header">
            <a:extLst>
              <a:ext uri="{FF2B5EF4-FFF2-40B4-BE49-F238E27FC236}">
                <a16:creationId xmlns:a16="http://schemas.microsoft.com/office/drawing/2014/main" id="{37A93E54-DD51-4C89-82A9-0536EB48D464}"/>
              </a:ext>
            </a:extLst>
          </p:cNvPr>
          <p:cNvSpPr>
            <a:spLocks noGrp="1"/>
          </p:cNvSpPr>
          <p:nvPr>
            <p:ph type="title" hasCustomPrompt="1"/>
          </p:nvPr>
        </p:nvSpPr>
        <p:spPr>
          <a:xfrm>
            <a:off x="5722257" y="1293033"/>
            <a:ext cx="4916487" cy="575403"/>
          </a:xfrm>
          <a:prstGeom prst="rect">
            <a:avLst/>
          </a:prstGeom>
        </p:spPr>
        <p:txBody>
          <a:bodyPr/>
          <a:lstStyle>
            <a:lvl1pPr>
              <a:defRPr b="1"/>
            </a:lvl1pPr>
          </a:lstStyle>
          <a:p>
            <a:r>
              <a:rPr lang="en-US" dirty="0"/>
              <a:t>Master Title</a:t>
            </a:r>
            <a:endParaRPr lang="en-ZA" dirty="0"/>
          </a:p>
        </p:txBody>
      </p:sp>
      <p:sp>
        <p:nvSpPr>
          <p:cNvPr id="31" name="Sub-Header">
            <a:extLst>
              <a:ext uri="{FF2B5EF4-FFF2-40B4-BE49-F238E27FC236}">
                <a16:creationId xmlns:a16="http://schemas.microsoft.com/office/drawing/2014/main" id="{690D96B7-0E64-4FD6-BBAC-DABFDEA27CA8}"/>
              </a:ext>
            </a:extLst>
          </p:cNvPr>
          <p:cNvSpPr>
            <a:spLocks noGrp="1"/>
          </p:cNvSpPr>
          <p:nvPr>
            <p:ph type="body" sz="quarter" idx="13" hasCustomPrompt="1"/>
          </p:nvPr>
        </p:nvSpPr>
        <p:spPr>
          <a:xfrm>
            <a:off x="5722255" y="1965669"/>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32" name="Body Copy Holder">
            <a:extLst>
              <a:ext uri="{FF2B5EF4-FFF2-40B4-BE49-F238E27FC236}">
                <a16:creationId xmlns:a16="http://schemas.microsoft.com/office/drawing/2014/main" id="{2DF214FB-5F49-48E5-93D2-A023F45568F2}"/>
              </a:ext>
            </a:extLst>
          </p:cNvPr>
          <p:cNvSpPr>
            <a:spLocks noGrp="1"/>
          </p:cNvSpPr>
          <p:nvPr>
            <p:ph type="body" sz="quarter" idx="15" hasCustomPrompt="1"/>
          </p:nvPr>
        </p:nvSpPr>
        <p:spPr>
          <a:xfrm>
            <a:off x="5722254" y="2762320"/>
            <a:ext cx="5391151" cy="320033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pic>
        <p:nvPicPr>
          <p:cNvPr id="33" name="Picture 32">
            <a:extLst>
              <a:ext uri="{FF2B5EF4-FFF2-40B4-BE49-F238E27FC236}">
                <a16:creationId xmlns:a16="http://schemas.microsoft.com/office/drawing/2014/main" id="{60B91327-404D-4CA6-93ED-189F729774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Tree>
    <p:extLst>
      <p:ext uri="{BB962C8B-B14F-4D97-AF65-F5344CB8AC3E}">
        <p14:creationId xmlns:p14="http://schemas.microsoft.com/office/powerpoint/2010/main" val="157848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mp; Text 8">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36477A3-8B9A-4011-8900-095AE07209B8}"/>
              </a:ext>
            </a:extLst>
          </p:cNvPr>
          <p:cNvSpPr>
            <a:spLocks noGrp="1"/>
          </p:cNvSpPr>
          <p:nvPr>
            <p:ph type="pic" sz="quarter" idx="10"/>
          </p:nvPr>
        </p:nvSpPr>
        <p:spPr>
          <a:xfrm>
            <a:off x="937565" y="1307593"/>
            <a:ext cx="3177987" cy="3493656"/>
          </a:xfrm>
          <a:custGeom>
            <a:avLst/>
            <a:gdLst>
              <a:gd name="connsiteX0" fmla="*/ 189632 w 3177986"/>
              <a:gd name="connsiteY0" fmla="*/ 0 h 3493656"/>
              <a:gd name="connsiteX1" fmla="*/ 2988356 w 3177986"/>
              <a:gd name="connsiteY1" fmla="*/ 0 h 3493656"/>
              <a:gd name="connsiteX2" fmla="*/ 3177986 w 3177986"/>
              <a:gd name="connsiteY2" fmla="*/ 189630 h 3493656"/>
              <a:gd name="connsiteX3" fmla="*/ 3177986 w 3177986"/>
              <a:gd name="connsiteY3" fmla="*/ 3304026 h 3493656"/>
              <a:gd name="connsiteX4" fmla="*/ 3177984 w 3177986"/>
              <a:gd name="connsiteY4" fmla="*/ 3304046 h 3493656"/>
              <a:gd name="connsiteX5" fmla="*/ 3177984 w 3177986"/>
              <a:gd name="connsiteY5" fmla="*/ 3493656 h 3493656"/>
              <a:gd name="connsiteX6" fmla="*/ 2988356 w 3177986"/>
              <a:gd name="connsiteY6" fmla="*/ 3493656 h 3493656"/>
              <a:gd name="connsiteX7" fmla="*/ 189632 w 3177986"/>
              <a:gd name="connsiteY7" fmla="*/ 3493656 h 3493656"/>
              <a:gd name="connsiteX8" fmla="*/ 0 w 3177986"/>
              <a:gd name="connsiteY8" fmla="*/ 3493656 h 3493656"/>
              <a:gd name="connsiteX9" fmla="*/ 0 w 3177986"/>
              <a:gd name="connsiteY9" fmla="*/ 1728214 h 3493656"/>
              <a:gd name="connsiteX10" fmla="*/ 2 w 3177986"/>
              <a:gd name="connsiteY10" fmla="*/ 1728214 h 3493656"/>
              <a:gd name="connsiteX11" fmla="*/ 2 w 3177986"/>
              <a:gd name="connsiteY11" fmla="*/ 189630 h 3493656"/>
              <a:gd name="connsiteX12" fmla="*/ 189632 w 3177986"/>
              <a:gd name="connsiteY12" fmla="*/ 0 h 349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7986" h="3493656">
                <a:moveTo>
                  <a:pt x="189632" y="0"/>
                </a:moveTo>
                <a:lnTo>
                  <a:pt x="2988356" y="0"/>
                </a:lnTo>
                <a:cubicBezTo>
                  <a:pt x="3093086" y="0"/>
                  <a:pt x="3177986" y="84900"/>
                  <a:pt x="3177986" y="189630"/>
                </a:cubicBezTo>
                <a:lnTo>
                  <a:pt x="3177986" y="3304026"/>
                </a:lnTo>
                <a:lnTo>
                  <a:pt x="3177984" y="3304046"/>
                </a:lnTo>
                <a:lnTo>
                  <a:pt x="3177984" y="3493656"/>
                </a:lnTo>
                <a:lnTo>
                  <a:pt x="2988356" y="3493656"/>
                </a:lnTo>
                <a:lnTo>
                  <a:pt x="189632" y="3493656"/>
                </a:lnTo>
                <a:lnTo>
                  <a:pt x="0" y="3493656"/>
                </a:lnTo>
                <a:lnTo>
                  <a:pt x="0" y="1728214"/>
                </a:lnTo>
                <a:lnTo>
                  <a:pt x="2" y="1728214"/>
                </a:lnTo>
                <a:lnTo>
                  <a:pt x="2" y="189630"/>
                </a:lnTo>
                <a:cubicBezTo>
                  <a:pt x="2" y="84900"/>
                  <a:pt x="84902" y="0"/>
                  <a:pt x="189632"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2" name="Picture Placeholder 11">
            <a:extLst>
              <a:ext uri="{FF2B5EF4-FFF2-40B4-BE49-F238E27FC236}">
                <a16:creationId xmlns:a16="http://schemas.microsoft.com/office/drawing/2014/main" id="{959DABD2-8CB6-4E7B-9E22-64DA4D53E206}"/>
              </a:ext>
            </a:extLst>
          </p:cNvPr>
          <p:cNvSpPr>
            <a:spLocks noGrp="1"/>
          </p:cNvSpPr>
          <p:nvPr>
            <p:ph type="pic" sz="quarter" idx="11"/>
          </p:nvPr>
        </p:nvSpPr>
        <p:spPr>
          <a:xfrm>
            <a:off x="4507005" y="1307595"/>
            <a:ext cx="3177987" cy="3493656"/>
          </a:xfrm>
          <a:custGeom>
            <a:avLst/>
            <a:gdLst>
              <a:gd name="connsiteX0" fmla="*/ 189632 w 3177986"/>
              <a:gd name="connsiteY0" fmla="*/ 0 h 3493656"/>
              <a:gd name="connsiteX1" fmla="*/ 2988356 w 3177986"/>
              <a:gd name="connsiteY1" fmla="*/ 0 h 3493656"/>
              <a:gd name="connsiteX2" fmla="*/ 3177986 w 3177986"/>
              <a:gd name="connsiteY2" fmla="*/ 189630 h 3493656"/>
              <a:gd name="connsiteX3" fmla="*/ 3177986 w 3177986"/>
              <a:gd name="connsiteY3" fmla="*/ 3304026 h 3493656"/>
              <a:gd name="connsiteX4" fmla="*/ 3177984 w 3177986"/>
              <a:gd name="connsiteY4" fmla="*/ 3304046 h 3493656"/>
              <a:gd name="connsiteX5" fmla="*/ 3177984 w 3177986"/>
              <a:gd name="connsiteY5" fmla="*/ 3493656 h 3493656"/>
              <a:gd name="connsiteX6" fmla="*/ 2988356 w 3177986"/>
              <a:gd name="connsiteY6" fmla="*/ 3493656 h 3493656"/>
              <a:gd name="connsiteX7" fmla="*/ 189632 w 3177986"/>
              <a:gd name="connsiteY7" fmla="*/ 3493656 h 3493656"/>
              <a:gd name="connsiteX8" fmla="*/ 0 w 3177986"/>
              <a:gd name="connsiteY8" fmla="*/ 3493656 h 3493656"/>
              <a:gd name="connsiteX9" fmla="*/ 0 w 3177986"/>
              <a:gd name="connsiteY9" fmla="*/ 1728214 h 3493656"/>
              <a:gd name="connsiteX10" fmla="*/ 2 w 3177986"/>
              <a:gd name="connsiteY10" fmla="*/ 1728214 h 3493656"/>
              <a:gd name="connsiteX11" fmla="*/ 2 w 3177986"/>
              <a:gd name="connsiteY11" fmla="*/ 189630 h 3493656"/>
              <a:gd name="connsiteX12" fmla="*/ 189632 w 3177986"/>
              <a:gd name="connsiteY12" fmla="*/ 0 h 349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7986" h="3493656">
                <a:moveTo>
                  <a:pt x="189632" y="0"/>
                </a:moveTo>
                <a:lnTo>
                  <a:pt x="2988356" y="0"/>
                </a:lnTo>
                <a:cubicBezTo>
                  <a:pt x="3093086" y="0"/>
                  <a:pt x="3177986" y="84900"/>
                  <a:pt x="3177986" y="189630"/>
                </a:cubicBezTo>
                <a:lnTo>
                  <a:pt x="3177986" y="3304026"/>
                </a:lnTo>
                <a:lnTo>
                  <a:pt x="3177984" y="3304046"/>
                </a:lnTo>
                <a:lnTo>
                  <a:pt x="3177984" y="3493656"/>
                </a:lnTo>
                <a:lnTo>
                  <a:pt x="2988356" y="3493656"/>
                </a:lnTo>
                <a:lnTo>
                  <a:pt x="189632" y="3493656"/>
                </a:lnTo>
                <a:lnTo>
                  <a:pt x="0" y="3493656"/>
                </a:lnTo>
                <a:lnTo>
                  <a:pt x="0" y="1728214"/>
                </a:lnTo>
                <a:lnTo>
                  <a:pt x="2" y="1728214"/>
                </a:lnTo>
                <a:lnTo>
                  <a:pt x="2" y="189630"/>
                </a:lnTo>
                <a:cubicBezTo>
                  <a:pt x="2" y="84900"/>
                  <a:pt x="84902" y="0"/>
                  <a:pt x="189632"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1" name="Picture Placeholder 10">
            <a:extLst>
              <a:ext uri="{FF2B5EF4-FFF2-40B4-BE49-F238E27FC236}">
                <a16:creationId xmlns:a16="http://schemas.microsoft.com/office/drawing/2014/main" id="{1D9B6ACE-18A2-42EC-955D-DA153FAC7511}"/>
              </a:ext>
            </a:extLst>
          </p:cNvPr>
          <p:cNvSpPr>
            <a:spLocks noGrp="1"/>
          </p:cNvSpPr>
          <p:nvPr>
            <p:ph type="pic" sz="quarter" idx="12"/>
          </p:nvPr>
        </p:nvSpPr>
        <p:spPr>
          <a:xfrm>
            <a:off x="8076441" y="1307595"/>
            <a:ext cx="3177987" cy="3493656"/>
          </a:xfrm>
          <a:custGeom>
            <a:avLst/>
            <a:gdLst>
              <a:gd name="connsiteX0" fmla="*/ 189632 w 3177986"/>
              <a:gd name="connsiteY0" fmla="*/ 0 h 3493656"/>
              <a:gd name="connsiteX1" fmla="*/ 2988356 w 3177986"/>
              <a:gd name="connsiteY1" fmla="*/ 0 h 3493656"/>
              <a:gd name="connsiteX2" fmla="*/ 3177986 w 3177986"/>
              <a:gd name="connsiteY2" fmla="*/ 189630 h 3493656"/>
              <a:gd name="connsiteX3" fmla="*/ 3177986 w 3177986"/>
              <a:gd name="connsiteY3" fmla="*/ 3304026 h 3493656"/>
              <a:gd name="connsiteX4" fmla="*/ 3177984 w 3177986"/>
              <a:gd name="connsiteY4" fmla="*/ 3304046 h 3493656"/>
              <a:gd name="connsiteX5" fmla="*/ 3177984 w 3177986"/>
              <a:gd name="connsiteY5" fmla="*/ 3493656 h 3493656"/>
              <a:gd name="connsiteX6" fmla="*/ 2988356 w 3177986"/>
              <a:gd name="connsiteY6" fmla="*/ 3493656 h 3493656"/>
              <a:gd name="connsiteX7" fmla="*/ 189632 w 3177986"/>
              <a:gd name="connsiteY7" fmla="*/ 3493656 h 3493656"/>
              <a:gd name="connsiteX8" fmla="*/ 0 w 3177986"/>
              <a:gd name="connsiteY8" fmla="*/ 3493656 h 3493656"/>
              <a:gd name="connsiteX9" fmla="*/ 0 w 3177986"/>
              <a:gd name="connsiteY9" fmla="*/ 1728214 h 3493656"/>
              <a:gd name="connsiteX10" fmla="*/ 2 w 3177986"/>
              <a:gd name="connsiteY10" fmla="*/ 1728214 h 3493656"/>
              <a:gd name="connsiteX11" fmla="*/ 2 w 3177986"/>
              <a:gd name="connsiteY11" fmla="*/ 189630 h 3493656"/>
              <a:gd name="connsiteX12" fmla="*/ 189632 w 3177986"/>
              <a:gd name="connsiteY12" fmla="*/ 0 h 349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7986" h="3493656">
                <a:moveTo>
                  <a:pt x="189632" y="0"/>
                </a:moveTo>
                <a:lnTo>
                  <a:pt x="2988356" y="0"/>
                </a:lnTo>
                <a:cubicBezTo>
                  <a:pt x="3093086" y="0"/>
                  <a:pt x="3177986" y="84900"/>
                  <a:pt x="3177986" y="189630"/>
                </a:cubicBezTo>
                <a:lnTo>
                  <a:pt x="3177986" y="3304026"/>
                </a:lnTo>
                <a:lnTo>
                  <a:pt x="3177984" y="3304046"/>
                </a:lnTo>
                <a:lnTo>
                  <a:pt x="3177984" y="3493656"/>
                </a:lnTo>
                <a:lnTo>
                  <a:pt x="2988356" y="3493656"/>
                </a:lnTo>
                <a:lnTo>
                  <a:pt x="189632" y="3493656"/>
                </a:lnTo>
                <a:lnTo>
                  <a:pt x="0" y="3493656"/>
                </a:lnTo>
                <a:lnTo>
                  <a:pt x="0" y="1728214"/>
                </a:lnTo>
                <a:lnTo>
                  <a:pt x="2" y="1728214"/>
                </a:lnTo>
                <a:lnTo>
                  <a:pt x="2" y="189630"/>
                </a:lnTo>
                <a:cubicBezTo>
                  <a:pt x="2" y="84900"/>
                  <a:pt x="84902" y="0"/>
                  <a:pt x="189632"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4" name="Side logo">
            <a:extLst>
              <a:ext uri="{FF2B5EF4-FFF2-40B4-BE49-F238E27FC236}">
                <a16:creationId xmlns:a16="http://schemas.microsoft.com/office/drawing/2014/main" id="{83B20256-0C79-4612-A1CD-DAF9CCA646EF}"/>
              </a:ext>
            </a:extLst>
          </p:cNvPr>
          <p:cNvGrpSpPr/>
          <p:nvPr userDrawn="1"/>
        </p:nvGrpSpPr>
        <p:grpSpPr>
          <a:xfrm>
            <a:off x="-777" y="549276"/>
            <a:ext cx="501281" cy="6308725"/>
            <a:chOff x="-777" y="549275"/>
            <a:chExt cx="501281" cy="6308725"/>
          </a:xfrm>
        </p:grpSpPr>
        <p:grpSp>
          <p:nvGrpSpPr>
            <p:cNvPr id="35" name="Group 34">
              <a:extLst>
                <a:ext uri="{FF2B5EF4-FFF2-40B4-BE49-F238E27FC236}">
                  <a16:creationId xmlns:a16="http://schemas.microsoft.com/office/drawing/2014/main" id="{B1766D6B-9A17-4C8E-BA81-AAACB978E9C4}"/>
                </a:ext>
              </a:extLst>
            </p:cNvPr>
            <p:cNvGrpSpPr/>
            <p:nvPr/>
          </p:nvGrpSpPr>
          <p:grpSpPr>
            <a:xfrm>
              <a:off x="-777" y="549275"/>
              <a:ext cx="501281" cy="6308725"/>
              <a:chOff x="-777" y="549275"/>
              <a:chExt cx="501281" cy="6308725"/>
            </a:xfrm>
          </p:grpSpPr>
          <p:sp>
            <p:nvSpPr>
              <p:cNvPr id="37" name="Rectangle: Single Corner Rounded 20">
                <a:extLst>
                  <a:ext uri="{FF2B5EF4-FFF2-40B4-BE49-F238E27FC236}">
                    <a16:creationId xmlns:a16="http://schemas.microsoft.com/office/drawing/2014/main" id="{82FB3137-6878-4E5F-8DFB-7F4F08F634F6}"/>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8" name="Group 37">
                <a:extLst>
                  <a:ext uri="{FF2B5EF4-FFF2-40B4-BE49-F238E27FC236}">
                    <a16:creationId xmlns:a16="http://schemas.microsoft.com/office/drawing/2014/main" id="{E37471B1-80F1-452D-BBE5-86A3289643A0}"/>
                  </a:ext>
                </a:extLst>
              </p:cNvPr>
              <p:cNvGrpSpPr/>
              <p:nvPr/>
            </p:nvGrpSpPr>
            <p:grpSpPr>
              <a:xfrm>
                <a:off x="-777" y="5101567"/>
                <a:ext cx="501281" cy="1756433"/>
                <a:chOff x="-777" y="5101567"/>
                <a:chExt cx="501281" cy="1756433"/>
              </a:xfrm>
            </p:grpSpPr>
            <p:grpSp>
              <p:nvGrpSpPr>
                <p:cNvPr id="39" name="Group 38">
                  <a:extLst>
                    <a:ext uri="{FF2B5EF4-FFF2-40B4-BE49-F238E27FC236}">
                      <a16:creationId xmlns:a16="http://schemas.microsoft.com/office/drawing/2014/main" id="{7E49D8F8-49C2-4419-A0CA-8F6C2F0E6B7D}"/>
                    </a:ext>
                  </a:extLst>
                </p:cNvPr>
                <p:cNvGrpSpPr/>
                <p:nvPr/>
              </p:nvGrpSpPr>
              <p:grpSpPr>
                <a:xfrm>
                  <a:off x="0" y="5606739"/>
                  <a:ext cx="500504" cy="250253"/>
                  <a:chOff x="0" y="5655624"/>
                  <a:chExt cx="439762" cy="219882"/>
                </a:xfrm>
              </p:grpSpPr>
              <p:sp>
                <p:nvSpPr>
                  <p:cNvPr id="58" name="Oval 57">
                    <a:extLst>
                      <a:ext uri="{FF2B5EF4-FFF2-40B4-BE49-F238E27FC236}">
                        <a16:creationId xmlns:a16="http://schemas.microsoft.com/office/drawing/2014/main" id="{81195B37-4063-4627-AABC-2C93AD59A8A5}"/>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9" name="Oval 58">
                    <a:extLst>
                      <a:ext uri="{FF2B5EF4-FFF2-40B4-BE49-F238E27FC236}">
                        <a16:creationId xmlns:a16="http://schemas.microsoft.com/office/drawing/2014/main" id="{C62DFEDA-2769-4825-9609-78D0AF64F5BC}"/>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0" name="Group 39">
                  <a:extLst>
                    <a:ext uri="{FF2B5EF4-FFF2-40B4-BE49-F238E27FC236}">
                      <a16:creationId xmlns:a16="http://schemas.microsoft.com/office/drawing/2014/main" id="{A4FC33D8-D722-4395-A19C-5F51A0965AA8}"/>
                    </a:ext>
                  </a:extLst>
                </p:cNvPr>
                <p:cNvGrpSpPr/>
                <p:nvPr/>
              </p:nvGrpSpPr>
              <p:grpSpPr>
                <a:xfrm>
                  <a:off x="0" y="5856991"/>
                  <a:ext cx="500504" cy="250253"/>
                  <a:chOff x="0" y="5655624"/>
                  <a:chExt cx="439762" cy="219882"/>
                </a:xfrm>
              </p:grpSpPr>
              <p:sp>
                <p:nvSpPr>
                  <p:cNvPr id="56" name="Oval 55">
                    <a:extLst>
                      <a:ext uri="{FF2B5EF4-FFF2-40B4-BE49-F238E27FC236}">
                        <a16:creationId xmlns:a16="http://schemas.microsoft.com/office/drawing/2014/main" id="{BB9E774C-BDC9-47D9-B903-3FE5A0C6BEA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7" name="Oval 56">
                    <a:extLst>
                      <a:ext uri="{FF2B5EF4-FFF2-40B4-BE49-F238E27FC236}">
                        <a16:creationId xmlns:a16="http://schemas.microsoft.com/office/drawing/2014/main" id="{E2A46CF5-90BF-4444-9350-49FB5B39EE0B}"/>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1" name="Group 40">
                  <a:extLst>
                    <a:ext uri="{FF2B5EF4-FFF2-40B4-BE49-F238E27FC236}">
                      <a16:creationId xmlns:a16="http://schemas.microsoft.com/office/drawing/2014/main" id="{B720FAC8-1DA4-424B-AF00-6CF94797EAE1}"/>
                    </a:ext>
                  </a:extLst>
                </p:cNvPr>
                <p:cNvGrpSpPr/>
                <p:nvPr/>
              </p:nvGrpSpPr>
              <p:grpSpPr>
                <a:xfrm>
                  <a:off x="0" y="6107243"/>
                  <a:ext cx="500504" cy="250253"/>
                  <a:chOff x="0" y="5655624"/>
                  <a:chExt cx="439762" cy="219882"/>
                </a:xfrm>
              </p:grpSpPr>
              <p:sp>
                <p:nvSpPr>
                  <p:cNvPr id="54" name="Oval 53">
                    <a:extLst>
                      <a:ext uri="{FF2B5EF4-FFF2-40B4-BE49-F238E27FC236}">
                        <a16:creationId xmlns:a16="http://schemas.microsoft.com/office/drawing/2014/main" id="{0DDD3AFB-966A-4600-8538-CE428A156E23}"/>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5" name="Oval 54">
                    <a:extLst>
                      <a:ext uri="{FF2B5EF4-FFF2-40B4-BE49-F238E27FC236}">
                        <a16:creationId xmlns:a16="http://schemas.microsoft.com/office/drawing/2014/main" id="{5DA7A793-EB7A-4419-AD1B-05502BF155D8}"/>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2" name="Group 41">
                  <a:extLst>
                    <a:ext uri="{FF2B5EF4-FFF2-40B4-BE49-F238E27FC236}">
                      <a16:creationId xmlns:a16="http://schemas.microsoft.com/office/drawing/2014/main" id="{B8716D67-3A49-4B23-974B-2347D1AA3763}"/>
                    </a:ext>
                  </a:extLst>
                </p:cNvPr>
                <p:cNvGrpSpPr/>
                <p:nvPr/>
              </p:nvGrpSpPr>
              <p:grpSpPr>
                <a:xfrm>
                  <a:off x="0" y="6357495"/>
                  <a:ext cx="500504" cy="250253"/>
                  <a:chOff x="0" y="5655624"/>
                  <a:chExt cx="439762" cy="219882"/>
                </a:xfrm>
              </p:grpSpPr>
              <p:sp>
                <p:nvSpPr>
                  <p:cNvPr id="52" name="Oval 51">
                    <a:extLst>
                      <a:ext uri="{FF2B5EF4-FFF2-40B4-BE49-F238E27FC236}">
                        <a16:creationId xmlns:a16="http://schemas.microsoft.com/office/drawing/2014/main" id="{AD9A5325-3A5B-4361-9AE1-7503A50CFA9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3" name="Oval 52">
                    <a:extLst>
                      <a:ext uri="{FF2B5EF4-FFF2-40B4-BE49-F238E27FC236}">
                        <a16:creationId xmlns:a16="http://schemas.microsoft.com/office/drawing/2014/main" id="{226FD254-A0A1-492B-88A2-7D0751382C5D}"/>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3" name="Group 42">
                  <a:extLst>
                    <a:ext uri="{FF2B5EF4-FFF2-40B4-BE49-F238E27FC236}">
                      <a16:creationId xmlns:a16="http://schemas.microsoft.com/office/drawing/2014/main" id="{A05FFE55-BA93-49ED-BB14-F821421C3897}"/>
                    </a:ext>
                  </a:extLst>
                </p:cNvPr>
                <p:cNvGrpSpPr/>
                <p:nvPr/>
              </p:nvGrpSpPr>
              <p:grpSpPr>
                <a:xfrm>
                  <a:off x="0" y="6607747"/>
                  <a:ext cx="500504" cy="250253"/>
                  <a:chOff x="0" y="5655624"/>
                  <a:chExt cx="439762" cy="219882"/>
                </a:xfrm>
              </p:grpSpPr>
              <p:sp>
                <p:nvSpPr>
                  <p:cNvPr id="50" name="Oval 49">
                    <a:extLst>
                      <a:ext uri="{FF2B5EF4-FFF2-40B4-BE49-F238E27FC236}">
                        <a16:creationId xmlns:a16="http://schemas.microsoft.com/office/drawing/2014/main" id="{4984A375-646B-4589-A36A-B85A4D5AC51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1" name="Oval 50">
                    <a:extLst>
                      <a:ext uri="{FF2B5EF4-FFF2-40B4-BE49-F238E27FC236}">
                        <a16:creationId xmlns:a16="http://schemas.microsoft.com/office/drawing/2014/main" id="{4C150973-6FE5-4BEA-9337-01FBB0EA6D13}"/>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4" name="Group 43">
                  <a:extLst>
                    <a:ext uri="{FF2B5EF4-FFF2-40B4-BE49-F238E27FC236}">
                      <a16:creationId xmlns:a16="http://schemas.microsoft.com/office/drawing/2014/main" id="{3B2BFC30-05C6-4311-91E5-920C2E77C6E4}"/>
                    </a:ext>
                  </a:extLst>
                </p:cNvPr>
                <p:cNvGrpSpPr/>
                <p:nvPr/>
              </p:nvGrpSpPr>
              <p:grpSpPr>
                <a:xfrm>
                  <a:off x="-777" y="5356487"/>
                  <a:ext cx="500504" cy="250253"/>
                  <a:chOff x="0" y="5655624"/>
                  <a:chExt cx="439762" cy="219882"/>
                </a:xfrm>
              </p:grpSpPr>
              <p:sp>
                <p:nvSpPr>
                  <p:cNvPr id="48" name="Oval 47">
                    <a:extLst>
                      <a:ext uri="{FF2B5EF4-FFF2-40B4-BE49-F238E27FC236}">
                        <a16:creationId xmlns:a16="http://schemas.microsoft.com/office/drawing/2014/main" id="{60FBFFA6-6E4E-4FA0-9915-B23B2062E873}"/>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Oval 48">
                    <a:extLst>
                      <a:ext uri="{FF2B5EF4-FFF2-40B4-BE49-F238E27FC236}">
                        <a16:creationId xmlns:a16="http://schemas.microsoft.com/office/drawing/2014/main" id="{5D5859B6-73D4-46A5-9142-F2031119DFC4}"/>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5" name="Group 44">
                  <a:extLst>
                    <a:ext uri="{FF2B5EF4-FFF2-40B4-BE49-F238E27FC236}">
                      <a16:creationId xmlns:a16="http://schemas.microsoft.com/office/drawing/2014/main" id="{B729359F-F64A-4517-A9FD-DE896B1B8D00}"/>
                    </a:ext>
                  </a:extLst>
                </p:cNvPr>
                <p:cNvGrpSpPr/>
                <p:nvPr/>
              </p:nvGrpSpPr>
              <p:grpSpPr>
                <a:xfrm>
                  <a:off x="-777" y="5101567"/>
                  <a:ext cx="500504" cy="250253"/>
                  <a:chOff x="0" y="5655624"/>
                  <a:chExt cx="439762" cy="219882"/>
                </a:xfrm>
              </p:grpSpPr>
              <p:sp>
                <p:nvSpPr>
                  <p:cNvPr id="46" name="Oval 45">
                    <a:extLst>
                      <a:ext uri="{FF2B5EF4-FFF2-40B4-BE49-F238E27FC236}">
                        <a16:creationId xmlns:a16="http://schemas.microsoft.com/office/drawing/2014/main" id="{D3B6D6FB-B88E-47DD-9E4D-F38B05957127}"/>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7" name="Oval 46">
                    <a:extLst>
                      <a:ext uri="{FF2B5EF4-FFF2-40B4-BE49-F238E27FC236}">
                        <a16:creationId xmlns:a16="http://schemas.microsoft.com/office/drawing/2014/main" id="{35061914-B263-4A6B-BD7F-420140D41FBE}"/>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36" name="Picture 35">
              <a:extLst>
                <a:ext uri="{FF2B5EF4-FFF2-40B4-BE49-F238E27FC236}">
                  <a16:creationId xmlns:a16="http://schemas.microsoft.com/office/drawing/2014/main" id="{04A2DADA-A920-4E6F-8277-41A4514FB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pic>
        <p:nvPicPr>
          <p:cNvPr id="60" name="Picture 59">
            <a:extLst>
              <a:ext uri="{FF2B5EF4-FFF2-40B4-BE49-F238E27FC236}">
                <a16:creationId xmlns:a16="http://schemas.microsoft.com/office/drawing/2014/main" id="{32E73D36-BA3C-41D4-881A-8F72C315B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61" name="Body Copy Holder">
            <a:extLst>
              <a:ext uri="{FF2B5EF4-FFF2-40B4-BE49-F238E27FC236}">
                <a16:creationId xmlns:a16="http://schemas.microsoft.com/office/drawing/2014/main" id="{5145F1E0-E8AC-4809-B911-D000747CD653}"/>
              </a:ext>
            </a:extLst>
          </p:cNvPr>
          <p:cNvSpPr>
            <a:spLocks noGrp="1"/>
          </p:cNvSpPr>
          <p:nvPr>
            <p:ph type="body" sz="quarter" idx="18" hasCustomPrompt="1"/>
          </p:nvPr>
        </p:nvSpPr>
        <p:spPr>
          <a:xfrm>
            <a:off x="937568" y="5508984"/>
            <a:ext cx="3177985" cy="98706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2" name="Sub-Header">
            <a:extLst>
              <a:ext uri="{FF2B5EF4-FFF2-40B4-BE49-F238E27FC236}">
                <a16:creationId xmlns:a16="http://schemas.microsoft.com/office/drawing/2014/main" id="{D28B1398-5CCB-4FDA-9EEA-C12D3A2EA430}"/>
              </a:ext>
            </a:extLst>
          </p:cNvPr>
          <p:cNvSpPr>
            <a:spLocks noGrp="1"/>
          </p:cNvSpPr>
          <p:nvPr>
            <p:ph type="body" sz="quarter" idx="19" hasCustomPrompt="1"/>
          </p:nvPr>
        </p:nvSpPr>
        <p:spPr>
          <a:xfrm>
            <a:off x="937566" y="4997684"/>
            <a:ext cx="3177985"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63" name="Body Copy Holder">
            <a:extLst>
              <a:ext uri="{FF2B5EF4-FFF2-40B4-BE49-F238E27FC236}">
                <a16:creationId xmlns:a16="http://schemas.microsoft.com/office/drawing/2014/main" id="{6B145664-A078-4FF0-994E-962378261ED9}"/>
              </a:ext>
            </a:extLst>
          </p:cNvPr>
          <p:cNvSpPr>
            <a:spLocks noGrp="1"/>
          </p:cNvSpPr>
          <p:nvPr>
            <p:ph type="body" sz="quarter" idx="20" hasCustomPrompt="1"/>
          </p:nvPr>
        </p:nvSpPr>
        <p:spPr>
          <a:xfrm>
            <a:off x="4507008" y="5508984"/>
            <a:ext cx="3177985" cy="98706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4" name="Sub-Header">
            <a:extLst>
              <a:ext uri="{FF2B5EF4-FFF2-40B4-BE49-F238E27FC236}">
                <a16:creationId xmlns:a16="http://schemas.microsoft.com/office/drawing/2014/main" id="{D7269817-1D06-4CB4-92B7-713C108D7AFE}"/>
              </a:ext>
            </a:extLst>
          </p:cNvPr>
          <p:cNvSpPr>
            <a:spLocks noGrp="1"/>
          </p:cNvSpPr>
          <p:nvPr>
            <p:ph type="body" sz="quarter" idx="21" hasCustomPrompt="1"/>
          </p:nvPr>
        </p:nvSpPr>
        <p:spPr>
          <a:xfrm>
            <a:off x="4507006" y="4997684"/>
            <a:ext cx="3177985"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65" name="Body Copy Holder">
            <a:extLst>
              <a:ext uri="{FF2B5EF4-FFF2-40B4-BE49-F238E27FC236}">
                <a16:creationId xmlns:a16="http://schemas.microsoft.com/office/drawing/2014/main" id="{8BE8BCE6-6186-4ADD-A9E3-C2906A62F4EA}"/>
              </a:ext>
            </a:extLst>
          </p:cNvPr>
          <p:cNvSpPr>
            <a:spLocks noGrp="1"/>
          </p:cNvSpPr>
          <p:nvPr>
            <p:ph type="body" sz="quarter" idx="22" hasCustomPrompt="1"/>
          </p:nvPr>
        </p:nvSpPr>
        <p:spPr>
          <a:xfrm>
            <a:off x="8076448" y="5508984"/>
            <a:ext cx="3177985" cy="98706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6" name="Sub-Header">
            <a:extLst>
              <a:ext uri="{FF2B5EF4-FFF2-40B4-BE49-F238E27FC236}">
                <a16:creationId xmlns:a16="http://schemas.microsoft.com/office/drawing/2014/main" id="{06123046-2E41-4F74-B3F6-AE6444D5DBF2}"/>
              </a:ext>
            </a:extLst>
          </p:cNvPr>
          <p:cNvSpPr>
            <a:spLocks noGrp="1"/>
          </p:cNvSpPr>
          <p:nvPr>
            <p:ph type="body" sz="quarter" idx="23" hasCustomPrompt="1"/>
          </p:nvPr>
        </p:nvSpPr>
        <p:spPr>
          <a:xfrm>
            <a:off x="8076446" y="4997684"/>
            <a:ext cx="3177985"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Tree>
    <p:extLst>
      <p:ext uri="{BB962C8B-B14F-4D97-AF65-F5344CB8AC3E}">
        <p14:creationId xmlns:p14="http://schemas.microsoft.com/office/powerpoint/2010/main" val="579518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mp; Text 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27E9341-C297-43E1-B4BC-E9646FC9C1AB}"/>
              </a:ext>
            </a:extLst>
          </p:cNvPr>
          <p:cNvSpPr>
            <a:spLocks noGrp="1"/>
          </p:cNvSpPr>
          <p:nvPr>
            <p:ph type="pic" sz="quarter" idx="10"/>
          </p:nvPr>
        </p:nvSpPr>
        <p:spPr>
          <a:xfrm>
            <a:off x="6525095" y="720345"/>
            <a:ext cx="2513699" cy="2806575"/>
          </a:xfrm>
          <a:custGeom>
            <a:avLst/>
            <a:gdLst>
              <a:gd name="connsiteX0" fmla="*/ 144638 w 2513699"/>
              <a:gd name="connsiteY0" fmla="*/ 0 h 2806574"/>
              <a:gd name="connsiteX1" fmla="*/ 2369061 w 2513699"/>
              <a:gd name="connsiteY1" fmla="*/ 0 h 2806574"/>
              <a:gd name="connsiteX2" fmla="*/ 2513699 w 2513699"/>
              <a:gd name="connsiteY2" fmla="*/ 144638 h 2806574"/>
              <a:gd name="connsiteX3" fmla="*/ 2513699 w 2513699"/>
              <a:gd name="connsiteY3" fmla="*/ 2661936 h 2806574"/>
              <a:gd name="connsiteX4" fmla="*/ 2369061 w 2513699"/>
              <a:gd name="connsiteY4" fmla="*/ 2806574 h 2806574"/>
              <a:gd name="connsiteX5" fmla="*/ 144638 w 2513699"/>
              <a:gd name="connsiteY5" fmla="*/ 2806574 h 2806574"/>
              <a:gd name="connsiteX6" fmla="*/ 0 w 2513699"/>
              <a:gd name="connsiteY6" fmla="*/ 2661936 h 2806574"/>
              <a:gd name="connsiteX7" fmla="*/ 0 w 2513699"/>
              <a:gd name="connsiteY7" fmla="*/ 144638 h 2806574"/>
              <a:gd name="connsiteX8" fmla="*/ 144638 w 2513699"/>
              <a:gd name="connsiteY8" fmla="*/ 0 h 28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699" h="2806574">
                <a:moveTo>
                  <a:pt x="144638" y="0"/>
                </a:moveTo>
                <a:lnTo>
                  <a:pt x="2369061" y="0"/>
                </a:lnTo>
                <a:cubicBezTo>
                  <a:pt x="2448942" y="0"/>
                  <a:pt x="2513699" y="64757"/>
                  <a:pt x="2513699" y="144638"/>
                </a:cubicBezTo>
                <a:lnTo>
                  <a:pt x="2513699" y="2661936"/>
                </a:lnTo>
                <a:cubicBezTo>
                  <a:pt x="2513699" y="2741817"/>
                  <a:pt x="2448942" y="2806574"/>
                  <a:pt x="2369061" y="2806574"/>
                </a:cubicBezTo>
                <a:lnTo>
                  <a:pt x="144638" y="2806574"/>
                </a:lnTo>
                <a:cubicBezTo>
                  <a:pt x="64757" y="2806574"/>
                  <a:pt x="0" y="2741817"/>
                  <a:pt x="0" y="2661936"/>
                </a:cubicBezTo>
                <a:lnTo>
                  <a:pt x="0" y="144638"/>
                </a:lnTo>
                <a:cubicBezTo>
                  <a:pt x="0" y="64757"/>
                  <a:pt x="64757" y="0"/>
                  <a:pt x="144638"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3" name="Picture Placeholder 12">
            <a:extLst>
              <a:ext uri="{FF2B5EF4-FFF2-40B4-BE49-F238E27FC236}">
                <a16:creationId xmlns:a16="http://schemas.microsoft.com/office/drawing/2014/main" id="{874045EA-AE74-4C67-BABB-F6B83B8B5738}"/>
              </a:ext>
            </a:extLst>
          </p:cNvPr>
          <p:cNvSpPr>
            <a:spLocks noGrp="1"/>
          </p:cNvSpPr>
          <p:nvPr>
            <p:ph type="pic" sz="quarter" idx="11"/>
          </p:nvPr>
        </p:nvSpPr>
        <p:spPr>
          <a:xfrm>
            <a:off x="9169829" y="720345"/>
            <a:ext cx="2513699" cy="2806575"/>
          </a:xfrm>
          <a:custGeom>
            <a:avLst/>
            <a:gdLst>
              <a:gd name="connsiteX0" fmla="*/ 144638 w 2513699"/>
              <a:gd name="connsiteY0" fmla="*/ 0 h 2806574"/>
              <a:gd name="connsiteX1" fmla="*/ 2369061 w 2513699"/>
              <a:gd name="connsiteY1" fmla="*/ 0 h 2806574"/>
              <a:gd name="connsiteX2" fmla="*/ 2513699 w 2513699"/>
              <a:gd name="connsiteY2" fmla="*/ 144638 h 2806574"/>
              <a:gd name="connsiteX3" fmla="*/ 2513699 w 2513699"/>
              <a:gd name="connsiteY3" fmla="*/ 2661936 h 2806574"/>
              <a:gd name="connsiteX4" fmla="*/ 2369061 w 2513699"/>
              <a:gd name="connsiteY4" fmla="*/ 2806574 h 2806574"/>
              <a:gd name="connsiteX5" fmla="*/ 144638 w 2513699"/>
              <a:gd name="connsiteY5" fmla="*/ 2806574 h 2806574"/>
              <a:gd name="connsiteX6" fmla="*/ 0 w 2513699"/>
              <a:gd name="connsiteY6" fmla="*/ 2661936 h 2806574"/>
              <a:gd name="connsiteX7" fmla="*/ 0 w 2513699"/>
              <a:gd name="connsiteY7" fmla="*/ 144638 h 2806574"/>
              <a:gd name="connsiteX8" fmla="*/ 144638 w 2513699"/>
              <a:gd name="connsiteY8" fmla="*/ 0 h 28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699" h="2806574">
                <a:moveTo>
                  <a:pt x="144638" y="0"/>
                </a:moveTo>
                <a:lnTo>
                  <a:pt x="2369061" y="0"/>
                </a:lnTo>
                <a:cubicBezTo>
                  <a:pt x="2448942" y="0"/>
                  <a:pt x="2513699" y="64757"/>
                  <a:pt x="2513699" y="144638"/>
                </a:cubicBezTo>
                <a:lnTo>
                  <a:pt x="2513699" y="2661936"/>
                </a:lnTo>
                <a:cubicBezTo>
                  <a:pt x="2513699" y="2741817"/>
                  <a:pt x="2448942" y="2806574"/>
                  <a:pt x="2369061" y="2806574"/>
                </a:cubicBezTo>
                <a:lnTo>
                  <a:pt x="144638" y="2806574"/>
                </a:lnTo>
                <a:cubicBezTo>
                  <a:pt x="64757" y="2806574"/>
                  <a:pt x="0" y="2741817"/>
                  <a:pt x="0" y="2661936"/>
                </a:cubicBezTo>
                <a:lnTo>
                  <a:pt x="0" y="144638"/>
                </a:lnTo>
                <a:cubicBezTo>
                  <a:pt x="0" y="64757"/>
                  <a:pt x="64757" y="0"/>
                  <a:pt x="144638"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1" name="Picture Placeholder 10">
            <a:extLst>
              <a:ext uri="{FF2B5EF4-FFF2-40B4-BE49-F238E27FC236}">
                <a16:creationId xmlns:a16="http://schemas.microsoft.com/office/drawing/2014/main" id="{5C266B30-8D42-42D4-99D5-746E50A48A47}"/>
              </a:ext>
            </a:extLst>
          </p:cNvPr>
          <p:cNvSpPr>
            <a:spLocks noGrp="1"/>
          </p:cNvSpPr>
          <p:nvPr>
            <p:ph type="pic" sz="quarter" idx="12"/>
          </p:nvPr>
        </p:nvSpPr>
        <p:spPr>
          <a:xfrm>
            <a:off x="6525093" y="3654931"/>
            <a:ext cx="5158435" cy="2806575"/>
          </a:xfrm>
          <a:custGeom>
            <a:avLst/>
            <a:gdLst>
              <a:gd name="connsiteX0" fmla="*/ 161490 w 5158434"/>
              <a:gd name="connsiteY0" fmla="*/ 0 h 2806574"/>
              <a:gd name="connsiteX1" fmla="*/ 4996944 w 5158434"/>
              <a:gd name="connsiteY1" fmla="*/ 0 h 2806574"/>
              <a:gd name="connsiteX2" fmla="*/ 5158434 w 5158434"/>
              <a:gd name="connsiteY2" fmla="*/ 161490 h 2806574"/>
              <a:gd name="connsiteX3" fmla="*/ 5158434 w 5158434"/>
              <a:gd name="connsiteY3" fmla="*/ 2645084 h 2806574"/>
              <a:gd name="connsiteX4" fmla="*/ 4996944 w 5158434"/>
              <a:gd name="connsiteY4" fmla="*/ 2806574 h 2806574"/>
              <a:gd name="connsiteX5" fmla="*/ 161490 w 5158434"/>
              <a:gd name="connsiteY5" fmla="*/ 2806574 h 2806574"/>
              <a:gd name="connsiteX6" fmla="*/ 0 w 5158434"/>
              <a:gd name="connsiteY6" fmla="*/ 2645084 h 2806574"/>
              <a:gd name="connsiteX7" fmla="*/ 0 w 5158434"/>
              <a:gd name="connsiteY7" fmla="*/ 161490 h 2806574"/>
              <a:gd name="connsiteX8" fmla="*/ 161490 w 5158434"/>
              <a:gd name="connsiteY8" fmla="*/ 0 h 28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434" h="2806574">
                <a:moveTo>
                  <a:pt x="161490" y="0"/>
                </a:moveTo>
                <a:lnTo>
                  <a:pt x="4996944" y="0"/>
                </a:lnTo>
                <a:cubicBezTo>
                  <a:pt x="5086132" y="0"/>
                  <a:pt x="5158434" y="72302"/>
                  <a:pt x="5158434" y="161490"/>
                </a:cubicBezTo>
                <a:lnTo>
                  <a:pt x="5158434" y="2645084"/>
                </a:lnTo>
                <a:cubicBezTo>
                  <a:pt x="5158434" y="2734272"/>
                  <a:pt x="5086132" y="2806574"/>
                  <a:pt x="4996944" y="2806574"/>
                </a:cubicBezTo>
                <a:lnTo>
                  <a:pt x="161490" y="2806574"/>
                </a:lnTo>
                <a:cubicBezTo>
                  <a:pt x="72302" y="2806574"/>
                  <a:pt x="0" y="2734272"/>
                  <a:pt x="0" y="2645084"/>
                </a:cubicBezTo>
                <a:lnTo>
                  <a:pt x="0" y="161490"/>
                </a:lnTo>
                <a:cubicBezTo>
                  <a:pt x="0" y="72302"/>
                  <a:pt x="72302" y="0"/>
                  <a:pt x="161490"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4" name="Side logo">
            <a:extLst>
              <a:ext uri="{FF2B5EF4-FFF2-40B4-BE49-F238E27FC236}">
                <a16:creationId xmlns:a16="http://schemas.microsoft.com/office/drawing/2014/main" id="{DC209F2C-A56E-47D3-9D10-389C6733461C}"/>
              </a:ext>
            </a:extLst>
          </p:cNvPr>
          <p:cNvGrpSpPr/>
          <p:nvPr userDrawn="1"/>
        </p:nvGrpSpPr>
        <p:grpSpPr>
          <a:xfrm>
            <a:off x="-777" y="549276"/>
            <a:ext cx="501281" cy="6308725"/>
            <a:chOff x="-777" y="549275"/>
            <a:chExt cx="501281" cy="6308725"/>
          </a:xfrm>
        </p:grpSpPr>
        <p:grpSp>
          <p:nvGrpSpPr>
            <p:cNvPr id="35" name="Group 34">
              <a:extLst>
                <a:ext uri="{FF2B5EF4-FFF2-40B4-BE49-F238E27FC236}">
                  <a16:creationId xmlns:a16="http://schemas.microsoft.com/office/drawing/2014/main" id="{D7924EF7-D22C-4F24-B1DE-AA8D8B34A959}"/>
                </a:ext>
              </a:extLst>
            </p:cNvPr>
            <p:cNvGrpSpPr/>
            <p:nvPr/>
          </p:nvGrpSpPr>
          <p:grpSpPr>
            <a:xfrm>
              <a:off x="-777" y="549275"/>
              <a:ext cx="501281" cy="6308725"/>
              <a:chOff x="-777" y="549275"/>
              <a:chExt cx="501281" cy="6308725"/>
            </a:xfrm>
          </p:grpSpPr>
          <p:sp>
            <p:nvSpPr>
              <p:cNvPr id="37" name="Rectangle: Single Corner Rounded 20">
                <a:extLst>
                  <a:ext uri="{FF2B5EF4-FFF2-40B4-BE49-F238E27FC236}">
                    <a16:creationId xmlns:a16="http://schemas.microsoft.com/office/drawing/2014/main" id="{0978315E-E29F-46AC-9431-BA7F59054A5B}"/>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8" name="Group 37">
                <a:extLst>
                  <a:ext uri="{FF2B5EF4-FFF2-40B4-BE49-F238E27FC236}">
                    <a16:creationId xmlns:a16="http://schemas.microsoft.com/office/drawing/2014/main" id="{EC9F85B2-BE77-4597-BE51-13F826CC95E4}"/>
                  </a:ext>
                </a:extLst>
              </p:cNvPr>
              <p:cNvGrpSpPr/>
              <p:nvPr/>
            </p:nvGrpSpPr>
            <p:grpSpPr>
              <a:xfrm>
                <a:off x="-777" y="5101567"/>
                <a:ext cx="501281" cy="1756433"/>
                <a:chOff x="-777" y="5101567"/>
                <a:chExt cx="501281" cy="1756433"/>
              </a:xfrm>
            </p:grpSpPr>
            <p:grpSp>
              <p:nvGrpSpPr>
                <p:cNvPr id="39" name="Group 38">
                  <a:extLst>
                    <a:ext uri="{FF2B5EF4-FFF2-40B4-BE49-F238E27FC236}">
                      <a16:creationId xmlns:a16="http://schemas.microsoft.com/office/drawing/2014/main" id="{85B2DD54-598C-41E3-BC06-1268A28B80DB}"/>
                    </a:ext>
                  </a:extLst>
                </p:cNvPr>
                <p:cNvGrpSpPr/>
                <p:nvPr/>
              </p:nvGrpSpPr>
              <p:grpSpPr>
                <a:xfrm>
                  <a:off x="0" y="5606739"/>
                  <a:ext cx="500504" cy="250253"/>
                  <a:chOff x="0" y="5655624"/>
                  <a:chExt cx="439762" cy="219882"/>
                </a:xfrm>
              </p:grpSpPr>
              <p:sp>
                <p:nvSpPr>
                  <p:cNvPr id="58" name="Oval 57">
                    <a:extLst>
                      <a:ext uri="{FF2B5EF4-FFF2-40B4-BE49-F238E27FC236}">
                        <a16:creationId xmlns:a16="http://schemas.microsoft.com/office/drawing/2014/main" id="{15ECD188-DA65-4462-B256-A1E925F157F8}"/>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9" name="Oval 58">
                    <a:extLst>
                      <a:ext uri="{FF2B5EF4-FFF2-40B4-BE49-F238E27FC236}">
                        <a16:creationId xmlns:a16="http://schemas.microsoft.com/office/drawing/2014/main" id="{FF2D2723-730F-450F-B9E1-AF01A1CA1AED}"/>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0" name="Group 39">
                  <a:extLst>
                    <a:ext uri="{FF2B5EF4-FFF2-40B4-BE49-F238E27FC236}">
                      <a16:creationId xmlns:a16="http://schemas.microsoft.com/office/drawing/2014/main" id="{884BE6A5-D977-40C2-B9A8-EDAB61F136E2}"/>
                    </a:ext>
                  </a:extLst>
                </p:cNvPr>
                <p:cNvGrpSpPr/>
                <p:nvPr/>
              </p:nvGrpSpPr>
              <p:grpSpPr>
                <a:xfrm>
                  <a:off x="0" y="5856991"/>
                  <a:ext cx="500504" cy="250253"/>
                  <a:chOff x="0" y="5655624"/>
                  <a:chExt cx="439762" cy="219882"/>
                </a:xfrm>
              </p:grpSpPr>
              <p:sp>
                <p:nvSpPr>
                  <p:cNvPr id="56" name="Oval 55">
                    <a:extLst>
                      <a:ext uri="{FF2B5EF4-FFF2-40B4-BE49-F238E27FC236}">
                        <a16:creationId xmlns:a16="http://schemas.microsoft.com/office/drawing/2014/main" id="{C3DDD7C4-3DB9-4804-AA93-49CFF409D1B2}"/>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7" name="Oval 56">
                    <a:extLst>
                      <a:ext uri="{FF2B5EF4-FFF2-40B4-BE49-F238E27FC236}">
                        <a16:creationId xmlns:a16="http://schemas.microsoft.com/office/drawing/2014/main" id="{E5A16B31-8DBF-46FA-BDBE-6800C34B546F}"/>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1" name="Group 40">
                  <a:extLst>
                    <a:ext uri="{FF2B5EF4-FFF2-40B4-BE49-F238E27FC236}">
                      <a16:creationId xmlns:a16="http://schemas.microsoft.com/office/drawing/2014/main" id="{0C6FDEF1-C37B-49E4-AC8D-F0BADECDC079}"/>
                    </a:ext>
                  </a:extLst>
                </p:cNvPr>
                <p:cNvGrpSpPr/>
                <p:nvPr/>
              </p:nvGrpSpPr>
              <p:grpSpPr>
                <a:xfrm>
                  <a:off x="0" y="6107243"/>
                  <a:ext cx="500504" cy="250253"/>
                  <a:chOff x="0" y="5655624"/>
                  <a:chExt cx="439762" cy="219882"/>
                </a:xfrm>
              </p:grpSpPr>
              <p:sp>
                <p:nvSpPr>
                  <p:cNvPr id="54" name="Oval 53">
                    <a:extLst>
                      <a:ext uri="{FF2B5EF4-FFF2-40B4-BE49-F238E27FC236}">
                        <a16:creationId xmlns:a16="http://schemas.microsoft.com/office/drawing/2014/main" id="{BD815B10-77E0-47E9-B30A-0A0DC7824C30}"/>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5" name="Oval 54">
                    <a:extLst>
                      <a:ext uri="{FF2B5EF4-FFF2-40B4-BE49-F238E27FC236}">
                        <a16:creationId xmlns:a16="http://schemas.microsoft.com/office/drawing/2014/main" id="{B9DC0AB9-2F2C-435B-A16D-89C97E520694}"/>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2" name="Group 41">
                  <a:extLst>
                    <a:ext uri="{FF2B5EF4-FFF2-40B4-BE49-F238E27FC236}">
                      <a16:creationId xmlns:a16="http://schemas.microsoft.com/office/drawing/2014/main" id="{101592FB-9F96-4682-BEBE-297095A0779E}"/>
                    </a:ext>
                  </a:extLst>
                </p:cNvPr>
                <p:cNvGrpSpPr/>
                <p:nvPr/>
              </p:nvGrpSpPr>
              <p:grpSpPr>
                <a:xfrm>
                  <a:off x="0" y="6357495"/>
                  <a:ext cx="500504" cy="250253"/>
                  <a:chOff x="0" y="5655624"/>
                  <a:chExt cx="439762" cy="219882"/>
                </a:xfrm>
              </p:grpSpPr>
              <p:sp>
                <p:nvSpPr>
                  <p:cNvPr id="52" name="Oval 51">
                    <a:extLst>
                      <a:ext uri="{FF2B5EF4-FFF2-40B4-BE49-F238E27FC236}">
                        <a16:creationId xmlns:a16="http://schemas.microsoft.com/office/drawing/2014/main" id="{DAF94BCE-1DB1-4B27-9AB4-BB2A03A4C6C9}"/>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3" name="Oval 52">
                    <a:extLst>
                      <a:ext uri="{FF2B5EF4-FFF2-40B4-BE49-F238E27FC236}">
                        <a16:creationId xmlns:a16="http://schemas.microsoft.com/office/drawing/2014/main" id="{53C27DCA-FFBB-4562-A3C7-609B1443AD1F}"/>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3" name="Group 42">
                  <a:extLst>
                    <a:ext uri="{FF2B5EF4-FFF2-40B4-BE49-F238E27FC236}">
                      <a16:creationId xmlns:a16="http://schemas.microsoft.com/office/drawing/2014/main" id="{4B484941-BFF7-410F-B810-D783154377FF}"/>
                    </a:ext>
                  </a:extLst>
                </p:cNvPr>
                <p:cNvGrpSpPr/>
                <p:nvPr/>
              </p:nvGrpSpPr>
              <p:grpSpPr>
                <a:xfrm>
                  <a:off x="0" y="6607747"/>
                  <a:ext cx="500504" cy="250253"/>
                  <a:chOff x="0" y="5655624"/>
                  <a:chExt cx="439762" cy="219882"/>
                </a:xfrm>
              </p:grpSpPr>
              <p:sp>
                <p:nvSpPr>
                  <p:cNvPr id="50" name="Oval 49">
                    <a:extLst>
                      <a:ext uri="{FF2B5EF4-FFF2-40B4-BE49-F238E27FC236}">
                        <a16:creationId xmlns:a16="http://schemas.microsoft.com/office/drawing/2014/main" id="{21A73311-8075-422F-A883-525FD98D10D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1" name="Oval 50">
                    <a:extLst>
                      <a:ext uri="{FF2B5EF4-FFF2-40B4-BE49-F238E27FC236}">
                        <a16:creationId xmlns:a16="http://schemas.microsoft.com/office/drawing/2014/main" id="{3E4E4948-D8B2-4E78-97A6-49A0D6B25F5E}"/>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4" name="Group 43">
                  <a:extLst>
                    <a:ext uri="{FF2B5EF4-FFF2-40B4-BE49-F238E27FC236}">
                      <a16:creationId xmlns:a16="http://schemas.microsoft.com/office/drawing/2014/main" id="{7A6B3D02-BB82-425E-B490-296B3C0BACD3}"/>
                    </a:ext>
                  </a:extLst>
                </p:cNvPr>
                <p:cNvGrpSpPr/>
                <p:nvPr/>
              </p:nvGrpSpPr>
              <p:grpSpPr>
                <a:xfrm>
                  <a:off x="-777" y="5356487"/>
                  <a:ext cx="500504" cy="250253"/>
                  <a:chOff x="0" y="5655624"/>
                  <a:chExt cx="439762" cy="219882"/>
                </a:xfrm>
              </p:grpSpPr>
              <p:sp>
                <p:nvSpPr>
                  <p:cNvPr id="48" name="Oval 47">
                    <a:extLst>
                      <a:ext uri="{FF2B5EF4-FFF2-40B4-BE49-F238E27FC236}">
                        <a16:creationId xmlns:a16="http://schemas.microsoft.com/office/drawing/2014/main" id="{D3CD8B3E-A927-421D-9513-D1B871739C0D}"/>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Oval 48">
                    <a:extLst>
                      <a:ext uri="{FF2B5EF4-FFF2-40B4-BE49-F238E27FC236}">
                        <a16:creationId xmlns:a16="http://schemas.microsoft.com/office/drawing/2014/main" id="{F6158589-1E26-4FA6-8627-11D8FAC8663A}"/>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5" name="Group 44">
                  <a:extLst>
                    <a:ext uri="{FF2B5EF4-FFF2-40B4-BE49-F238E27FC236}">
                      <a16:creationId xmlns:a16="http://schemas.microsoft.com/office/drawing/2014/main" id="{95C07730-B711-4265-9AB5-A0D94C11DC52}"/>
                    </a:ext>
                  </a:extLst>
                </p:cNvPr>
                <p:cNvGrpSpPr/>
                <p:nvPr/>
              </p:nvGrpSpPr>
              <p:grpSpPr>
                <a:xfrm>
                  <a:off x="-777" y="5101567"/>
                  <a:ext cx="500504" cy="250253"/>
                  <a:chOff x="0" y="5655624"/>
                  <a:chExt cx="439762" cy="219882"/>
                </a:xfrm>
              </p:grpSpPr>
              <p:sp>
                <p:nvSpPr>
                  <p:cNvPr id="46" name="Oval 45">
                    <a:extLst>
                      <a:ext uri="{FF2B5EF4-FFF2-40B4-BE49-F238E27FC236}">
                        <a16:creationId xmlns:a16="http://schemas.microsoft.com/office/drawing/2014/main" id="{26AA435E-012D-47AD-B62A-DD3121B699EE}"/>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7" name="Oval 46">
                    <a:extLst>
                      <a:ext uri="{FF2B5EF4-FFF2-40B4-BE49-F238E27FC236}">
                        <a16:creationId xmlns:a16="http://schemas.microsoft.com/office/drawing/2014/main" id="{0B6D9992-66B2-4C6A-B4AD-CAAE04A240DB}"/>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36" name="Picture 35">
              <a:extLst>
                <a:ext uri="{FF2B5EF4-FFF2-40B4-BE49-F238E27FC236}">
                  <a16:creationId xmlns:a16="http://schemas.microsoft.com/office/drawing/2014/main" id="{2E7314CA-C420-4A7E-8913-275B304CEA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pic>
        <p:nvPicPr>
          <p:cNvPr id="60" name="Picture 59">
            <a:extLst>
              <a:ext uri="{FF2B5EF4-FFF2-40B4-BE49-F238E27FC236}">
                <a16:creationId xmlns:a16="http://schemas.microsoft.com/office/drawing/2014/main" id="{5C8E44F0-4D95-4885-B27B-2B03221322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61" name="Body Copy Holder">
            <a:extLst>
              <a:ext uri="{FF2B5EF4-FFF2-40B4-BE49-F238E27FC236}">
                <a16:creationId xmlns:a16="http://schemas.microsoft.com/office/drawing/2014/main" id="{27D61B2F-ED5E-409D-BC9D-5393C9AA5F21}"/>
              </a:ext>
            </a:extLst>
          </p:cNvPr>
          <p:cNvSpPr>
            <a:spLocks noGrp="1"/>
          </p:cNvSpPr>
          <p:nvPr>
            <p:ph type="body" sz="quarter" idx="18" hasCustomPrompt="1"/>
          </p:nvPr>
        </p:nvSpPr>
        <p:spPr>
          <a:xfrm>
            <a:off x="1053781" y="2613319"/>
            <a:ext cx="4916487" cy="369540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2" name="Master Header">
            <a:extLst>
              <a:ext uri="{FF2B5EF4-FFF2-40B4-BE49-F238E27FC236}">
                <a16:creationId xmlns:a16="http://schemas.microsoft.com/office/drawing/2014/main" id="{E65AD7CD-BCBE-4E66-B786-CE14F87E584D}"/>
              </a:ext>
            </a:extLst>
          </p:cNvPr>
          <p:cNvSpPr>
            <a:spLocks noGrp="1"/>
          </p:cNvSpPr>
          <p:nvPr>
            <p:ph type="title" hasCustomPrompt="1"/>
          </p:nvPr>
        </p:nvSpPr>
        <p:spPr>
          <a:xfrm>
            <a:off x="1053781" y="1007284"/>
            <a:ext cx="4916487" cy="575403"/>
          </a:xfrm>
          <a:prstGeom prst="rect">
            <a:avLst/>
          </a:prstGeom>
        </p:spPr>
        <p:txBody>
          <a:bodyPr/>
          <a:lstStyle>
            <a:lvl1pPr>
              <a:defRPr b="1"/>
            </a:lvl1pPr>
          </a:lstStyle>
          <a:p>
            <a:r>
              <a:rPr lang="en-US" dirty="0"/>
              <a:t>Master Title</a:t>
            </a:r>
            <a:endParaRPr lang="en-ZA" dirty="0"/>
          </a:p>
        </p:txBody>
      </p:sp>
      <p:sp>
        <p:nvSpPr>
          <p:cNvPr id="63" name="Sub-Header">
            <a:extLst>
              <a:ext uri="{FF2B5EF4-FFF2-40B4-BE49-F238E27FC236}">
                <a16:creationId xmlns:a16="http://schemas.microsoft.com/office/drawing/2014/main" id="{A219D8DC-00B1-469B-9E12-31A79A588B28}"/>
              </a:ext>
            </a:extLst>
          </p:cNvPr>
          <p:cNvSpPr>
            <a:spLocks noGrp="1"/>
          </p:cNvSpPr>
          <p:nvPr>
            <p:ph type="body" sz="quarter" idx="13" hasCustomPrompt="1"/>
          </p:nvPr>
        </p:nvSpPr>
        <p:spPr>
          <a:xfrm>
            <a:off x="1053779" y="1679920"/>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Tree>
    <p:extLst>
      <p:ext uri="{BB962C8B-B14F-4D97-AF65-F5344CB8AC3E}">
        <p14:creationId xmlns:p14="http://schemas.microsoft.com/office/powerpoint/2010/main" val="258541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mp; Text 10">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3E06850-D336-4E4C-BF0C-B0BF51FA6E27}"/>
              </a:ext>
            </a:extLst>
          </p:cNvPr>
          <p:cNvSpPr>
            <a:spLocks noGrp="1"/>
          </p:cNvSpPr>
          <p:nvPr>
            <p:ph type="pic" sz="quarter" idx="10"/>
          </p:nvPr>
        </p:nvSpPr>
        <p:spPr>
          <a:xfrm>
            <a:off x="6095999"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5" name="Picture Placeholder 14">
            <a:extLst>
              <a:ext uri="{FF2B5EF4-FFF2-40B4-BE49-F238E27FC236}">
                <a16:creationId xmlns:a16="http://schemas.microsoft.com/office/drawing/2014/main" id="{C2B79177-BEF3-48E6-B022-7B8E02A4F8FB}"/>
              </a:ext>
            </a:extLst>
          </p:cNvPr>
          <p:cNvSpPr>
            <a:spLocks noGrp="1"/>
          </p:cNvSpPr>
          <p:nvPr>
            <p:ph type="pic" sz="quarter" idx="11"/>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2" name="Side logo">
            <a:extLst>
              <a:ext uri="{FF2B5EF4-FFF2-40B4-BE49-F238E27FC236}">
                <a16:creationId xmlns:a16="http://schemas.microsoft.com/office/drawing/2014/main" id="{7F503722-5D4A-4696-8D61-1AD5557A0DA7}"/>
              </a:ext>
            </a:extLst>
          </p:cNvPr>
          <p:cNvGrpSpPr/>
          <p:nvPr userDrawn="1"/>
        </p:nvGrpSpPr>
        <p:grpSpPr>
          <a:xfrm>
            <a:off x="-777" y="549276"/>
            <a:ext cx="501281" cy="6308725"/>
            <a:chOff x="-777" y="549275"/>
            <a:chExt cx="501281" cy="6308725"/>
          </a:xfrm>
        </p:grpSpPr>
        <p:grpSp>
          <p:nvGrpSpPr>
            <p:cNvPr id="33" name="Group 32">
              <a:extLst>
                <a:ext uri="{FF2B5EF4-FFF2-40B4-BE49-F238E27FC236}">
                  <a16:creationId xmlns:a16="http://schemas.microsoft.com/office/drawing/2014/main" id="{0A326A85-EAC0-4CEB-AE8F-48E79F6A481F}"/>
                </a:ext>
              </a:extLst>
            </p:cNvPr>
            <p:cNvGrpSpPr/>
            <p:nvPr/>
          </p:nvGrpSpPr>
          <p:grpSpPr>
            <a:xfrm>
              <a:off x="-777" y="549275"/>
              <a:ext cx="501281" cy="6308725"/>
              <a:chOff x="-777" y="549275"/>
              <a:chExt cx="501281" cy="6308725"/>
            </a:xfrm>
          </p:grpSpPr>
          <p:sp>
            <p:nvSpPr>
              <p:cNvPr id="35" name="Rectangle: Single Corner Rounded 20">
                <a:extLst>
                  <a:ext uri="{FF2B5EF4-FFF2-40B4-BE49-F238E27FC236}">
                    <a16:creationId xmlns:a16="http://schemas.microsoft.com/office/drawing/2014/main" id="{8CA57119-8C22-443F-BF22-ADC981502DCA}"/>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6" name="Group 35">
                <a:extLst>
                  <a:ext uri="{FF2B5EF4-FFF2-40B4-BE49-F238E27FC236}">
                    <a16:creationId xmlns:a16="http://schemas.microsoft.com/office/drawing/2014/main" id="{5C00518D-F4F4-4C47-BBA2-A1EE2284260A}"/>
                  </a:ext>
                </a:extLst>
              </p:cNvPr>
              <p:cNvGrpSpPr/>
              <p:nvPr/>
            </p:nvGrpSpPr>
            <p:grpSpPr>
              <a:xfrm>
                <a:off x="-777" y="5101567"/>
                <a:ext cx="501281" cy="1756433"/>
                <a:chOff x="-777" y="5101567"/>
                <a:chExt cx="501281" cy="1756433"/>
              </a:xfrm>
            </p:grpSpPr>
            <p:grpSp>
              <p:nvGrpSpPr>
                <p:cNvPr id="37" name="Group 36">
                  <a:extLst>
                    <a:ext uri="{FF2B5EF4-FFF2-40B4-BE49-F238E27FC236}">
                      <a16:creationId xmlns:a16="http://schemas.microsoft.com/office/drawing/2014/main" id="{FC512762-C682-4F51-AE18-214E36AE783A}"/>
                    </a:ext>
                  </a:extLst>
                </p:cNvPr>
                <p:cNvGrpSpPr/>
                <p:nvPr/>
              </p:nvGrpSpPr>
              <p:grpSpPr>
                <a:xfrm>
                  <a:off x="0" y="5606739"/>
                  <a:ext cx="500504" cy="250253"/>
                  <a:chOff x="0" y="5655624"/>
                  <a:chExt cx="439762" cy="219882"/>
                </a:xfrm>
              </p:grpSpPr>
              <p:sp>
                <p:nvSpPr>
                  <p:cNvPr id="56" name="Oval 55">
                    <a:extLst>
                      <a:ext uri="{FF2B5EF4-FFF2-40B4-BE49-F238E27FC236}">
                        <a16:creationId xmlns:a16="http://schemas.microsoft.com/office/drawing/2014/main" id="{7E22775B-76E4-4B8A-A62C-04A6EE0F8E05}"/>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7" name="Oval 56">
                    <a:extLst>
                      <a:ext uri="{FF2B5EF4-FFF2-40B4-BE49-F238E27FC236}">
                        <a16:creationId xmlns:a16="http://schemas.microsoft.com/office/drawing/2014/main" id="{AC614209-FA45-4DD9-822E-97E05F42D60F}"/>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38" name="Group 37">
                  <a:extLst>
                    <a:ext uri="{FF2B5EF4-FFF2-40B4-BE49-F238E27FC236}">
                      <a16:creationId xmlns:a16="http://schemas.microsoft.com/office/drawing/2014/main" id="{CC447A6A-FC59-4BC8-9559-99F961D75613}"/>
                    </a:ext>
                  </a:extLst>
                </p:cNvPr>
                <p:cNvGrpSpPr/>
                <p:nvPr/>
              </p:nvGrpSpPr>
              <p:grpSpPr>
                <a:xfrm>
                  <a:off x="0" y="5856991"/>
                  <a:ext cx="500504" cy="250253"/>
                  <a:chOff x="0" y="5655624"/>
                  <a:chExt cx="439762" cy="219882"/>
                </a:xfrm>
              </p:grpSpPr>
              <p:sp>
                <p:nvSpPr>
                  <p:cNvPr id="54" name="Oval 53">
                    <a:extLst>
                      <a:ext uri="{FF2B5EF4-FFF2-40B4-BE49-F238E27FC236}">
                        <a16:creationId xmlns:a16="http://schemas.microsoft.com/office/drawing/2014/main" id="{EC0659AA-EB2A-428B-8B94-0D913F73D1D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5" name="Oval 54">
                    <a:extLst>
                      <a:ext uri="{FF2B5EF4-FFF2-40B4-BE49-F238E27FC236}">
                        <a16:creationId xmlns:a16="http://schemas.microsoft.com/office/drawing/2014/main" id="{9A1BF764-DC2E-4240-9856-5DE334429B35}"/>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39" name="Group 38">
                  <a:extLst>
                    <a:ext uri="{FF2B5EF4-FFF2-40B4-BE49-F238E27FC236}">
                      <a16:creationId xmlns:a16="http://schemas.microsoft.com/office/drawing/2014/main" id="{D0C25AE4-7B95-4FBA-960F-17EB0279A194}"/>
                    </a:ext>
                  </a:extLst>
                </p:cNvPr>
                <p:cNvGrpSpPr/>
                <p:nvPr/>
              </p:nvGrpSpPr>
              <p:grpSpPr>
                <a:xfrm>
                  <a:off x="0" y="6107243"/>
                  <a:ext cx="500504" cy="250253"/>
                  <a:chOff x="0" y="5655624"/>
                  <a:chExt cx="439762" cy="219882"/>
                </a:xfrm>
              </p:grpSpPr>
              <p:sp>
                <p:nvSpPr>
                  <p:cNvPr id="52" name="Oval 51">
                    <a:extLst>
                      <a:ext uri="{FF2B5EF4-FFF2-40B4-BE49-F238E27FC236}">
                        <a16:creationId xmlns:a16="http://schemas.microsoft.com/office/drawing/2014/main" id="{492B15B8-69C6-4ED5-AB8F-227363A2A53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3" name="Oval 52">
                    <a:extLst>
                      <a:ext uri="{FF2B5EF4-FFF2-40B4-BE49-F238E27FC236}">
                        <a16:creationId xmlns:a16="http://schemas.microsoft.com/office/drawing/2014/main" id="{63DCA20C-28F2-4B99-B6C5-B34767D58502}"/>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0" name="Group 39">
                  <a:extLst>
                    <a:ext uri="{FF2B5EF4-FFF2-40B4-BE49-F238E27FC236}">
                      <a16:creationId xmlns:a16="http://schemas.microsoft.com/office/drawing/2014/main" id="{769AEF38-35B4-4C3B-9BE7-62A3622078C7}"/>
                    </a:ext>
                  </a:extLst>
                </p:cNvPr>
                <p:cNvGrpSpPr/>
                <p:nvPr/>
              </p:nvGrpSpPr>
              <p:grpSpPr>
                <a:xfrm>
                  <a:off x="0" y="6357495"/>
                  <a:ext cx="500504" cy="250253"/>
                  <a:chOff x="0" y="5655624"/>
                  <a:chExt cx="439762" cy="219882"/>
                </a:xfrm>
              </p:grpSpPr>
              <p:sp>
                <p:nvSpPr>
                  <p:cNvPr id="50" name="Oval 49">
                    <a:extLst>
                      <a:ext uri="{FF2B5EF4-FFF2-40B4-BE49-F238E27FC236}">
                        <a16:creationId xmlns:a16="http://schemas.microsoft.com/office/drawing/2014/main" id="{9468BB42-9DF9-4C2F-ACFA-AC0D2BE6C905}"/>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1" name="Oval 50">
                    <a:extLst>
                      <a:ext uri="{FF2B5EF4-FFF2-40B4-BE49-F238E27FC236}">
                        <a16:creationId xmlns:a16="http://schemas.microsoft.com/office/drawing/2014/main" id="{C0E2C64A-BC16-4E67-BC81-9131BC2FE52D}"/>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1" name="Group 40">
                  <a:extLst>
                    <a:ext uri="{FF2B5EF4-FFF2-40B4-BE49-F238E27FC236}">
                      <a16:creationId xmlns:a16="http://schemas.microsoft.com/office/drawing/2014/main" id="{9631D792-5EC1-46F9-AB0E-470299A19C0F}"/>
                    </a:ext>
                  </a:extLst>
                </p:cNvPr>
                <p:cNvGrpSpPr/>
                <p:nvPr/>
              </p:nvGrpSpPr>
              <p:grpSpPr>
                <a:xfrm>
                  <a:off x="0" y="6607747"/>
                  <a:ext cx="500504" cy="250253"/>
                  <a:chOff x="0" y="5655624"/>
                  <a:chExt cx="439762" cy="219882"/>
                </a:xfrm>
              </p:grpSpPr>
              <p:sp>
                <p:nvSpPr>
                  <p:cNvPr id="48" name="Oval 47">
                    <a:extLst>
                      <a:ext uri="{FF2B5EF4-FFF2-40B4-BE49-F238E27FC236}">
                        <a16:creationId xmlns:a16="http://schemas.microsoft.com/office/drawing/2014/main" id="{0A82739C-F71D-43E0-A5AC-DBA3361EC10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Oval 48">
                    <a:extLst>
                      <a:ext uri="{FF2B5EF4-FFF2-40B4-BE49-F238E27FC236}">
                        <a16:creationId xmlns:a16="http://schemas.microsoft.com/office/drawing/2014/main" id="{FFE67602-609D-439B-B408-1D2FFFDCD392}"/>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2" name="Group 41">
                  <a:extLst>
                    <a:ext uri="{FF2B5EF4-FFF2-40B4-BE49-F238E27FC236}">
                      <a16:creationId xmlns:a16="http://schemas.microsoft.com/office/drawing/2014/main" id="{BA78BE81-3637-4978-B6B7-8B299DFF029F}"/>
                    </a:ext>
                  </a:extLst>
                </p:cNvPr>
                <p:cNvGrpSpPr/>
                <p:nvPr/>
              </p:nvGrpSpPr>
              <p:grpSpPr>
                <a:xfrm>
                  <a:off x="-777" y="5356487"/>
                  <a:ext cx="500504" cy="250253"/>
                  <a:chOff x="0" y="5655624"/>
                  <a:chExt cx="439762" cy="219882"/>
                </a:xfrm>
              </p:grpSpPr>
              <p:sp>
                <p:nvSpPr>
                  <p:cNvPr id="46" name="Oval 45">
                    <a:extLst>
                      <a:ext uri="{FF2B5EF4-FFF2-40B4-BE49-F238E27FC236}">
                        <a16:creationId xmlns:a16="http://schemas.microsoft.com/office/drawing/2014/main" id="{6AF5A8E6-78A1-4225-8DB1-08CE0B55DB8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7" name="Oval 46">
                    <a:extLst>
                      <a:ext uri="{FF2B5EF4-FFF2-40B4-BE49-F238E27FC236}">
                        <a16:creationId xmlns:a16="http://schemas.microsoft.com/office/drawing/2014/main" id="{48FB3BDA-1E74-4165-9D5D-DB813D7C55D3}"/>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3" name="Group 42">
                  <a:extLst>
                    <a:ext uri="{FF2B5EF4-FFF2-40B4-BE49-F238E27FC236}">
                      <a16:creationId xmlns:a16="http://schemas.microsoft.com/office/drawing/2014/main" id="{2D2949DA-07A4-4885-B57E-C960C0CC7484}"/>
                    </a:ext>
                  </a:extLst>
                </p:cNvPr>
                <p:cNvGrpSpPr/>
                <p:nvPr/>
              </p:nvGrpSpPr>
              <p:grpSpPr>
                <a:xfrm>
                  <a:off x="-777" y="5101567"/>
                  <a:ext cx="500504" cy="250253"/>
                  <a:chOff x="0" y="5655624"/>
                  <a:chExt cx="439762" cy="219882"/>
                </a:xfrm>
              </p:grpSpPr>
              <p:sp>
                <p:nvSpPr>
                  <p:cNvPr id="44" name="Oval 43">
                    <a:extLst>
                      <a:ext uri="{FF2B5EF4-FFF2-40B4-BE49-F238E27FC236}">
                        <a16:creationId xmlns:a16="http://schemas.microsoft.com/office/drawing/2014/main" id="{404324A9-9A30-48E8-9DA4-3990404B585E}"/>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5" name="Oval 44">
                    <a:extLst>
                      <a:ext uri="{FF2B5EF4-FFF2-40B4-BE49-F238E27FC236}">
                        <a16:creationId xmlns:a16="http://schemas.microsoft.com/office/drawing/2014/main" id="{C16EB1E2-E442-4CF3-A6F4-ACEA494820F0}"/>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34" name="Picture 33">
              <a:extLst>
                <a:ext uri="{FF2B5EF4-FFF2-40B4-BE49-F238E27FC236}">
                  <a16:creationId xmlns:a16="http://schemas.microsoft.com/office/drawing/2014/main" id="{4439FF20-5A53-4EA5-9B2A-D0D7D9F03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58" name="Body Copy Holder">
            <a:extLst>
              <a:ext uri="{FF2B5EF4-FFF2-40B4-BE49-F238E27FC236}">
                <a16:creationId xmlns:a16="http://schemas.microsoft.com/office/drawing/2014/main" id="{1FB5C84C-5801-4B0C-A893-6E566B290F72}"/>
              </a:ext>
            </a:extLst>
          </p:cNvPr>
          <p:cNvSpPr>
            <a:spLocks noGrp="1"/>
          </p:cNvSpPr>
          <p:nvPr>
            <p:ph type="body" sz="quarter" idx="18" hasCustomPrompt="1"/>
          </p:nvPr>
        </p:nvSpPr>
        <p:spPr>
          <a:xfrm>
            <a:off x="839234" y="2613319"/>
            <a:ext cx="4916487" cy="369540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59" name="Master Header">
            <a:extLst>
              <a:ext uri="{FF2B5EF4-FFF2-40B4-BE49-F238E27FC236}">
                <a16:creationId xmlns:a16="http://schemas.microsoft.com/office/drawing/2014/main" id="{DA7B6857-83CD-4701-8061-3B6AC3976945}"/>
              </a:ext>
            </a:extLst>
          </p:cNvPr>
          <p:cNvSpPr>
            <a:spLocks noGrp="1"/>
          </p:cNvSpPr>
          <p:nvPr>
            <p:ph type="title" hasCustomPrompt="1"/>
          </p:nvPr>
        </p:nvSpPr>
        <p:spPr>
          <a:xfrm>
            <a:off x="839234" y="1007284"/>
            <a:ext cx="4916487" cy="575403"/>
          </a:xfrm>
          <a:prstGeom prst="rect">
            <a:avLst/>
          </a:prstGeom>
        </p:spPr>
        <p:txBody>
          <a:bodyPr/>
          <a:lstStyle>
            <a:lvl1pPr>
              <a:defRPr b="1"/>
            </a:lvl1pPr>
          </a:lstStyle>
          <a:p>
            <a:r>
              <a:rPr lang="en-US" dirty="0"/>
              <a:t>Master Title</a:t>
            </a:r>
            <a:endParaRPr lang="en-ZA" dirty="0"/>
          </a:p>
        </p:txBody>
      </p:sp>
      <p:sp>
        <p:nvSpPr>
          <p:cNvPr id="60" name="Sub-Header">
            <a:extLst>
              <a:ext uri="{FF2B5EF4-FFF2-40B4-BE49-F238E27FC236}">
                <a16:creationId xmlns:a16="http://schemas.microsoft.com/office/drawing/2014/main" id="{880FC7F2-CCFC-4169-A8FC-C4E4DF00C13A}"/>
              </a:ext>
            </a:extLst>
          </p:cNvPr>
          <p:cNvSpPr>
            <a:spLocks noGrp="1"/>
          </p:cNvSpPr>
          <p:nvPr>
            <p:ph type="body" sz="quarter" idx="13" hasCustomPrompt="1"/>
          </p:nvPr>
        </p:nvSpPr>
        <p:spPr>
          <a:xfrm>
            <a:off x="839233" y="1679920"/>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Tree>
    <p:extLst>
      <p:ext uri="{BB962C8B-B14F-4D97-AF65-F5344CB8AC3E}">
        <p14:creationId xmlns:p14="http://schemas.microsoft.com/office/powerpoint/2010/main" val="219962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EE516221-2560-42D3-98AF-2AF0DD86C31B}"/>
              </a:ext>
            </a:extLst>
          </p:cNvPr>
          <p:cNvSpPr>
            <a:spLocks noGrp="1"/>
          </p:cNvSpPr>
          <p:nvPr>
            <p:ph type="chart" sz="quarter" idx="10"/>
          </p:nvPr>
        </p:nvSpPr>
        <p:spPr>
          <a:xfrm>
            <a:off x="1434583" y="2007801"/>
            <a:ext cx="9322835" cy="3533775"/>
          </a:xfrm>
          <a:prstGeom prst="rect">
            <a:avLst/>
          </a:prstGeom>
        </p:spPr>
        <p:txBody>
          <a:bodyPr/>
          <a:lstStyle/>
          <a:p>
            <a:endParaRPr lang="en-ZA" dirty="0"/>
          </a:p>
        </p:txBody>
      </p:sp>
      <p:pic>
        <p:nvPicPr>
          <p:cNvPr id="5" name="Picture 4">
            <a:extLst>
              <a:ext uri="{FF2B5EF4-FFF2-40B4-BE49-F238E27FC236}">
                <a16:creationId xmlns:a16="http://schemas.microsoft.com/office/drawing/2014/main" id="{30710FCD-D8A2-434C-89C6-015634D7684C}"/>
              </a:ext>
            </a:extLst>
          </p:cNvPr>
          <p:cNvPicPr>
            <a:picLocks noChangeAspect="1"/>
          </p:cNvPicPr>
          <p:nvPr userDrawn="1"/>
        </p:nvPicPr>
        <p:blipFill rotWithShape="1">
          <a:blip r:embed="rId2"/>
          <a:srcRect t="56415" b="35321"/>
          <a:stretch/>
        </p:blipFill>
        <p:spPr>
          <a:xfrm>
            <a:off x="0" y="6610349"/>
            <a:ext cx="12192000" cy="247651"/>
          </a:xfrm>
          <a:prstGeom prst="rect">
            <a:avLst/>
          </a:prstGeom>
        </p:spPr>
      </p:pic>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7" name="Logo">
            <a:extLst>
              <a:ext uri="{FF2B5EF4-FFF2-40B4-BE49-F238E27FC236}">
                <a16:creationId xmlns:a16="http://schemas.microsoft.com/office/drawing/2014/main" id="{FEEF59FE-7BFC-4E84-9C19-3865D70CE9B5}"/>
              </a:ext>
            </a:extLst>
          </p:cNvPr>
          <p:cNvGrpSpPr/>
          <p:nvPr userDrawn="1"/>
        </p:nvGrpSpPr>
        <p:grpSpPr>
          <a:xfrm>
            <a:off x="2" y="1"/>
            <a:ext cx="1087991" cy="964735"/>
            <a:chOff x="1" y="0"/>
            <a:chExt cx="1087990" cy="964734"/>
          </a:xfrm>
        </p:grpSpPr>
        <p:sp>
          <p:nvSpPr>
            <p:cNvPr id="8" name="Logo Holder">
              <a:extLst>
                <a:ext uri="{FF2B5EF4-FFF2-40B4-BE49-F238E27FC236}">
                  <a16:creationId xmlns:a16="http://schemas.microsoft.com/office/drawing/2014/main" id="{323FA027-B63B-4A9F-AD29-74227BA608D9}"/>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SETA Logo">
              <a:extLst>
                <a:ext uri="{FF2B5EF4-FFF2-40B4-BE49-F238E27FC236}">
                  <a16:creationId xmlns:a16="http://schemas.microsoft.com/office/drawing/2014/main" id="{8A38DBEE-ABA7-458B-9D87-8C81F03F1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0" name="Master Header">
            <a:extLst>
              <a:ext uri="{FF2B5EF4-FFF2-40B4-BE49-F238E27FC236}">
                <a16:creationId xmlns:a16="http://schemas.microsoft.com/office/drawing/2014/main" id="{152E3D60-2523-410D-8642-08C7A74706DF}"/>
              </a:ext>
            </a:extLst>
          </p:cNvPr>
          <p:cNvSpPr>
            <a:spLocks noGrp="1"/>
          </p:cNvSpPr>
          <p:nvPr>
            <p:ph type="title" hasCustomPrompt="1"/>
          </p:nvPr>
        </p:nvSpPr>
        <p:spPr>
          <a:xfrm>
            <a:off x="1434584" y="1148041"/>
            <a:ext cx="9322835" cy="575403"/>
          </a:xfrm>
          <a:prstGeom prst="rect">
            <a:avLst/>
          </a:prstGeom>
        </p:spPr>
        <p:txBody>
          <a:bodyPr/>
          <a:lstStyle>
            <a:lvl1pPr algn="ctr">
              <a:defRPr b="1"/>
            </a:lvl1pPr>
          </a:lstStyle>
          <a:p>
            <a:r>
              <a:rPr lang="en-US" dirty="0"/>
              <a:t>Master Title</a:t>
            </a:r>
            <a:endParaRPr lang="en-ZA" dirty="0"/>
          </a:p>
        </p:txBody>
      </p:sp>
      <p:sp>
        <p:nvSpPr>
          <p:cNvPr id="11" name="Body Copy Holder">
            <a:extLst>
              <a:ext uri="{FF2B5EF4-FFF2-40B4-BE49-F238E27FC236}">
                <a16:creationId xmlns:a16="http://schemas.microsoft.com/office/drawing/2014/main" id="{323099D6-76D4-4FDA-B3F2-7DC2DBE12DD8}"/>
              </a:ext>
            </a:extLst>
          </p:cNvPr>
          <p:cNvSpPr>
            <a:spLocks noGrp="1"/>
          </p:cNvSpPr>
          <p:nvPr>
            <p:ph type="body" sz="quarter" idx="18" hasCustomPrompt="1"/>
          </p:nvPr>
        </p:nvSpPr>
        <p:spPr>
          <a:xfrm>
            <a:off x="1434584" y="5629577"/>
            <a:ext cx="9322835" cy="69641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3704463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EE516221-2560-42D3-98AF-2AF0DD86C31B}"/>
              </a:ext>
            </a:extLst>
          </p:cNvPr>
          <p:cNvSpPr>
            <a:spLocks noGrp="1"/>
          </p:cNvSpPr>
          <p:nvPr>
            <p:ph type="chart" sz="quarter" idx="10"/>
          </p:nvPr>
        </p:nvSpPr>
        <p:spPr>
          <a:xfrm>
            <a:off x="6210300" y="2198997"/>
            <a:ext cx="5191731" cy="3935801"/>
          </a:xfrm>
          <a:prstGeom prst="rect">
            <a:avLst/>
          </a:prstGeom>
        </p:spPr>
        <p:txBody>
          <a:bodyPr/>
          <a:lstStyle/>
          <a:p>
            <a:endParaRPr lang="en-ZA" dirty="0"/>
          </a:p>
        </p:txBody>
      </p:sp>
      <p:pic>
        <p:nvPicPr>
          <p:cNvPr id="5" name="Picture 4">
            <a:extLst>
              <a:ext uri="{FF2B5EF4-FFF2-40B4-BE49-F238E27FC236}">
                <a16:creationId xmlns:a16="http://schemas.microsoft.com/office/drawing/2014/main" id="{30710FCD-D8A2-434C-89C6-015634D7684C}"/>
              </a:ext>
            </a:extLst>
          </p:cNvPr>
          <p:cNvPicPr>
            <a:picLocks noChangeAspect="1"/>
          </p:cNvPicPr>
          <p:nvPr userDrawn="1"/>
        </p:nvPicPr>
        <p:blipFill rotWithShape="1">
          <a:blip r:embed="rId2"/>
          <a:srcRect t="56415" b="35321"/>
          <a:stretch/>
        </p:blipFill>
        <p:spPr>
          <a:xfrm>
            <a:off x="0" y="6610349"/>
            <a:ext cx="12192000" cy="247651"/>
          </a:xfrm>
          <a:prstGeom prst="rect">
            <a:avLst/>
          </a:prstGeom>
        </p:spPr>
      </p:pic>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170538"/>
            <a:ext cx="3097383" cy="175841"/>
          </a:xfrm>
          <a:prstGeom prst="rect">
            <a:avLst/>
          </a:prstGeom>
        </p:spPr>
      </p:pic>
      <p:grpSp>
        <p:nvGrpSpPr>
          <p:cNvPr id="7" name="Logo">
            <a:extLst>
              <a:ext uri="{FF2B5EF4-FFF2-40B4-BE49-F238E27FC236}">
                <a16:creationId xmlns:a16="http://schemas.microsoft.com/office/drawing/2014/main" id="{FEEF59FE-7BFC-4E84-9C19-3865D70CE9B5}"/>
              </a:ext>
            </a:extLst>
          </p:cNvPr>
          <p:cNvGrpSpPr/>
          <p:nvPr userDrawn="1"/>
        </p:nvGrpSpPr>
        <p:grpSpPr>
          <a:xfrm>
            <a:off x="2" y="1"/>
            <a:ext cx="1087991" cy="964735"/>
            <a:chOff x="1" y="0"/>
            <a:chExt cx="1087990" cy="964734"/>
          </a:xfrm>
        </p:grpSpPr>
        <p:sp>
          <p:nvSpPr>
            <p:cNvPr id="8" name="Logo Holder">
              <a:extLst>
                <a:ext uri="{FF2B5EF4-FFF2-40B4-BE49-F238E27FC236}">
                  <a16:creationId xmlns:a16="http://schemas.microsoft.com/office/drawing/2014/main" id="{323FA027-B63B-4A9F-AD29-74227BA608D9}"/>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SETA Logo">
              <a:extLst>
                <a:ext uri="{FF2B5EF4-FFF2-40B4-BE49-F238E27FC236}">
                  <a16:creationId xmlns:a16="http://schemas.microsoft.com/office/drawing/2014/main" id="{8A38DBEE-ABA7-458B-9D87-8C81F03F1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0" name="Master Header">
            <a:extLst>
              <a:ext uri="{FF2B5EF4-FFF2-40B4-BE49-F238E27FC236}">
                <a16:creationId xmlns:a16="http://schemas.microsoft.com/office/drawing/2014/main" id="{152E3D60-2523-410D-8642-08C7A74706DF}"/>
              </a:ext>
            </a:extLst>
          </p:cNvPr>
          <p:cNvSpPr>
            <a:spLocks noGrp="1"/>
          </p:cNvSpPr>
          <p:nvPr>
            <p:ph type="title" hasCustomPrompt="1"/>
          </p:nvPr>
        </p:nvSpPr>
        <p:spPr>
          <a:xfrm>
            <a:off x="989467" y="1148041"/>
            <a:ext cx="10412564" cy="575403"/>
          </a:xfrm>
          <a:prstGeom prst="rect">
            <a:avLst/>
          </a:prstGeom>
        </p:spPr>
        <p:txBody>
          <a:bodyPr/>
          <a:lstStyle>
            <a:lvl1pPr algn="ctr">
              <a:defRPr b="1"/>
            </a:lvl1pPr>
          </a:lstStyle>
          <a:p>
            <a:r>
              <a:rPr lang="en-US" dirty="0"/>
              <a:t>Master Title</a:t>
            </a:r>
            <a:endParaRPr lang="en-ZA" dirty="0"/>
          </a:p>
        </p:txBody>
      </p:sp>
      <p:sp>
        <p:nvSpPr>
          <p:cNvPr id="11" name="Body Copy Holder">
            <a:extLst>
              <a:ext uri="{FF2B5EF4-FFF2-40B4-BE49-F238E27FC236}">
                <a16:creationId xmlns:a16="http://schemas.microsoft.com/office/drawing/2014/main" id="{323099D6-76D4-4FDA-B3F2-7DC2DBE12DD8}"/>
              </a:ext>
            </a:extLst>
          </p:cNvPr>
          <p:cNvSpPr>
            <a:spLocks noGrp="1"/>
          </p:cNvSpPr>
          <p:nvPr>
            <p:ph type="body" sz="quarter" idx="18" hasCustomPrompt="1"/>
          </p:nvPr>
        </p:nvSpPr>
        <p:spPr>
          <a:xfrm>
            <a:off x="989467" y="2198997"/>
            <a:ext cx="4979560" cy="393580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1011186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 4">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9219EB-1810-4EE9-9E3F-827205310C0C}"/>
              </a:ext>
            </a:extLst>
          </p:cNvPr>
          <p:cNvGrpSpPr/>
          <p:nvPr userDrawn="1"/>
        </p:nvGrpSpPr>
        <p:grpSpPr>
          <a:xfrm>
            <a:off x="7625061" y="0"/>
            <a:ext cx="4566939" cy="6858000"/>
            <a:chOff x="15226246" y="659764"/>
            <a:chExt cx="9184742" cy="12934742"/>
          </a:xfrm>
        </p:grpSpPr>
        <p:sp>
          <p:nvSpPr>
            <p:cNvPr id="16" name="Rectangle">
              <a:extLst>
                <a:ext uri="{FF2B5EF4-FFF2-40B4-BE49-F238E27FC236}">
                  <a16:creationId xmlns:a16="http://schemas.microsoft.com/office/drawing/2014/main" id="{0D4BD8ED-BF5E-4F85-A3D7-E0C6905A4A29}"/>
                </a:ext>
              </a:extLst>
            </p:cNvPr>
            <p:cNvSpPr/>
            <p:nvPr userDrawn="1"/>
          </p:nvSpPr>
          <p:spPr>
            <a:xfrm>
              <a:off x="15390813" y="659764"/>
              <a:ext cx="9020175" cy="12934742"/>
            </a:xfrm>
            <a:prstGeom prst="rect">
              <a:avLst/>
            </a:prstGeom>
            <a:solidFill>
              <a:schemeClr val="bg1">
                <a:lumMod val="95000"/>
              </a:schemeClr>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sp>
          <p:nvSpPr>
            <p:cNvPr id="17" name="Rounded Rectangle">
              <a:extLst>
                <a:ext uri="{FF2B5EF4-FFF2-40B4-BE49-F238E27FC236}">
                  <a16:creationId xmlns:a16="http://schemas.microsoft.com/office/drawing/2014/main" id="{59864FE3-FE29-48AB-B7B2-9DC97D450FE1}"/>
                </a:ext>
              </a:extLst>
            </p:cNvPr>
            <p:cNvSpPr/>
            <p:nvPr userDrawn="1"/>
          </p:nvSpPr>
          <p:spPr>
            <a:xfrm rot="18900000">
              <a:off x="15226246" y="6778072"/>
              <a:ext cx="841844" cy="841845"/>
            </a:xfrm>
            <a:prstGeom prst="roundRect">
              <a:avLst>
                <a:gd name="adj" fmla="val 10698"/>
              </a:avLst>
            </a:prstGeom>
            <a:solidFill>
              <a:schemeClr val="bg1">
                <a:lumMod val="95000"/>
              </a:schemeClr>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grpSp>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7" name="Logo">
            <a:extLst>
              <a:ext uri="{FF2B5EF4-FFF2-40B4-BE49-F238E27FC236}">
                <a16:creationId xmlns:a16="http://schemas.microsoft.com/office/drawing/2014/main" id="{FEEF59FE-7BFC-4E84-9C19-3865D70CE9B5}"/>
              </a:ext>
            </a:extLst>
          </p:cNvPr>
          <p:cNvGrpSpPr/>
          <p:nvPr userDrawn="1"/>
        </p:nvGrpSpPr>
        <p:grpSpPr>
          <a:xfrm>
            <a:off x="2" y="1"/>
            <a:ext cx="1087991" cy="964735"/>
            <a:chOff x="1" y="0"/>
            <a:chExt cx="1087990" cy="964734"/>
          </a:xfrm>
        </p:grpSpPr>
        <p:sp>
          <p:nvSpPr>
            <p:cNvPr id="8" name="Logo Holder">
              <a:extLst>
                <a:ext uri="{FF2B5EF4-FFF2-40B4-BE49-F238E27FC236}">
                  <a16:creationId xmlns:a16="http://schemas.microsoft.com/office/drawing/2014/main" id="{323FA027-B63B-4A9F-AD29-74227BA608D9}"/>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SETA Logo">
              <a:extLst>
                <a:ext uri="{FF2B5EF4-FFF2-40B4-BE49-F238E27FC236}">
                  <a16:creationId xmlns:a16="http://schemas.microsoft.com/office/drawing/2014/main" id="{8A38DBEE-ABA7-458B-9D87-8C81F03F1F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8" name="Chart Placeholder 17">
            <a:extLst>
              <a:ext uri="{FF2B5EF4-FFF2-40B4-BE49-F238E27FC236}">
                <a16:creationId xmlns:a16="http://schemas.microsoft.com/office/drawing/2014/main" id="{DE2EED4F-1E45-47A8-A6CC-A5644E8CAE12}"/>
              </a:ext>
            </a:extLst>
          </p:cNvPr>
          <p:cNvSpPr>
            <a:spLocks noGrp="1"/>
          </p:cNvSpPr>
          <p:nvPr>
            <p:ph type="chart" sz="quarter" idx="10"/>
          </p:nvPr>
        </p:nvSpPr>
        <p:spPr>
          <a:xfrm>
            <a:off x="368932" y="2781300"/>
            <a:ext cx="6927219" cy="3476627"/>
          </a:xfrm>
          <a:prstGeom prst="rect">
            <a:avLst/>
          </a:prstGeom>
        </p:spPr>
        <p:txBody>
          <a:bodyPr/>
          <a:lstStyle/>
          <a:p>
            <a:endParaRPr lang="en-ZA" dirty="0"/>
          </a:p>
        </p:txBody>
      </p:sp>
      <p:sp>
        <p:nvSpPr>
          <p:cNvPr id="19" name="Master Header">
            <a:extLst>
              <a:ext uri="{FF2B5EF4-FFF2-40B4-BE49-F238E27FC236}">
                <a16:creationId xmlns:a16="http://schemas.microsoft.com/office/drawing/2014/main" id="{573752FD-4C7A-49A0-95BD-0D5F4BF09CCA}"/>
              </a:ext>
            </a:extLst>
          </p:cNvPr>
          <p:cNvSpPr>
            <a:spLocks noGrp="1"/>
          </p:cNvSpPr>
          <p:nvPr>
            <p:ph type="title" hasCustomPrompt="1"/>
          </p:nvPr>
        </p:nvSpPr>
        <p:spPr>
          <a:xfrm>
            <a:off x="368932" y="1356253"/>
            <a:ext cx="6927219" cy="575403"/>
          </a:xfrm>
          <a:prstGeom prst="rect">
            <a:avLst/>
          </a:prstGeom>
        </p:spPr>
        <p:txBody>
          <a:bodyPr/>
          <a:lstStyle>
            <a:lvl1pPr algn="l">
              <a:defRPr b="1"/>
            </a:lvl1pPr>
          </a:lstStyle>
          <a:p>
            <a:r>
              <a:rPr lang="en-US" dirty="0"/>
              <a:t>Master Title</a:t>
            </a:r>
            <a:endParaRPr lang="en-ZA" dirty="0"/>
          </a:p>
        </p:txBody>
      </p:sp>
      <p:sp>
        <p:nvSpPr>
          <p:cNvPr id="20" name="Body Copy Holder">
            <a:extLst>
              <a:ext uri="{FF2B5EF4-FFF2-40B4-BE49-F238E27FC236}">
                <a16:creationId xmlns:a16="http://schemas.microsoft.com/office/drawing/2014/main" id="{0C43CA48-D416-48BD-A12C-D603F03BC3CE}"/>
              </a:ext>
            </a:extLst>
          </p:cNvPr>
          <p:cNvSpPr>
            <a:spLocks noGrp="1"/>
          </p:cNvSpPr>
          <p:nvPr>
            <p:ph type="body" sz="quarter" idx="18" hasCustomPrompt="1"/>
          </p:nvPr>
        </p:nvSpPr>
        <p:spPr>
          <a:xfrm>
            <a:off x="368932" y="2323176"/>
            <a:ext cx="6927219" cy="458125"/>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291293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76557CE-E45F-438D-9CE9-6E2005DA029A}"/>
              </a:ext>
            </a:extLst>
          </p:cNvPr>
          <p:cNvCxnSpPr>
            <a:cxnSpLocks/>
            <a:stCxn id="5" idx="0"/>
          </p:cNvCxnSpPr>
          <p:nvPr userDrawn="1"/>
        </p:nvCxnSpPr>
        <p:spPr>
          <a:xfrm>
            <a:off x="6432321" y="828943"/>
            <a:ext cx="0" cy="51775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4D64A44-CFA1-4A56-A1D3-B712607E62D9}"/>
              </a:ext>
            </a:extLst>
          </p:cNvPr>
          <p:cNvSpPr/>
          <p:nvPr userDrawn="1"/>
        </p:nvSpPr>
        <p:spPr>
          <a:xfrm>
            <a:off x="6178084" y="828941"/>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 name="Oval 5">
            <a:extLst>
              <a:ext uri="{FF2B5EF4-FFF2-40B4-BE49-F238E27FC236}">
                <a16:creationId xmlns:a16="http://schemas.microsoft.com/office/drawing/2014/main" id="{EE08F86E-AE3E-46CF-91C0-2F2777B99164}"/>
              </a:ext>
            </a:extLst>
          </p:cNvPr>
          <p:cNvSpPr/>
          <p:nvPr userDrawn="1"/>
        </p:nvSpPr>
        <p:spPr>
          <a:xfrm>
            <a:off x="6178084" y="1786685"/>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7" name="Oval 6">
            <a:extLst>
              <a:ext uri="{FF2B5EF4-FFF2-40B4-BE49-F238E27FC236}">
                <a16:creationId xmlns:a16="http://schemas.microsoft.com/office/drawing/2014/main" id="{BD0D51B3-A496-4E74-9F74-727A55A81C4B}"/>
              </a:ext>
            </a:extLst>
          </p:cNvPr>
          <p:cNvSpPr/>
          <p:nvPr userDrawn="1"/>
        </p:nvSpPr>
        <p:spPr>
          <a:xfrm>
            <a:off x="6178084" y="2744428"/>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8" name="Oval 7">
            <a:extLst>
              <a:ext uri="{FF2B5EF4-FFF2-40B4-BE49-F238E27FC236}">
                <a16:creationId xmlns:a16="http://schemas.microsoft.com/office/drawing/2014/main" id="{09A079A0-A856-4519-8730-8A24240F0859}"/>
              </a:ext>
            </a:extLst>
          </p:cNvPr>
          <p:cNvSpPr/>
          <p:nvPr userDrawn="1"/>
        </p:nvSpPr>
        <p:spPr>
          <a:xfrm>
            <a:off x="6178084" y="3702171"/>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9" name="Oval 8">
            <a:extLst>
              <a:ext uri="{FF2B5EF4-FFF2-40B4-BE49-F238E27FC236}">
                <a16:creationId xmlns:a16="http://schemas.microsoft.com/office/drawing/2014/main" id="{D9554184-7D30-459A-855B-8792FFE690E7}"/>
              </a:ext>
            </a:extLst>
          </p:cNvPr>
          <p:cNvSpPr/>
          <p:nvPr userDrawn="1"/>
        </p:nvSpPr>
        <p:spPr>
          <a:xfrm>
            <a:off x="6178084" y="4659913"/>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0" name="Oval 9">
            <a:extLst>
              <a:ext uri="{FF2B5EF4-FFF2-40B4-BE49-F238E27FC236}">
                <a16:creationId xmlns:a16="http://schemas.microsoft.com/office/drawing/2014/main" id="{DC859F6E-7F1A-41C6-ABB0-060FFB7F5A48}"/>
              </a:ext>
            </a:extLst>
          </p:cNvPr>
          <p:cNvSpPr/>
          <p:nvPr userDrawn="1"/>
        </p:nvSpPr>
        <p:spPr>
          <a:xfrm>
            <a:off x="6178084" y="5617657"/>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 name="Body Copy Holder">
            <a:extLst>
              <a:ext uri="{FF2B5EF4-FFF2-40B4-BE49-F238E27FC236}">
                <a16:creationId xmlns:a16="http://schemas.microsoft.com/office/drawing/2014/main" id="{6AD5A4A6-81C5-46B7-9EF4-AD6B7442A8E1}"/>
              </a:ext>
            </a:extLst>
          </p:cNvPr>
          <p:cNvSpPr>
            <a:spLocks noGrp="1"/>
          </p:cNvSpPr>
          <p:nvPr>
            <p:ph type="body" sz="quarter" idx="15" hasCustomPrompt="1"/>
          </p:nvPr>
        </p:nvSpPr>
        <p:spPr>
          <a:xfrm>
            <a:off x="6940796" y="899529"/>
            <a:ext cx="5251205" cy="367299"/>
          </a:xfrm>
          <a:prstGeom prst="rect">
            <a:avLst/>
          </a:prstGeom>
        </p:spPr>
        <p:txBody>
          <a:bodyPr/>
          <a:lstStyle>
            <a:lvl1pPr marL="0" indent="0">
              <a:buNone/>
              <a:defRPr sz="2000" b="1">
                <a:solidFill>
                  <a:srgbClr val="000000"/>
                </a:solidFill>
              </a:defRPr>
            </a:lvl1pPr>
          </a:lstStyle>
          <a:p>
            <a:pPr lvl="0"/>
            <a:r>
              <a:rPr lang="en-US" dirty="0"/>
              <a:t>Company Overview</a:t>
            </a:r>
            <a:endParaRPr lang="en-ZA" dirty="0"/>
          </a:p>
        </p:txBody>
      </p:sp>
      <p:sp>
        <p:nvSpPr>
          <p:cNvPr id="14" name="Body Copy Holder">
            <a:extLst>
              <a:ext uri="{FF2B5EF4-FFF2-40B4-BE49-F238E27FC236}">
                <a16:creationId xmlns:a16="http://schemas.microsoft.com/office/drawing/2014/main" id="{0ABE3648-C0D5-416C-AC24-30D94F6D1DB1}"/>
              </a:ext>
            </a:extLst>
          </p:cNvPr>
          <p:cNvSpPr>
            <a:spLocks noGrp="1"/>
          </p:cNvSpPr>
          <p:nvPr>
            <p:ph type="body" sz="quarter" idx="16" hasCustomPrompt="1"/>
          </p:nvPr>
        </p:nvSpPr>
        <p:spPr>
          <a:xfrm>
            <a:off x="6940796" y="1857273"/>
            <a:ext cx="5251205" cy="367299"/>
          </a:xfrm>
          <a:prstGeom prst="rect">
            <a:avLst/>
          </a:prstGeom>
        </p:spPr>
        <p:txBody>
          <a:bodyPr/>
          <a:lstStyle>
            <a:lvl1pPr marL="0" indent="0">
              <a:buNone/>
              <a:defRPr sz="2000" b="1">
                <a:solidFill>
                  <a:srgbClr val="000000"/>
                </a:solidFill>
              </a:defRPr>
            </a:lvl1pPr>
          </a:lstStyle>
          <a:p>
            <a:pPr lvl="0"/>
            <a:r>
              <a:rPr lang="en-US" dirty="0"/>
              <a:t>Service Overview</a:t>
            </a:r>
            <a:endParaRPr lang="en-ZA" dirty="0"/>
          </a:p>
        </p:txBody>
      </p:sp>
      <p:sp>
        <p:nvSpPr>
          <p:cNvPr id="15" name="Body Copy Holder">
            <a:extLst>
              <a:ext uri="{FF2B5EF4-FFF2-40B4-BE49-F238E27FC236}">
                <a16:creationId xmlns:a16="http://schemas.microsoft.com/office/drawing/2014/main" id="{21DE8B16-45B4-40B9-B299-D12F11E1781B}"/>
              </a:ext>
            </a:extLst>
          </p:cNvPr>
          <p:cNvSpPr>
            <a:spLocks noGrp="1"/>
          </p:cNvSpPr>
          <p:nvPr>
            <p:ph type="body" sz="quarter" idx="17" hasCustomPrompt="1"/>
          </p:nvPr>
        </p:nvSpPr>
        <p:spPr>
          <a:xfrm>
            <a:off x="6940796" y="2815016"/>
            <a:ext cx="5251205" cy="367299"/>
          </a:xfrm>
          <a:prstGeom prst="rect">
            <a:avLst/>
          </a:prstGeom>
        </p:spPr>
        <p:txBody>
          <a:bodyPr/>
          <a:lstStyle>
            <a:lvl1pPr marL="0" indent="0">
              <a:buNone/>
              <a:defRPr sz="2000" b="1">
                <a:solidFill>
                  <a:srgbClr val="000000"/>
                </a:solidFill>
              </a:defRPr>
            </a:lvl1pPr>
          </a:lstStyle>
          <a:p>
            <a:pPr lvl="0"/>
            <a:r>
              <a:rPr lang="en-US" dirty="0"/>
              <a:t>Strategic Report</a:t>
            </a:r>
            <a:endParaRPr lang="en-ZA" dirty="0"/>
          </a:p>
        </p:txBody>
      </p:sp>
      <p:sp>
        <p:nvSpPr>
          <p:cNvPr id="16" name="Body Copy Holder">
            <a:extLst>
              <a:ext uri="{FF2B5EF4-FFF2-40B4-BE49-F238E27FC236}">
                <a16:creationId xmlns:a16="http://schemas.microsoft.com/office/drawing/2014/main" id="{8C06AD7A-795C-4674-B45E-9E754F890AD1}"/>
              </a:ext>
            </a:extLst>
          </p:cNvPr>
          <p:cNvSpPr>
            <a:spLocks noGrp="1"/>
          </p:cNvSpPr>
          <p:nvPr>
            <p:ph type="body" sz="quarter" idx="18" hasCustomPrompt="1"/>
          </p:nvPr>
        </p:nvSpPr>
        <p:spPr>
          <a:xfrm>
            <a:off x="6940796" y="3772759"/>
            <a:ext cx="5251205" cy="367299"/>
          </a:xfrm>
          <a:prstGeom prst="rect">
            <a:avLst/>
          </a:prstGeom>
        </p:spPr>
        <p:txBody>
          <a:bodyPr/>
          <a:lstStyle>
            <a:lvl1pPr marL="0" indent="0">
              <a:buNone/>
              <a:defRPr sz="2000" b="1">
                <a:solidFill>
                  <a:srgbClr val="000000"/>
                </a:solidFill>
              </a:defRPr>
            </a:lvl1pPr>
          </a:lstStyle>
          <a:p>
            <a:pPr lvl="0"/>
            <a:r>
              <a:rPr lang="en-US" dirty="0"/>
              <a:t>Financial Review</a:t>
            </a:r>
            <a:endParaRPr lang="en-ZA" dirty="0"/>
          </a:p>
        </p:txBody>
      </p:sp>
      <p:sp>
        <p:nvSpPr>
          <p:cNvPr id="17" name="Body Copy Holder">
            <a:extLst>
              <a:ext uri="{FF2B5EF4-FFF2-40B4-BE49-F238E27FC236}">
                <a16:creationId xmlns:a16="http://schemas.microsoft.com/office/drawing/2014/main" id="{DA337E6C-1B3A-4FCA-B5D3-1E97F4259EF2}"/>
              </a:ext>
            </a:extLst>
          </p:cNvPr>
          <p:cNvSpPr>
            <a:spLocks noGrp="1"/>
          </p:cNvSpPr>
          <p:nvPr>
            <p:ph type="body" sz="quarter" idx="19" hasCustomPrompt="1"/>
          </p:nvPr>
        </p:nvSpPr>
        <p:spPr>
          <a:xfrm>
            <a:off x="6940796" y="4730501"/>
            <a:ext cx="5251205" cy="367299"/>
          </a:xfrm>
          <a:prstGeom prst="rect">
            <a:avLst/>
          </a:prstGeom>
        </p:spPr>
        <p:txBody>
          <a:bodyPr/>
          <a:lstStyle>
            <a:lvl1pPr marL="0" indent="0">
              <a:buNone/>
              <a:defRPr sz="2000" b="1">
                <a:solidFill>
                  <a:srgbClr val="000000"/>
                </a:solidFill>
              </a:defRPr>
            </a:lvl1pPr>
          </a:lstStyle>
          <a:p>
            <a:pPr lvl="0"/>
            <a:r>
              <a:rPr lang="en-US" dirty="0"/>
              <a:t>Other Information</a:t>
            </a:r>
            <a:endParaRPr lang="en-ZA" dirty="0"/>
          </a:p>
        </p:txBody>
      </p:sp>
      <p:sp>
        <p:nvSpPr>
          <p:cNvPr id="18" name="Body Copy Holder">
            <a:extLst>
              <a:ext uri="{FF2B5EF4-FFF2-40B4-BE49-F238E27FC236}">
                <a16:creationId xmlns:a16="http://schemas.microsoft.com/office/drawing/2014/main" id="{A8F8F8FF-B0CE-44AD-B43B-548B54F4AB05}"/>
              </a:ext>
            </a:extLst>
          </p:cNvPr>
          <p:cNvSpPr>
            <a:spLocks noGrp="1"/>
          </p:cNvSpPr>
          <p:nvPr>
            <p:ph type="body" sz="quarter" idx="20" hasCustomPrompt="1"/>
          </p:nvPr>
        </p:nvSpPr>
        <p:spPr>
          <a:xfrm>
            <a:off x="6940796" y="5688245"/>
            <a:ext cx="5251205" cy="367299"/>
          </a:xfrm>
          <a:prstGeom prst="rect">
            <a:avLst/>
          </a:prstGeom>
        </p:spPr>
        <p:txBody>
          <a:bodyPr/>
          <a:lstStyle>
            <a:lvl1pPr marL="0" indent="0">
              <a:buNone/>
              <a:defRPr sz="2000" b="1">
                <a:solidFill>
                  <a:schemeClr val="bg1">
                    <a:lumMod val="50000"/>
                  </a:schemeClr>
                </a:solidFill>
              </a:defRPr>
            </a:lvl1pPr>
          </a:lstStyle>
          <a:p>
            <a:pPr lvl="0"/>
            <a:r>
              <a:rPr lang="en-US" dirty="0"/>
              <a:t>Placeholder</a:t>
            </a:r>
            <a:endParaRPr lang="en-ZA" dirty="0"/>
          </a:p>
        </p:txBody>
      </p:sp>
      <p:pic>
        <p:nvPicPr>
          <p:cNvPr id="19" name="Full Logo Name">
            <a:extLst>
              <a:ext uri="{FF2B5EF4-FFF2-40B4-BE49-F238E27FC236}">
                <a16:creationId xmlns:a16="http://schemas.microsoft.com/office/drawing/2014/main" id="{5EFAEA89-5726-40CA-A2BC-6DFB78CA4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pic>
        <p:nvPicPr>
          <p:cNvPr id="20" name="Picture 19">
            <a:extLst>
              <a:ext uri="{FF2B5EF4-FFF2-40B4-BE49-F238E27FC236}">
                <a16:creationId xmlns:a16="http://schemas.microsoft.com/office/drawing/2014/main" id="{526CBC89-6634-4ADA-9A09-3AF14AFACB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sp>
        <p:nvSpPr>
          <p:cNvPr id="22" name="Master Header">
            <a:extLst>
              <a:ext uri="{FF2B5EF4-FFF2-40B4-BE49-F238E27FC236}">
                <a16:creationId xmlns:a16="http://schemas.microsoft.com/office/drawing/2014/main" id="{15A1DC4D-E703-4784-B79D-937C90D41583}"/>
              </a:ext>
            </a:extLst>
          </p:cNvPr>
          <p:cNvSpPr>
            <a:spLocks noGrp="1"/>
          </p:cNvSpPr>
          <p:nvPr>
            <p:ph type="title" hasCustomPrompt="1"/>
          </p:nvPr>
        </p:nvSpPr>
        <p:spPr>
          <a:xfrm>
            <a:off x="1051193" y="2744429"/>
            <a:ext cx="2848299" cy="1426567"/>
          </a:xfrm>
          <a:prstGeom prst="rect">
            <a:avLst/>
          </a:prstGeom>
          <a:noFill/>
          <a:ln>
            <a:noFill/>
          </a:ln>
        </p:spPr>
        <p:txBody>
          <a:bodyPr/>
          <a:lstStyle>
            <a:lvl1pPr>
              <a:defRPr b="1"/>
            </a:lvl1pPr>
          </a:lstStyle>
          <a:p>
            <a:r>
              <a:rPr lang="en-US" dirty="0"/>
              <a:t>Table of</a:t>
            </a:r>
            <a:br>
              <a:rPr lang="en-US" dirty="0"/>
            </a:br>
            <a:r>
              <a:rPr lang="en-US" dirty="0"/>
              <a:t>Contents</a:t>
            </a:r>
            <a:endParaRPr lang="en-ZA" dirty="0"/>
          </a:p>
        </p:txBody>
      </p:sp>
      <p:sp>
        <p:nvSpPr>
          <p:cNvPr id="23" name="Body Copy Holder">
            <a:extLst>
              <a:ext uri="{FF2B5EF4-FFF2-40B4-BE49-F238E27FC236}">
                <a16:creationId xmlns:a16="http://schemas.microsoft.com/office/drawing/2014/main" id="{2311CC35-7550-4E89-8A47-139F743EEDCD}"/>
              </a:ext>
            </a:extLst>
          </p:cNvPr>
          <p:cNvSpPr>
            <a:spLocks noGrp="1"/>
          </p:cNvSpPr>
          <p:nvPr>
            <p:ph type="body" sz="quarter" idx="21" hasCustomPrompt="1"/>
          </p:nvPr>
        </p:nvSpPr>
        <p:spPr>
          <a:xfrm>
            <a:off x="6178084" y="963447"/>
            <a:ext cx="508475" cy="227792"/>
          </a:xfrm>
          <a:prstGeom prst="rect">
            <a:avLst/>
          </a:prstGeom>
        </p:spPr>
        <p:txBody>
          <a:bodyPr/>
          <a:lstStyle>
            <a:lvl1pPr marL="0" indent="0" algn="ctr">
              <a:buNone/>
              <a:defRPr sz="1600" b="1">
                <a:solidFill>
                  <a:schemeClr val="bg1"/>
                </a:solidFill>
              </a:defRPr>
            </a:lvl1pPr>
          </a:lstStyle>
          <a:p>
            <a:pPr lvl="0"/>
            <a:r>
              <a:rPr lang="en-US" dirty="0"/>
              <a:t>01</a:t>
            </a:r>
            <a:endParaRPr lang="en-ZA" dirty="0"/>
          </a:p>
        </p:txBody>
      </p:sp>
      <p:sp>
        <p:nvSpPr>
          <p:cNvPr id="24" name="Body Copy Holder">
            <a:extLst>
              <a:ext uri="{FF2B5EF4-FFF2-40B4-BE49-F238E27FC236}">
                <a16:creationId xmlns:a16="http://schemas.microsoft.com/office/drawing/2014/main" id="{37803B16-56BF-427C-B57F-90D061EF7F37}"/>
              </a:ext>
            </a:extLst>
          </p:cNvPr>
          <p:cNvSpPr>
            <a:spLocks noGrp="1"/>
          </p:cNvSpPr>
          <p:nvPr>
            <p:ph type="body" sz="quarter" idx="22" hasCustomPrompt="1"/>
          </p:nvPr>
        </p:nvSpPr>
        <p:spPr>
          <a:xfrm>
            <a:off x="6178084" y="1927025"/>
            <a:ext cx="508475" cy="227792"/>
          </a:xfrm>
          <a:prstGeom prst="rect">
            <a:avLst/>
          </a:prstGeom>
        </p:spPr>
        <p:txBody>
          <a:bodyPr/>
          <a:lstStyle>
            <a:lvl1pPr marL="0" indent="0" algn="ctr">
              <a:buNone/>
              <a:defRPr sz="1600" b="1">
                <a:solidFill>
                  <a:schemeClr val="bg1"/>
                </a:solidFill>
              </a:defRPr>
            </a:lvl1pPr>
          </a:lstStyle>
          <a:p>
            <a:pPr lvl="0"/>
            <a:r>
              <a:rPr lang="en-US" dirty="0"/>
              <a:t>02</a:t>
            </a:r>
            <a:endParaRPr lang="en-ZA" dirty="0"/>
          </a:p>
        </p:txBody>
      </p:sp>
      <p:sp>
        <p:nvSpPr>
          <p:cNvPr id="25" name="Body Copy Holder">
            <a:extLst>
              <a:ext uri="{FF2B5EF4-FFF2-40B4-BE49-F238E27FC236}">
                <a16:creationId xmlns:a16="http://schemas.microsoft.com/office/drawing/2014/main" id="{65AE11C7-683A-4E85-9601-868A6214F516}"/>
              </a:ext>
            </a:extLst>
          </p:cNvPr>
          <p:cNvSpPr>
            <a:spLocks noGrp="1"/>
          </p:cNvSpPr>
          <p:nvPr>
            <p:ph type="body" sz="quarter" idx="23" hasCustomPrompt="1"/>
          </p:nvPr>
        </p:nvSpPr>
        <p:spPr>
          <a:xfrm>
            <a:off x="6178084" y="2890604"/>
            <a:ext cx="508475" cy="227792"/>
          </a:xfrm>
          <a:prstGeom prst="rect">
            <a:avLst/>
          </a:prstGeom>
        </p:spPr>
        <p:txBody>
          <a:bodyPr/>
          <a:lstStyle>
            <a:lvl1pPr marL="0" indent="0" algn="ctr">
              <a:buNone/>
              <a:defRPr sz="1600" b="1">
                <a:solidFill>
                  <a:schemeClr val="bg1"/>
                </a:solidFill>
              </a:defRPr>
            </a:lvl1pPr>
          </a:lstStyle>
          <a:p>
            <a:pPr lvl="0"/>
            <a:r>
              <a:rPr lang="en-US" dirty="0"/>
              <a:t>03</a:t>
            </a:r>
            <a:endParaRPr lang="en-ZA" dirty="0"/>
          </a:p>
        </p:txBody>
      </p:sp>
      <p:sp>
        <p:nvSpPr>
          <p:cNvPr id="26" name="Body Copy Holder">
            <a:extLst>
              <a:ext uri="{FF2B5EF4-FFF2-40B4-BE49-F238E27FC236}">
                <a16:creationId xmlns:a16="http://schemas.microsoft.com/office/drawing/2014/main" id="{B2CBAE43-2FE3-41FC-BE53-265DC4E47439}"/>
              </a:ext>
            </a:extLst>
          </p:cNvPr>
          <p:cNvSpPr>
            <a:spLocks noGrp="1"/>
          </p:cNvSpPr>
          <p:nvPr>
            <p:ph type="body" sz="quarter" idx="24" hasCustomPrompt="1"/>
          </p:nvPr>
        </p:nvSpPr>
        <p:spPr>
          <a:xfrm>
            <a:off x="6178084" y="3842511"/>
            <a:ext cx="508475" cy="227792"/>
          </a:xfrm>
          <a:prstGeom prst="rect">
            <a:avLst/>
          </a:prstGeom>
        </p:spPr>
        <p:txBody>
          <a:bodyPr/>
          <a:lstStyle>
            <a:lvl1pPr marL="0" indent="0" algn="ctr">
              <a:buNone/>
              <a:defRPr sz="1600" b="1">
                <a:solidFill>
                  <a:schemeClr val="bg1"/>
                </a:solidFill>
              </a:defRPr>
            </a:lvl1pPr>
          </a:lstStyle>
          <a:p>
            <a:pPr lvl="0"/>
            <a:r>
              <a:rPr lang="en-US" dirty="0"/>
              <a:t>04</a:t>
            </a:r>
            <a:endParaRPr lang="en-ZA" dirty="0"/>
          </a:p>
        </p:txBody>
      </p:sp>
      <p:sp>
        <p:nvSpPr>
          <p:cNvPr id="27" name="Body Copy Holder">
            <a:extLst>
              <a:ext uri="{FF2B5EF4-FFF2-40B4-BE49-F238E27FC236}">
                <a16:creationId xmlns:a16="http://schemas.microsoft.com/office/drawing/2014/main" id="{9A619118-757C-4FF4-AC04-8B09AD07D57B}"/>
              </a:ext>
            </a:extLst>
          </p:cNvPr>
          <p:cNvSpPr>
            <a:spLocks noGrp="1"/>
          </p:cNvSpPr>
          <p:nvPr>
            <p:ph type="body" sz="quarter" idx="25" hasCustomPrompt="1"/>
          </p:nvPr>
        </p:nvSpPr>
        <p:spPr>
          <a:xfrm>
            <a:off x="6178084" y="4800255"/>
            <a:ext cx="508475" cy="227792"/>
          </a:xfrm>
          <a:prstGeom prst="rect">
            <a:avLst/>
          </a:prstGeom>
        </p:spPr>
        <p:txBody>
          <a:bodyPr/>
          <a:lstStyle>
            <a:lvl1pPr marL="0" indent="0" algn="ctr">
              <a:buNone/>
              <a:defRPr sz="1600" b="1">
                <a:solidFill>
                  <a:schemeClr val="bg1"/>
                </a:solidFill>
              </a:defRPr>
            </a:lvl1pPr>
          </a:lstStyle>
          <a:p>
            <a:pPr lvl="0"/>
            <a:r>
              <a:rPr lang="en-US" dirty="0"/>
              <a:t>05</a:t>
            </a:r>
            <a:endParaRPr lang="en-ZA" dirty="0"/>
          </a:p>
        </p:txBody>
      </p:sp>
      <p:sp>
        <p:nvSpPr>
          <p:cNvPr id="28" name="Body Copy Holder">
            <a:extLst>
              <a:ext uri="{FF2B5EF4-FFF2-40B4-BE49-F238E27FC236}">
                <a16:creationId xmlns:a16="http://schemas.microsoft.com/office/drawing/2014/main" id="{5218E869-6A33-427C-8370-E92E5F458957}"/>
              </a:ext>
            </a:extLst>
          </p:cNvPr>
          <p:cNvSpPr>
            <a:spLocks noGrp="1"/>
          </p:cNvSpPr>
          <p:nvPr>
            <p:ph type="body" sz="quarter" idx="26" hasCustomPrompt="1"/>
          </p:nvPr>
        </p:nvSpPr>
        <p:spPr>
          <a:xfrm>
            <a:off x="6178084" y="5757997"/>
            <a:ext cx="508475" cy="227792"/>
          </a:xfrm>
          <a:prstGeom prst="rect">
            <a:avLst/>
          </a:prstGeom>
        </p:spPr>
        <p:txBody>
          <a:bodyPr/>
          <a:lstStyle>
            <a:lvl1pPr marL="0" indent="0" algn="ctr">
              <a:buNone/>
              <a:defRPr sz="1600" b="1">
                <a:solidFill>
                  <a:schemeClr val="bg1"/>
                </a:solidFill>
              </a:defRPr>
            </a:lvl1pPr>
          </a:lstStyle>
          <a:p>
            <a:pPr lvl="0"/>
            <a:r>
              <a:rPr lang="en-US" dirty="0"/>
              <a:t>06</a:t>
            </a:r>
            <a:endParaRPr lang="en-ZA" dirty="0"/>
          </a:p>
        </p:txBody>
      </p:sp>
      <p:sp>
        <p:nvSpPr>
          <p:cNvPr id="29" name="Line">
            <a:extLst>
              <a:ext uri="{FF2B5EF4-FFF2-40B4-BE49-F238E27FC236}">
                <a16:creationId xmlns:a16="http://schemas.microsoft.com/office/drawing/2014/main" id="{A497B8C2-3B42-4F53-AEB8-4425ACC08C1C}"/>
              </a:ext>
            </a:extLst>
          </p:cNvPr>
          <p:cNvSpPr/>
          <p:nvPr userDrawn="1"/>
        </p:nvSpPr>
        <p:spPr>
          <a:xfrm>
            <a:off x="685219" y="2671790"/>
            <a:ext cx="111736" cy="1426567"/>
          </a:xfrm>
          <a:prstGeom prst="round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2250733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 5">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CE53F79-9F20-4BC2-9FCF-6A5BB51AE5A0}"/>
              </a:ext>
            </a:extLst>
          </p:cNvPr>
          <p:cNvSpPr>
            <a:spLocks noGrp="1"/>
          </p:cNvSpPr>
          <p:nvPr>
            <p:ph type="tbl" sz="quarter" idx="10"/>
          </p:nvPr>
        </p:nvSpPr>
        <p:spPr>
          <a:xfrm>
            <a:off x="1434584" y="1820864"/>
            <a:ext cx="9322835" cy="4352925"/>
          </a:xfrm>
          <a:prstGeom prst="rect">
            <a:avLst/>
          </a:prstGeom>
        </p:spPr>
        <p:txBody>
          <a:bodyPr/>
          <a:lstStyle/>
          <a:p>
            <a:endParaRPr lang="en-ZA" dirty="0"/>
          </a:p>
        </p:txBody>
      </p:sp>
      <p:pic>
        <p:nvPicPr>
          <p:cNvPr id="7" name="Picture 6">
            <a:extLst>
              <a:ext uri="{FF2B5EF4-FFF2-40B4-BE49-F238E27FC236}">
                <a16:creationId xmlns:a16="http://schemas.microsoft.com/office/drawing/2014/main" id="{3199AB26-4568-486D-A219-CA6E6552BD11}"/>
              </a:ext>
            </a:extLst>
          </p:cNvPr>
          <p:cNvPicPr>
            <a:picLocks noChangeAspect="1"/>
          </p:cNvPicPr>
          <p:nvPr userDrawn="1"/>
        </p:nvPicPr>
        <p:blipFill rotWithShape="1">
          <a:blip r:embed="rId2"/>
          <a:srcRect t="56415" b="35321"/>
          <a:stretch/>
        </p:blipFill>
        <p:spPr>
          <a:xfrm>
            <a:off x="0" y="6610349"/>
            <a:ext cx="12192000" cy="247651"/>
          </a:xfrm>
          <a:prstGeom prst="rect">
            <a:avLst/>
          </a:prstGeom>
        </p:spPr>
      </p:pic>
      <p:pic>
        <p:nvPicPr>
          <p:cNvPr id="8" name="Picture 7">
            <a:extLst>
              <a:ext uri="{FF2B5EF4-FFF2-40B4-BE49-F238E27FC236}">
                <a16:creationId xmlns:a16="http://schemas.microsoft.com/office/drawing/2014/main" id="{01F514E3-49FC-4D40-9D22-46784B19EE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9" name="Logo">
            <a:extLst>
              <a:ext uri="{FF2B5EF4-FFF2-40B4-BE49-F238E27FC236}">
                <a16:creationId xmlns:a16="http://schemas.microsoft.com/office/drawing/2014/main" id="{805F5DE1-22D8-414A-83C5-357231F7766E}"/>
              </a:ext>
            </a:extLst>
          </p:cNvPr>
          <p:cNvGrpSpPr/>
          <p:nvPr userDrawn="1"/>
        </p:nvGrpSpPr>
        <p:grpSpPr>
          <a:xfrm>
            <a:off x="2" y="1"/>
            <a:ext cx="1087991" cy="964735"/>
            <a:chOff x="1" y="0"/>
            <a:chExt cx="1087990" cy="964734"/>
          </a:xfrm>
        </p:grpSpPr>
        <p:sp>
          <p:nvSpPr>
            <p:cNvPr id="10" name="Logo Holder">
              <a:extLst>
                <a:ext uri="{FF2B5EF4-FFF2-40B4-BE49-F238E27FC236}">
                  <a16:creationId xmlns:a16="http://schemas.microsoft.com/office/drawing/2014/main" id="{556B7C5F-6009-47FC-8A87-743D0E4B80DB}"/>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1" name="SETA Logo">
              <a:extLst>
                <a:ext uri="{FF2B5EF4-FFF2-40B4-BE49-F238E27FC236}">
                  <a16:creationId xmlns:a16="http://schemas.microsoft.com/office/drawing/2014/main" id="{361775CF-D6F6-4CF5-AD6E-06246C4F3F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2" name="Master Header">
            <a:extLst>
              <a:ext uri="{FF2B5EF4-FFF2-40B4-BE49-F238E27FC236}">
                <a16:creationId xmlns:a16="http://schemas.microsoft.com/office/drawing/2014/main" id="{504485A4-22BE-4F73-ADE9-A574E9FFEE58}"/>
              </a:ext>
            </a:extLst>
          </p:cNvPr>
          <p:cNvSpPr>
            <a:spLocks noGrp="1"/>
          </p:cNvSpPr>
          <p:nvPr>
            <p:ph type="title" hasCustomPrompt="1"/>
          </p:nvPr>
        </p:nvSpPr>
        <p:spPr>
          <a:xfrm>
            <a:off x="1434584" y="1148041"/>
            <a:ext cx="9322835" cy="575403"/>
          </a:xfrm>
          <a:prstGeom prst="rect">
            <a:avLst/>
          </a:prstGeom>
        </p:spPr>
        <p:txBody>
          <a:bodyPr/>
          <a:lstStyle>
            <a:lvl1pPr algn="ctr">
              <a:defRPr b="1"/>
            </a:lvl1pPr>
          </a:lstStyle>
          <a:p>
            <a:r>
              <a:rPr lang="en-US" dirty="0"/>
              <a:t>Master Title</a:t>
            </a:r>
            <a:endParaRPr lang="en-ZA" dirty="0"/>
          </a:p>
        </p:txBody>
      </p:sp>
    </p:spTree>
    <p:extLst>
      <p:ext uri="{BB962C8B-B14F-4D97-AF65-F5344CB8AC3E}">
        <p14:creationId xmlns:p14="http://schemas.microsoft.com/office/powerpoint/2010/main" val="902805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54ABA12-6FAA-400A-A342-69B3FACD8265}"/>
              </a:ext>
            </a:extLst>
          </p:cNvPr>
          <p:cNvSpPr>
            <a:spLocks noGrp="1"/>
          </p:cNvSpPr>
          <p:nvPr>
            <p:ph type="pic" sz="quarter" idx="10"/>
          </p:nvPr>
        </p:nvSpPr>
        <p:spPr>
          <a:xfrm>
            <a:off x="-1" y="0"/>
            <a:ext cx="12192000" cy="5920509"/>
          </a:xfrm>
          <a:custGeom>
            <a:avLst/>
            <a:gdLst>
              <a:gd name="connsiteX0" fmla="*/ 0 w 12192000"/>
              <a:gd name="connsiteY0" fmla="*/ 0 h 5111496"/>
              <a:gd name="connsiteX1" fmla="*/ 12192000 w 12192000"/>
              <a:gd name="connsiteY1" fmla="*/ 0 h 5111496"/>
              <a:gd name="connsiteX2" fmla="*/ 12192000 w 12192000"/>
              <a:gd name="connsiteY2" fmla="*/ 5111496 h 5111496"/>
              <a:gd name="connsiteX3" fmla="*/ 0 w 12192000"/>
              <a:gd name="connsiteY3" fmla="*/ 5111496 h 5111496"/>
            </a:gdLst>
            <a:ahLst/>
            <a:cxnLst>
              <a:cxn ang="0">
                <a:pos x="connsiteX0" y="connsiteY0"/>
              </a:cxn>
              <a:cxn ang="0">
                <a:pos x="connsiteX1" y="connsiteY1"/>
              </a:cxn>
              <a:cxn ang="0">
                <a:pos x="connsiteX2" y="connsiteY2"/>
              </a:cxn>
              <a:cxn ang="0">
                <a:pos x="connsiteX3" y="connsiteY3"/>
              </a:cxn>
            </a:cxnLst>
            <a:rect l="l" t="t" r="r" b="b"/>
            <a:pathLst>
              <a:path w="12192000" h="5111496">
                <a:moveTo>
                  <a:pt x="0" y="0"/>
                </a:moveTo>
                <a:lnTo>
                  <a:pt x="12192000" y="0"/>
                </a:lnTo>
                <a:lnTo>
                  <a:pt x="12192000" y="5111496"/>
                </a:lnTo>
                <a:lnTo>
                  <a:pt x="0" y="5111496"/>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1" name="Colour Shader">
            <a:extLst>
              <a:ext uri="{FF2B5EF4-FFF2-40B4-BE49-F238E27FC236}">
                <a16:creationId xmlns:a16="http://schemas.microsoft.com/office/drawing/2014/main" id="{1C3EF127-44CB-4A09-984B-08B5A6A4240B}"/>
              </a:ext>
            </a:extLst>
          </p:cNvPr>
          <p:cNvSpPr/>
          <p:nvPr userDrawn="1"/>
        </p:nvSpPr>
        <p:spPr>
          <a:xfrm>
            <a:off x="0" y="1"/>
            <a:ext cx="12192000" cy="5901460"/>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pic>
        <p:nvPicPr>
          <p:cNvPr id="6" name="Picture 5">
            <a:extLst>
              <a:ext uri="{FF2B5EF4-FFF2-40B4-BE49-F238E27FC236}">
                <a16:creationId xmlns:a16="http://schemas.microsoft.com/office/drawing/2014/main" id="{F79A4307-A1AF-4418-BD41-554AC2AFA0B5}"/>
              </a:ext>
            </a:extLst>
          </p:cNvPr>
          <p:cNvPicPr>
            <a:picLocks noChangeAspect="1"/>
          </p:cNvPicPr>
          <p:nvPr userDrawn="1"/>
        </p:nvPicPr>
        <p:blipFill rotWithShape="1">
          <a:blip r:embed="rId3"/>
          <a:srcRect t="31490" b="37228"/>
          <a:stretch/>
        </p:blipFill>
        <p:spPr>
          <a:xfrm>
            <a:off x="0" y="5920509"/>
            <a:ext cx="12192000" cy="937491"/>
          </a:xfrm>
          <a:prstGeom prst="rect">
            <a:avLst/>
          </a:prstGeom>
        </p:spPr>
      </p:pic>
      <p:pic>
        <p:nvPicPr>
          <p:cNvPr id="9" name="Picture 8">
            <a:extLst>
              <a:ext uri="{FF2B5EF4-FFF2-40B4-BE49-F238E27FC236}">
                <a16:creationId xmlns:a16="http://schemas.microsoft.com/office/drawing/2014/main" id="{B672FF9C-CEA4-4073-A0F0-77BC5520D25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51174"/>
            <a:ext cx="646564" cy="230071"/>
          </a:xfrm>
          <a:prstGeom prst="rect">
            <a:avLst/>
          </a:prstGeom>
        </p:spPr>
      </p:pic>
      <p:sp>
        <p:nvSpPr>
          <p:cNvPr id="12" name="TextBox 11">
            <a:extLst>
              <a:ext uri="{FF2B5EF4-FFF2-40B4-BE49-F238E27FC236}">
                <a16:creationId xmlns:a16="http://schemas.microsoft.com/office/drawing/2014/main" id="{FD264CBE-430F-4CC3-A51C-A5528DA5C72C}"/>
              </a:ext>
            </a:extLst>
          </p:cNvPr>
          <p:cNvSpPr txBox="1"/>
          <p:nvPr userDrawn="1"/>
        </p:nvSpPr>
        <p:spPr>
          <a:xfrm>
            <a:off x="543997" y="6158423"/>
            <a:ext cx="2990335" cy="461665"/>
          </a:xfrm>
          <a:prstGeom prst="rect">
            <a:avLst/>
          </a:prstGeom>
          <a:noFill/>
        </p:spPr>
        <p:txBody>
          <a:bodyPr wrap="square" rtlCol="0">
            <a:spAutoFit/>
          </a:bodyPr>
          <a:lstStyle/>
          <a:p>
            <a:r>
              <a:rPr lang="en-US" sz="2400" b="1" dirty="0">
                <a:solidFill>
                  <a:schemeClr val="bg1"/>
                </a:solidFill>
              </a:rPr>
              <a:t>Develop and Grow</a:t>
            </a:r>
            <a:endParaRPr lang="en-ZA" sz="2400" b="1" dirty="0">
              <a:solidFill>
                <a:schemeClr val="bg1"/>
              </a:solidFill>
            </a:endParaRPr>
          </a:p>
        </p:txBody>
      </p:sp>
    </p:spTree>
    <p:extLst>
      <p:ext uri="{BB962C8B-B14F-4D97-AF65-F5344CB8AC3E}">
        <p14:creationId xmlns:p14="http://schemas.microsoft.com/office/powerpoint/2010/main" val="4071614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95653-3E76-4E38-90BB-22646967B9B7}"/>
              </a:ext>
            </a:extLst>
          </p:cNvPr>
          <p:cNvSpPr>
            <a:spLocks noGrp="1"/>
          </p:cNvSpPr>
          <p:nvPr>
            <p:ph type="dt" sz="half" idx="10"/>
          </p:nvPr>
        </p:nvSpPr>
        <p:spPr/>
        <p:txBody>
          <a:bodyPr/>
          <a:lstStyle/>
          <a:p>
            <a:fld id="{01A77412-B30E-4EDB-937B-BC7570384D38}" type="datetimeFigureOut">
              <a:rPr lang="en-US" smtClean="0"/>
              <a:t>12/9/2025</a:t>
            </a:fld>
            <a:endParaRPr lang="en-US"/>
          </a:p>
        </p:txBody>
      </p:sp>
      <p:sp>
        <p:nvSpPr>
          <p:cNvPr id="3" name="Footer Placeholder 2">
            <a:extLst>
              <a:ext uri="{FF2B5EF4-FFF2-40B4-BE49-F238E27FC236}">
                <a16:creationId xmlns:a16="http://schemas.microsoft.com/office/drawing/2014/main" id="{3EB1C1D3-44D0-49B6-B3B2-04D3912D1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277814-98BF-4B86-BFDB-43054733B0BE}"/>
              </a:ext>
            </a:extLst>
          </p:cNvPr>
          <p:cNvSpPr>
            <a:spLocks noGrp="1"/>
          </p:cNvSpPr>
          <p:nvPr>
            <p:ph type="sldNum" sz="quarter" idx="12"/>
          </p:nvPr>
        </p:nvSpPr>
        <p:spPr/>
        <p:txBody>
          <a:bodyPr/>
          <a:lstStyle/>
          <a:p>
            <a:fld id="{087B8206-4D2D-4B48-8197-13076EFFB60D}" type="slidenum">
              <a:rPr lang="en-US" smtClean="0"/>
              <a:t>‹#›</a:t>
            </a:fld>
            <a:endParaRPr lang="en-US"/>
          </a:p>
        </p:txBody>
      </p:sp>
    </p:spTree>
    <p:extLst>
      <p:ext uri="{BB962C8B-B14F-4D97-AF65-F5344CB8AC3E}">
        <p14:creationId xmlns:p14="http://schemas.microsoft.com/office/powerpoint/2010/main" val="3108700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descr="Flags outside of a building&#10;&#10;AI-generated content may be incorrect.">
            <a:extLst>
              <a:ext uri="{FF2B5EF4-FFF2-40B4-BE49-F238E27FC236}">
                <a16:creationId xmlns:a16="http://schemas.microsoft.com/office/drawing/2014/main" id="{00FEF772-10A0-5B55-D13E-CEB967EF7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C54F7A-8D40-42B1-B97A-F2DDDC2C8225}"/>
              </a:ext>
            </a:extLst>
          </p:cNvPr>
          <p:cNvSpPr>
            <a:spLocks noGrp="1"/>
          </p:cNvSpPr>
          <p:nvPr>
            <p:ph type="ctrTitle" hasCustomPrompt="1"/>
          </p:nvPr>
        </p:nvSpPr>
        <p:spPr>
          <a:xfrm>
            <a:off x="638819" y="4873840"/>
            <a:ext cx="6089428" cy="1224643"/>
          </a:xfrm>
        </p:spPr>
        <p:txBody>
          <a:bodyPr anchor="b">
            <a:noAutofit/>
          </a:bodyPr>
          <a:lstStyle>
            <a:lvl1pPr algn="l">
              <a:defRPr sz="32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SLIDE DECK TITLE</a:t>
            </a:r>
          </a:p>
        </p:txBody>
      </p:sp>
      <p:sp>
        <p:nvSpPr>
          <p:cNvPr id="3" name="Subtitle 2">
            <a:extLst>
              <a:ext uri="{FF2B5EF4-FFF2-40B4-BE49-F238E27FC236}">
                <a16:creationId xmlns:a16="http://schemas.microsoft.com/office/drawing/2014/main" id="{07EFBEF3-6171-46C0-A4FF-F0B5C31D9C51}"/>
              </a:ext>
            </a:extLst>
          </p:cNvPr>
          <p:cNvSpPr>
            <a:spLocks noGrp="1"/>
          </p:cNvSpPr>
          <p:nvPr>
            <p:ph type="subTitle" idx="1" hasCustomPrompt="1"/>
          </p:nvPr>
        </p:nvSpPr>
        <p:spPr>
          <a:xfrm>
            <a:off x="638821" y="6201314"/>
            <a:ext cx="6089428" cy="354887"/>
          </a:xfrm>
        </p:spPr>
        <p:txBody>
          <a:bodyPr>
            <a:normAutofit/>
          </a:bodyPr>
          <a:lstStyle>
            <a:lvl1pPr marL="0" indent="0" algn="l">
              <a:buNone/>
              <a:defRPr sz="2000" i="0">
                <a:solidFill>
                  <a:srgbClr val="C2D62E"/>
                </a:solidFill>
                <a:latin typeface="Lato" panose="020F0502020204030203" pitchFamily="34" charset="0"/>
                <a:ea typeface="Lato" panose="020F0502020204030203" pitchFamily="34" charset="0"/>
                <a:cs typeface="Lato" panose="020F050202020403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Event and date</a:t>
            </a:r>
          </a:p>
        </p:txBody>
      </p:sp>
      <p:pic>
        <p:nvPicPr>
          <p:cNvPr id="6" name="Picture 5" descr="A logo with white dots and a black background&#10;&#10;Description automatically generated">
            <a:extLst>
              <a:ext uri="{FF2B5EF4-FFF2-40B4-BE49-F238E27FC236}">
                <a16:creationId xmlns:a16="http://schemas.microsoft.com/office/drawing/2014/main" id="{7B637605-61B7-AF08-F5F4-3457CA359A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192" y="5422317"/>
            <a:ext cx="1845995" cy="960729"/>
          </a:xfrm>
          <a:prstGeom prst="rect">
            <a:avLst/>
          </a:prstGeom>
        </p:spPr>
      </p:pic>
    </p:spTree>
    <p:extLst>
      <p:ext uri="{BB962C8B-B14F-4D97-AF65-F5344CB8AC3E}">
        <p14:creationId xmlns:p14="http://schemas.microsoft.com/office/powerpoint/2010/main" val="1486410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19AF-BED2-4A3C-A9DC-BD44D191E26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C4812DA-BC93-490A-ACE2-F6973E9C4140}"/>
              </a:ext>
            </a:extLst>
          </p:cNvPr>
          <p:cNvSpPr>
            <a:spLocks noGrp="1"/>
          </p:cNvSpPr>
          <p:nvPr>
            <p:ph type="sldNum" sz="quarter" idx="12"/>
          </p:nvPr>
        </p:nvSpPr>
        <p:spPr/>
        <p:txBody>
          <a:bodyPr/>
          <a:lstStyle/>
          <a:p>
            <a:fld id="{45A022D4-E209-4AB7-A16F-072BFBAC050B}" type="slidenum">
              <a:rPr lang="en-US" smtClean="0"/>
              <a:t>‹#›</a:t>
            </a:fld>
            <a:endParaRPr lang="en-US" dirty="0"/>
          </a:p>
        </p:txBody>
      </p:sp>
    </p:spTree>
    <p:extLst>
      <p:ext uri="{BB962C8B-B14F-4D97-AF65-F5344CB8AC3E}">
        <p14:creationId xmlns:p14="http://schemas.microsoft.com/office/powerpoint/2010/main" val="1331363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C2985-4E75-83B7-822B-F915F530BB4F}"/>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0" name="Title 1"/>
          <p:cNvSpPr>
            <a:spLocks noGrp="1"/>
          </p:cNvSpPr>
          <p:nvPr>
            <p:ph type="title"/>
          </p:nvPr>
        </p:nvSpPr>
        <p:spPr>
          <a:xfrm>
            <a:off x="548642" y="290849"/>
            <a:ext cx="10438551" cy="481681"/>
          </a:xfrm>
          <a:prstGeom prst="rect">
            <a:avLst/>
          </a:prstGeom>
        </p:spPr>
        <p:txBody>
          <a:bodyPr/>
          <a:lstStyle>
            <a:lvl1pPr marL="0" algn="l" defTabSz="914377"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4" name="Oval 3">
            <a:extLst>
              <a:ext uri="{FF2B5EF4-FFF2-40B4-BE49-F238E27FC236}">
                <a16:creationId xmlns:a16="http://schemas.microsoft.com/office/drawing/2014/main" id="{A737B0EA-A13A-CE5B-163F-AB31332D7AA0}"/>
              </a:ext>
            </a:extLst>
          </p:cNvPr>
          <p:cNvSpPr/>
          <p:nvPr userDrawn="1"/>
        </p:nvSpPr>
        <p:spPr>
          <a:xfrm>
            <a:off x="11098300" y="35862"/>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 name="TextBox 1"/>
          <p:cNvSpPr txBox="1"/>
          <p:nvPr userDrawn="1"/>
        </p:nvSpPr>
        <p:spPr>
          <a:xfrm>
            <a:off x="11209405" y="278962"/>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5" y="6394562"/>
            <a:ext cx="363397" cy="251860"/>
          </a:xfrm>
          <a:prstGeom prst="rect">
            <a:avLst/>
          </a:prstGeom>
        </p:spPr>
      </p:pic>
    </p:spTree>
    <p:extLst>
      <p:ext uri="{BB962C8B-B14F-4D97-AF65-F5344CB8AC3E}">
        <p14:creationId xmlns:p14="http://schemas.microsoft.com/office/powerpoint/2010/main" val="126253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5" name="Picture 4" descr="A person standing in a factory&#10;&#10;Description automatically generated">
            <a:extLst>
              <a:ext uri="{FF2B5EF4-FFF2-40B4-BE49-F238E27FC236}">
                <a16:creationId xmlns:a16="http://schemas.microsoft.com/office/drawing/2014/main" id="{C7B4EBC6-9471-A70D-FAFC-F42800525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3A4A03A-C876-1723-6C36-F167F2673F35}"/>
              </a:ext>
            </a:extLst>
          </p:cNvPr>
          <p:cNvSpPr txBox="1">
            <a:spLocks/>
          </p:cNvSpPr>
          <p:nvPr/>
        </p:nvSpPr>
        <p:spPr>
          <a:xfrm>
            <a:off x="433135" y="1948519"/>
            <a:ext cx="10102576" cy="905435"/>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2400" b="1" kern="1200" dirty="0">
                <a:solidFill>
                  <a:schemeClr val="bg1"/>
                </a:solidFill>
                <a:latin typeface="Century Gothic" charset="0"/>
                <a:ea typeface="+mj-ea"/>
                <a:cs typeface="+mj-cs"/>
              </a:defRPr>
            </a:lvl1pPr>
          </a:lstStyle>
          <a:p>
            <a:r>
              <a:rPr lang="en-US" sz="2400" dirty="0">
                <a:latin typeface="Lato" panose="020F0502020204030203" pitchFamily="34" charset="0"/>
                <a:ea typeface="Lato" panose="020F0502020204030203" pitchFamily="34" charset="0"/>
                <a:cs typeface="Lato" panose="020F0502020204030203" pitchFamily="34" charset="0"/>
              </a:rPr>
              <a:t>Stay in touch with the AGSA</a:t>
            </a:r>
          </a:p>
        </p:txBody>
      </p:sp>
      <p:sp>
        <p:nvSpPr>
          <p:cNvPr id="9" name="Title 4">
            <a:extLst>
              <a:ext uri="{FF2B5EF4-FFF2-40B4-BE49-F238E27FC236}">
                <a16:creationId xmlns:a16="http://schemas.microsoft.com/office/drawing/2014/main" id="{78801446-4AC6-CC04-089D-1AC3AC05D445}"/>
              </a:ext>
            </a:extLst>
          </p:cNvPr>
          <p:cNvSpPr txBox="1">
            <a:spLocks/>
          </p:cNvSpPr>
          <p:nvPr/>
        </p:nvSpPr>
        <p:spPr>
          <a:xfrm>
            <a:off x="6525089" y="2102473"/>
            <a:ext cx="5578383" cy="11485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003E7E"/>
                </a:solidFill>
                <a:latin typeface="Century Gothic" panose="020B0502020202020204" pitchFamily="34" charset="0"/>
                <a:ea typeface="+mj-ea"/>
                <a:cs typeface="+mj-cs"/>
              </a:defRPr>
            </a:lvl1pPr>
          </a:lstStyle>
          <a:p>
            <a:pPr algn="l"/>
            <a:r>
              <a:rPr lang="en-US" sz="6600" dirty="0">
                <a:solidFill>
                  <a:schemeClr val="bg1"/>
                </a:solidFill>
              </a:rPr>
              <a:t>THANK YOU</a:t>
            </a:r>
          </a:p>
        </p:txBody>
      </p:sp>
      <p:grpSp>
        <p:nvGrpSpPr>
          <p:cNvPr id="29" name="Group 28">
            <a:extLst>
              <a:ext uri="{FF2B5EF4-FFF2-40B4-BE49-F238E27FC236}">
                <a16:creationId xmlns:a16="http://schemas.microsoft.com/office/drawing/2014/main" id="{FD0B7E63-67CA-4A19-D4B5-1B35333D7718}"/>
              </a:ext>
            </a:extLst>
          </p:cNvPr>
          <p:cNvGrpSpPr/>
          <p:nvPr userDrawn="1"/>
        </p:nvGrpSpPr>
        <p:grpSpPr>
          <a:xfrm>
            <a:off x="477525" y="2871270"/>
            <a:ext cx="3678227" cy="1670823"/>
            <a:chOff x="500049" y="2617093"/>
            <a:chExt cx="3255206" cy="1478667"/>
          </a:xfrm>
        </p:grpSpPr>
        <p:pic>
          <p:nvPicPr>
            <p:cNvPr id="25" name="Picture 24">
              <a:extLst>
                <a:ext uri="{FF2B5EF4-FFF2-40B4-BE49-F238E27FC236}">
                  <a16:creationId xmlns:a16="http://schemas.microsoft.com/office/drawing/2014/main" id="{3ED30031-4199-36C4-A401-E336A60B4C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2515"/>
            <a:stretch/>
          </p:blipFill>
          <p:spPr>
            <a:xfrm>
              <a:off x="535561" y="2617093"/>
              <a:ext cx="3219694" cy="423673"/>
            </a:xfrm>
            <a:prstGeom prst="rect">
              <a:avLst/>
            </a:prstGeom>
          </p:spPr>
        </p:pic>
        <p:pic>
          <p:nvPicPr>
            <p:cNvPr id="27" name="Picture 26">
              <a:extLst>
                <a:ext uri="{FF2B5EF4-FFF2-40B4-BE49-F238E27FC236}">
                  <a16:creationId xmlns:a16="http://schemas.microsoft.com/office/drawing/2014/main" id="{F24EFDAD-BC0A-B3E2-BDEE-6177D36166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4056" t="-4184" r="20230" b="-4032"/>
            <a:stretch/>
          </p:blipFill>
          <p:spPr>
            <a:xfrm>
              <a:off x="500049" y="3637278"/>
              <a:ext cx="490792" cy="458482"/>
            </a:xfrm>
            <a:prstGeom prst="rect">
              <a:avLst/>
            </a:prstGeom>
          </p:spPr>
        </p:pic>
      </p:grpSp>
      <p:sp>
        <p:nvSpPr>
          <p:cNvPr id="12" name="TextBox 11">
            <a:extLst>
              <a:ext uri="{FF2B5EF4-FFF2-40B4-BE49-F238E27FC236}">
                <a16:creationId xmlns:a16="http://schemas.microsoft.com/office/drawing/2014/main" id="{1E983EF6-DE05-6914-B989-3C1386CC1E94}"/>
              </a:ext>
            </a:extLst>
          </p:cNvPr>
          <p:cNvSpPr txBox="1"/>
          <p:nvPr userDrawn="1"/>
        </p:nvSpPr>
        <p:spPr>
          <a:xfrm>
            <a:off x="517651" y="3527984"/>
            <a:ext cx="6098959" cy="338554"/>
          </a:xfrm>
          <a:prstGeom prst="rect">
            <a:avLst/>
          </a:prstGeom>
          <a:noFill/>
        </p:spPr>
        <p:txBody>
          <a:bodyPr wrap="square">
            <a:spAutoFit/>
          </a:body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Auditor-General South Africa</a:t>
            </a:r>
          </a:p>
        </p:txBody>
      </p:sp>
      <p:sp>
        <p:nvSpPr>
          <p:cNvPr id="13" name="TextBox 12">
            <a:extLst>
              <a:ext uri="{FF2B5EF4-FFF2-40B4-BE49-F238E27FC236}">
                <a16:creationId xmlns:a16="http://schemas.microsoft.com/office/drawing/2014/main" id="{24D8E822-8E64-8741-48C7-2BF96264E5DC}"/>
              </a:ext>
            </a:extLst>
          </p:cNvPr>
          <p:cNvSpPr txBox="1"/>
          <p:nvPr userDrawn="1"/>
        </p:nvSpPr>
        <p:spPr>
          <a:xfrm>
            <a:off x="1106272" y="4081338"/>
            <a:ext cx="1690195" cy="338554"/>
          </a:xfrm>
          <a:prstGeom prst="rect">
            <a:avLst/>
          </a:prstGeom>
          <a:noFill/>
        </p:spPr>
        <p:txBody>
          <a:bodyPr wrap="square">
            <a:spAutoFit/>
          </a:body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www.agsa.co.za</a:t>
            </a:r>
          </a:p>
        </p:txBody>
      </p:sp>
      <p:pic>
        <p:nvPicPr>
          <p:cNvPr id="6" name="Picture 5" descr="A logo with white dots and a black background&#10;&#10;Description automatically generated">
            <a:extLst>
              <a:ext uri="{FF2B5EF4-FFF2-40B4-BE49-F238E27FC236}">
                <a16:creationId xmlns:a16="http://schemas.microsoft.com/office/drawing/2014/main" id="{33D51E6A-DC99-5CEB-83A9-07F9F2C7FF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192" y="5422317"/>
            <a:ext cx="1845995" cy="960729"/>
          </a:xfrm>
          <a:prstGeom prst="rect">
            <a:avLst/>
          </a:prstGeom>
        </p:spPr>
      </p:pic>
      <p:pic>
        <p:nvPicPr>
          <p:cNvPr id="8" name="Picture 7" descr="A red and white sign with white text&#10;&#10;Description automatically generated">
            <a:extLst>
              <a:ext uri="{FF2B5EF4-FFF2-40B4-BE49-F238E27FC236}">
                <a16:creationId xmlns:a16="http://schemas.microsoft.com/office/drawing/2014/main" id="{26BE3B68-2ED5-9C7B-B46E-F58201E794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652" y="5531965"/>
            <a:ext cx="1838099" cy="851080"/>
          </a:xfrm>
          <a:prstGeom prst="rect">
            <a:avLst/>
          </a:prstGeom>
        </p:spPr>
      </p:pic>
    </p:spTree>
    <p:extLst>
      <p:ext uri="{BB962C8B-B14F-4D97-AF65-F5344CB8AC3E}">
        <p14:creationId xmlns:p14="http://schemas.microsoft.com/office/powerpoint/2010/main" val="1062585525"/>
      </p:ext>
    </p:extLst>
  </p:cSld>
  <p:clrMapOvr>
    <a:masterClrMapping/>
  </p:clrMapOvr>
  <p:extLst>
    <p:ext uri="{DCECCB84-F9BA-43D5-87BE-67443E8EF086}">
      <p15:sldGuideLst xmlns:p15="http://schemas.microsoft.com/office/powerpoint/2012/main">
        <p15:guide id="1" orient="horz" pos="96">
          <p15:clr>
            <a:srgbClr val="FBAE40"/>
          </p15:clr>
        </p15:guide>
        <p15:guide id="2" pos="3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F1366-5D99-4437-84E5-D757C2B21A99}"/>
              </a:ext>
            </a:extLst>
          </p:cNvPr>
          <p:cNvSpPr/>
          <p:nvPr userDrawn="1"/>
        </p:nvSpPr>
        <p:spPr>
          <a:xfrm>
            <a:off x="1" y="0"/>
            <a:ext cx="5478012" cy="6762000"/>
          </a:xfrm>
          <a:prstGeom prst="rect">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 name="Oval 4">
            <a:extLst>
              <a:ext uri="{FF2B5EF4-FFF2-40B4-BE49-F238E27FC236}">
                <a16:creationId xmlns:a16="http://schemas.microsoft.com/office/drawing/2014/main" id="{74D64A44-CFA1-4A56-A1D3-B712607E62D9}"/>
              </a:ext>
            </a:extLst>
          </p:cNvPr>
          <p:cNvSpPr/>
          <p:nvPr userDrawn="1"/>
        </p:nvSpPr>
        <p:spPr>
          <a:xfrm>
            <a:off x="5965260" y="927457"/>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 name="Oval 5">
            <a:extLst>
              <a:ext uri="{FF2B5EF4-FFF2-40B4-BE49-F238E27FC236}">
                <a16:creationId xmlns:a16="http://schemas.microsoft.com/office/drawing/2014/main" id="{EE08F86E-AE3E-46CF-91C0-2F2777B99164}"/>
              </a:ext>
            </a:extLst>
          </p:cNvPr>
          <p:cNvSpPr/>
          <p:nvPr userDrawn="1"/>
        </p:nvSpPr>
        <p:spPr>
          <a:xfrm>
            <a:off x="5965260" y="1885200"/>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7" name="Oval 6">
            <a:extLst>
              <a:ext uri="{FF2B5EF4-FFF2-40B4-BE49-F238E27FC236}">
                <a16:creationId xmlns:a16="http://schemas.microsoft.com/office/drawing/2014/main" id="{BD0D51B3-A496-4E74-9F74-727A55A81C4B}"/>
              </a:ext>
            </a:extLst>
          </p:cNvPr>
          <p:cNvSpPr/>
          <p:nvPr userDrawn="1"/>
        </p:nvSpPr>
        <p:spPr>
          <a:xfrm>
            <a:off x="5965260" y="2842943"/>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8" name="Oval 7">
            <a:extLst>
              <a:ext uri="{FF2B5EF4-FFF2-40B4-BE49-F238E27FC236}">
                <a16:creationId xmlns:a16="http://schemas.microsoft.com/office/drawing/2014/main" id="{09A079A0-A856-4519-8730-8A24240F0859}"/>
              </a:ext>
            </a:extLst>
          </p:cNvPr>
          <p:cNvSpPr/>
          <p:nvPr userDrawn="1"/>
        </p:nvSpPr>
        <p:spPr>
          <a:xfrm>
            <a:off x="5965260" y="3800685"/>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9" name="Oval 8">
            <a:extLst>
              <a:ext uri="{FF2B5EF4-FFF2-40B4-BE49-F238E27FC236}">
                <a16:creationId xmlns:a16="http://schemas.microsoft.com/office/drawing/2014/main" id="{D9554184-7D30-459A-855B-8792FFE690E7}"/>
              </a:ext>
            </a:extLst>
          </p:cNvPr>
          <p:cNvSpPr/>
          <p:nvPr userDrawn="1"/>
        </p:nvSpPr>
        <p:spPr>
          <a:xfrm>
            <a:off x="5965260" y="4758429"/>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0" name="Oval 9">
            <a:extLst>
              <a:ext uri="{FF2B5EF4-FFF2-40B4-BE49-F238E27FC236}">
                <a16:creationId xmlns:a16="http://schemas.microsoft.com/office/drawing/2014/main" id="{DC859F6E-7F1A-41C6-ABB0-060FFB7F5A48}"/>
              </a:ext>
            </a:extLst>
          </p:cNvPr>
          <p:cNvSpPr/>
          <p:nvPr userDrawn="1"/>
        </p:nvSpPr>
        <p:spPr>
          <a:xfrm>
            <a:off x="5965260" y="5716172"/>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 name="Body Copy Holder">
            <a:extLst>
              <a:ext uri="{FF2B5EF4-FFF2-40B4-BE49-F238E27FC236}">
                <a16:creationId xmlns:a16="http://schemas.microsoft.com/office/drawing/2014/main" id="{6AD5A4A6-81C5-46B7-9EF4-AD6B7442A8E1}"/>
              </a:ext>
            </a:extLst>
          </p:cNvPr>
          <p:cNvSpPr>
            <a:spLocks noGrp="1"/>
          </p:cNvSpPr>
          <p:nvPr>
            <p:ph type="body" sz="quarter" idx="15" hasCustomPrompt="1"/>
          </p:nvPr>
        </p:nvSpPr>
        <p:spPr>
          <a:xfrm>
            <a:off x="6727972" y="998045"/>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4" name="Body Copy Holder">
            <a:extLst>
              <a:ext uri="{FF2B5EF4-FFF2-40B4-BE49-F238E27FC236}">
                <a16:creationId xmlns:a16="http://schemas.microsoft.com/office/drawing/2014/main" id="{0ABE3648-C0D5-416C-AC24-30D94F6D1DB1}"/>
              </a:ext>
            </a:extLst>
          </p:cNvPr>
          <p:cNvSpPr>
            <a:spLocks noGrp="1"/>
          </p:cNvSpPr>
          <p:nvPr>
            <p:ph type="body" sz="quarter" idx="16" hasCustomPrompt="1"/>
          </p:nvPr>
        </p:nvSpPr>
        <p:spPr>
          <a:xfrm>
            <a:off x="6727972" y="1955788"/>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5" name="Body Copy Holder">
            <a:extLst>
              <a:ext uri="{FF2B5EF4-FFF2-40B4-BE49-F238E27FC236}">
                <a16:creationId xmlns:a16="http://schemas.microsoft.com/office/drawing/2014/main" id="{21DE8B16-45B4-40B9-B299-D12F11E1781B}"/>
              </a:ext>
            </a:extLst>
          </p:cNvPr>
          <p:cNvSpPr>
            <a:spLocks noGrp="1"/>
          </p:cNvSpPr>
          <p:nvPr>
            <p:ph type="body" sz="quarter" idx="17" hasCustomPrompt="1"/>
          </p:nvPr>
        </p:nvSpPr>
        <p:spPr>
          <a:xfrm>
            <a:off x="6727972" y="2913531"/>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6" name="Body Copy Holder">
            <a:extLst>
              <a:ext uri="{FF2B5EF4-FFF2-40B4-BE49-F238E27FC236}">
                <a16:creationId xmlns:a16="http://schemas.microsoft.com/office/drawing/2014/main" id="{8C06AD7A-795C-4674-B45E-9E754F890AD1}"/>
              </a:ext>
            </a:extLst>
          </p:cNvPr>
          <p:cNvSpPr>
            <a:spLocks noGrp="1"/>
          </p:cNvSpPr>
          <p:nvPr>
            <p:ph type="body" sz="quarter" idx="18" hasCustomPrompt="1"/>
          </p:nvPr>
        </p:nvSpPr>
        <p:spPr>
          <a:xfrm>
            <a:off x="6727972" y="3871273"/>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7" name="Body Copy Holder">
            <a:extLst>
              <a:ext uri="{FF2B5EF4-FFF2-40B4-BE49-F238E27FC236}">
                <a16:creationId xmlns:a16="http://schemas.microsoft.com/office/drawing/2014/main" id="{DA337E6C-1B3A-4FCA-B5D3-1E97F4259EF2}"/>
              </a:ext>
            </a:extLst>
          </p:cNvPr>
          <p:cNvSpPr>
            <a:spLocks noGrp="1"/>
          </p:cNvSpPr>
          <p:nvPr>
            <p:ph type="body" sz="quarter" idx="19" hasCustomPrompt="1"/>
          </p:nvPr>
        </p:nvSpPr>
        <p:spPr>
          <a:xfrm>
            <a:off x="6727972" y="4829017"/>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8" name="Body Copy Holder">
            <a:extLst>
              <a:ext uri="{FF2B5EF4-FFF2-40B4-BE49-F238E27FC236}">
                <a16:creationId xmlns:a16="http://schemas.microsoft.com/office/drawing/2014/main" id="{A8F8F8FF-B0CE-44AD-B43B-548B54F4AB05}"/>
              </a:ext>
            </a:extLst>
          </p:cNvPr>
          <p:cNvSpPr>
            <a:spLocks noGrp="1"/>
          </p:cNvSpPr>
          <p:nvPr>
            <p:ph type="body" sz="quarter" idx="20" hasCustomPrompt="1"/>
          </p:nvPr>
        </p:nvSpPr>
        <p:spPr>
          <a:xfrm>
            <a:off x="6727972" y="5786760"/>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pic>
        <p:nvPicPr>
          <p:cNvPr id="19" name="Full Logo Name">
            <a:extLst>
              <a:ext uri="{FF2B5EF4-FFF2-40B4-BE49-F238E27FC236}">
                <a16:creationId xmlns:a16="http://schemas.microsoft.com/office/drawing/2014/main" id="{5EFAEA89-5726-40CA-A2BC-6DFB78CA4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22" name="Master Header">
            <a:extLst>
              <a:ext uri="{FF2B5EF4-FFF2-40B4-BE49-F238E27FC236}">
                <a16:creationId xmlns:a16="http://schemas.microsoft.com/office/drawing/2014/main" id="{15A1DC4D-E703-4784-B79D-937C90D41583}"/>
              </a:ext>
            </a:extLst>
          </p:cNvPr>
          <p:cNvSpPr>
            <a:spLocks noGrp="1"/>
          </p:cNvSpPr>
          <p:nvPr>
            <p:ph type="title" hasCustomPrompt="1"/>
          </p:nvPr>
        </p:nvSpPr>
        <p:spPr>
          <a:xfrm>
            <a:off x="1053141" y="3044403"/>
            <a:ext cx="2434379" cy="575403"/>
          </a:xfrm>
          <a:prstGeom prst="rect">
            <a:avLst/>
          </a:prstGeom>
        </p:spPr>
        <p:txBody>
          <a:bodyPr/>
          <a:lstStyle>
            <a:lvl1pPr>
              <a:defRPr b="1">
                <a:solidFill>
                  <a:schemeClr val="bg1"/>
                </a:solidFill>
              </a:defRPr>
            </a:lvl1pPr>
          </a:lstStyle>
          <a:p>
            <a:r>
              <a:rPr lang="en-US" dirty="0"/>
              <a:t>Agenda</a:t>
            </a:r>
            <a:endParaRPr lang="en-ZA" dirty="0"/>
          </a:p>
        </p:txBody>
      </p:sp>
      <p:sp>
        <p:nvSpPr>
          <p:cNvPr id="23" name="Body Copy Holder">
            <a:extLst>
              <a:ext uri="{FF2B5EF4-FFF2-40B4-BE49-F238E27FC236}">
                <a16:creationId xmlns:a16="http://schemas.microsoft.com/office/drawing/2014/main" id="{2311CC35-7550-4E89-8A47-139F743EEDCD}"/>
              </a:ext>
            </a:extLst>
          </p:cNvPr>
          <p:cNvSpPr>
            <a:spLocks noGrp="1"/>
          </p:cNvSpPr>
          <p:nvPr>
            <p:ph type="body" sz="quarter" idx="21" hasCustomPrompt="1"/>
          </p:nvPr>
        </p:nvSpPr>
        <p:spPr>
          <a:xfrm>
            <a:off x="5965260" y="1061961"/>
            <a:ext cx="508475" cy="227792"/>
          </a:xfrm>
          <a:prstGeom prst="rect">
            <a:avLst/>
          </a:prstGeom>
        </p:spPr>
        <p:txBody>
          <a:bodyPr/>
          <a:lstStyle>
            <a:lvl1pPr marL="0" indent="0" algn="ctr">
              <a:buNone/>
              <a:defRPr sz="1600" b="1">
                <a:solidFill>
                  <a:schemeClr val="bg1"/>
                </a:solidFill>
              </a:defRPr>
            </a:lvl1pPr>
          </a:lstStyle>
          <a:p>
            <a:pPr lvl="0"/>
            <a:r>
              <a:rPr lang="en-US" dirty="0"/>
              <a:t>01</a:t>
            </a:r>
            <a:endParaRPr lang="en-ZA" dirty="0"/>
          </a:p>
        </p:txBody>
      </p:sp>
      <p:sp>
        <p:nvSpPr>
          <p:cNvPr id="24" name="Body Copy Holder">
            <a:extLst>
              <a:ext uri="{FF2B5EF4-FFF2-40B4-BE49-F238E27FC236}">
                <a16:creationId xmlns:a16="http://schemas.microsoft.com/office/drawing/2014/main" id="{37803B16-56BF-427C-B57F-90D061EF7F37}"/>
              </a:ext>
            </a:extLst>
          </p:cNvPr>
          <p:cNvSpPr>
            <a:spLocks noGrp="1"/>
          </p:cNvSpPr>
          <p:nvPr>
            <p:ph type="body" sz="quarter" idx="22" hasCustomPrompt="1"/>
          </p:nvPr>
        </p:nvSpPr>
        <p:spPr>
          <a:xfrm>
            <a:off x="5965260" y="2025540"/>
            <a:ext cx="508475" cy="227792"/>
          </a:xfrm>
          <a:prstGeom prst="rect">
            <a:avLst/>
          </a:prstGeom>
        </p:spPr>
        <p:txBody>
          <a:bodyPr/>
          <a:lstStyle>
            <a:lvl1pPr marL="0" indent="0" algn="ctr">
              <a:buNone/>
              <a:defRPr sz="1600" b="1">
                <a:solidFill>
                  <a:schemeClr val="bg1"/>
                </a:solidFill>
              </a:defRPr>
            </a:lvl1pPr>
          </a:lstStyle>
          <a:p>
            <a:pPr lvl="0"/>
            <a:r>
              <a:rPr lang="en-US" dirty="0"/>
              <a:t>02</a:t>
            </a:r>
            <a:endParaRPr lang="en-ZA" dirty="0"/>
          </a:p>
        </p:txBody>
      </p:sp>
      <p:sp>
        <p:nvSpPr>
          <p:cNvPr id="25" name="Body Copy Holder">
            <a:extLst>
              <a:ext uri="{FF2B5EF4-FFF2-40B4-BE49-F238E27FC236}">
                <a16:creationId xmlns:a16="http://schemas.microsoft.com/office/drawing/2014/main" id="{65AE11C7-683A-4E85-9601-868A6214F516}"/>
              </a:ext>
            </a:extLst>
          </p:cNvPr>
          <p:cNvSpPr>
            <a:spLocks noGrp="1"/>
          </p:cNvSpPr>
          <p:nvPr>
            <p:ph type="body" sz="quarter" idx="23" hasCustomPrompt="1"/>
          </p:nvPr>
        </p:nvSpPr>
        <p:spPr>
          <a:xfrm>
            <a:off x="5965260" y="2989119"/>
            <a:ext cx="508475" cy="227792"/>
          </a:xfrm>
          <a:prstGeom prst="rect">
            <a:avLst/>
          </a:prstGeom>
        </p:spPr>
        <p:txBody>
          <a:bodyPr/>
          <a:lstStyle>
            <a:lvl1pPr marL="0" indent="0" algn="ctr">
              <a:buNone/>
              <a:defRPr sz="1600" b="1">
                <a:solidFill>
                  <a:schemeClr val="bg1"/>
                </a:solidFill>
              </a:defRPr>
            </a:lvl1pPr>
          </a:lstStyle>
          <a:p>
            <a:pPr lvl="0"/>
            <a:r>
              <a:rPr lang="en-US" dirty="0"/>
              <a:t>03</a:t>
            </a:r>
            <a:endParaRPr lang="en-ZA" dirty="0"/>
          </a:p>
        </p:txBody>
      </p:sp>
      <p:sp>
        <p:nvSpPr>
          <p:cNvPr id="26" name="Body Copy Holder">
            <a:extLst>
              <a:ext uri="{FF2B5EF4-FFF2-40B4-BE49-F238E27FC236}">
                <a16:creationId xmlns:a16="http://schemas.microsoft.com/office/drawing/2014/main" id="{B2CBAE43-2FE3-41FC-BE53-265DC4E47439}"/>
              </a:ext>
            </a:extLst>
          </p:cNvPr>
          <p:cNvSpPr>
            <a:spLocks noGrp="1"/>
          </p:cNvSpPr>
          <p:nvPr>
            <p:ph type="body" sz="quarter" idx="24" hasCustomPrompt="1"/>
          </p:nvPr>
        </p:nvSpPr>
        <p:spPr>
          <a:xfrm>
            <a:off x="5965260" y="3941027"/>
            <a:ext cx="508475" cy="227792"/>
          </a:xfrm>
          <a:prstGeom prst="rect">
            <a:avLst/>
          </a:prstGeom>
        </p:spPr>
        <p:txBody>
          <a:bodyPr/>
          <a:lstStyle>
            <a:lvl1pPr marL="0" indent="0" algn="ctr">
              <a:buNone/>
              <a:defRPr sz="1600" b="1">
                <a:solidFill>
                  <a:schemeClr val="bg1"/>
                </a:solidFill>
              </a:defRPr>
            </a:lvl1pPr>
          </a:lstStyle>
          <a:p>
            <a:pPr lvl="0"/>
            <a:r>
              <a:rPr lang="en-US" dirty="0"/>
              <a:t>04</a:t>
            </a:r>
            <a:endParaRPr lang="en-ZA" dirty="0"/>
          </a:p>
        </p:txBody>
      </p:sp>
      <p:sp>
        <p:nvSpPr>
          <p:cNvPr id="27" name="Body Copy Holder">
            <a:extLst>
              <a:ext uri="{FF2B5EF4-FFF2-40B4-BE49-F238E27FC236}">
                <a16:creationId xmlns:a16="http://schemas.microsoft.com/office/drawing/2014/main" id="{9A619118-757C-4FF4-AC04-8B09AD07D57B}"/>
              </a:ext>
            </a:extLst>
          </p:cNvPr>
          <p:cNvSpPr>
            <a:spLocks noGrp="1"/>
          </p:cNvSpPr>
          <p:nvPr>
            <p:ph type="body" sz="quarter" idx="25" hasCustomPrompt="1"/>
          </p:nvPr>
        </p:nvSpPr>
        <p:spPr>
          <a:xfrm>
            <a:off x="5965260" y="4898769"/>
            <a:ext cx="508475" cy="227792"/>
          </a:xfrm>
          <a:prstGeom prst="rect">
            <a:avLst/>
          </a:prstGeom>
        </p:spPr>
        <p:txBody>
          <a:bodyPr/>
          <a:lstStyle>
            <a:lvl1pPr marL="0" indent="0" algn="ctr">
              <a:buNone/>
              <a:defRPr sz="1600" b="1">
                <a:solidFill>
                  <a:schemeClr val="bg1"/>
                </a:solidFill>
              </a:defRPr>
            </a:lvl1pPr>
          </a:lstStyle>
          <a:p>
            <a:pPr lvl="0"/>
            <a:r>
              <a:rPr lang="en-US" dirty="0"/>
              <a:t>05</a:t>
            </a:r>
            <a:endParaRPr lang="en-ZA" dirty="0"/>
          </a:p>
        </p:txBody>
      </p:sp>
      <p:sp>
        <p:nvSpPr>
          <p:cNvPr id="28" name="Body Copy Holder">
            <a:extLst>
              <a:ext uri="{FF2B5EF4-FFF2-40B4-BE49-F238E27FC236}">
                <a16:creationId xmlns:a16="http://schemas.microsoft.com/office/drawing/2014/main" id="{5218E869-6A33-427C-8370-E92E5F458957}"/>
              </a:ext>
            </a:extLst>
          </p:cNvPr>
          <p:cNvSpPr>
            <a:spLocks noGrp="1"/>
          </p:cNvSpPr>
          <p:nvPr>
            <p:ph type="body" sz="quarter" idx="26" hasCustomPrompt="1"/>
          </p:nvPr>
        </p:nvSpPr>
        <p:spPr>
          <a:xfrm>
            <a:off x="5965260" y="5856512"/>
            <a:ext cx="508475" cy="227792"/>
          </a:xfrm>
          <a:prstGeom prst="rect">
            <a:avLst/>
          </a:prstGeom>
        </p:spPr>
        <p:txBody>
          <a:bodyPr/>
          <a:lstStyle>
            <a:lvl1pPr marL="0" indent="0" algn="ctr">
              <a:buNone/>
              <a:defRPr sz="1600" b="1">
                <a:solidFill>
                  <a:schemeClr val="bg1"/>
                </a:solidFill>
              </a:defRPr>
            </a:lvl1pPr>
          </a:lstStyle>
          <a:p>
            <a:pPr lvl="0"/>
            <a:r>
              <a:rPr lang="en-US" dirty="0"/>
              <a:t>06</a:t>
            </a:r>
            <a:endParaRPr lang="en-ZA" dirty="0"/>
          </a:p>
        </p:txBody>
      </p:sp>
      <p:sp>
        <p:nvSpPr>
          <p:cNvPr id="29" name="Line">
            <a:extLst>
              <a:ext uri="{FF2B5EF4-FFF2-40B4-BE49-F238E27FC236}">
                <a16:creationId xmlns:a16="http://schemas.microsoft.com/office/drawing/2014/main" id="{A497B8C2-3B42-4F53-AEB8-4425ACC08C1C}"/>
              </a:ext>
            </a:extLst>
          </p:cNvPr>
          <p:cNvSpPr/>
          <p:nvPr userDrawn="1"/>
        </p:nvSpPr>
        <p:spPr>
          <a:xfrm>
            <a:off x="685219" y="2671790"/>
            <a:ext cx="111736" cy="14265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4" name="Picture 3">
            <a:extLst>
              <a:ext uri="{FF2B5EF4-FFF2-40B4-BE49-F238E27FC236}">
                <a16:creationId xmlns:a16="http://schemas.microsoft.com/office/drawing/2014/main" id="{5654283F-5AFA-7429-9E5D-25886CF946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540" y="308856"/>
            <a:ext cx="945461" cy="1127075"/>
          </a:xfrm>
          <a:prstGeom prst="rect">
            <a:avLst/>
          </a:prstGeom>
        </p:spPr>
      </p:pic>
    </p:spTree>
    <p:extLst>
      <p:ext uri="{BB962C8B-B14F-4D97-AF65-F5344CB8AC3E}">
        <p14:creationId xmlns:p14="http://schemas.microsoft.com/office/powerpoint/2010/main" val="55496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C618570-9920-47CB-B4D8-4E28D74AE2E2}"/>
              </a:ext>
            </a:extLst>
          </p:cNvPr>
          <p:cNvPicPr>
            <a:picLocks noChangeAspect="1"/>
          </p:cNvPicPr>
          <p:nvPr userDrawn="1"/>
        </p:nvPicPr>
        <p:blipFill>
          <a:blip r:embed="rId2"/>
          <a:stretch>
            <a:fillRect/>
          </a:stretch>
        </p:blipFill>
        <p:spPr>
          <a:xfrm>
            <a:off x="0" y="-10611"/>
            <a:ext cx="12192000" cy="6868611"/>
          </a:xfrm>
          <a:prstGeom prst="rect">
            <a:avLst/>
          </a:prstGeom>
        </p:spPr>
      </p:pic>
      <p:sp>
        <p:nvSpPr>
          <p:cNvPr id="13" name="Line">
            <a:extLst>
              <a:ext uri="{FF2B5EF4-FFF2-40B4-BE49-F238E27FC236}">
                <a16:creationId xmlns:a16="http://schemas.microsoft.com/office/drawing/2014/main" id="{4DC40E0B-1A46-4732-AA2B-718CDC7C21A4}"/>
              </a:ext>
            </a:extLst>
          </p:cNvPr>
          <p:cNvSpPr/>
          <p:nvPr userDrawn="1"/>
        </p:nvSpPr>
        <p:spPr>
          <a:xfrm>
            <a:off x="1055688" y="2223082"/>
            <a:ext cx="60048" cy="26713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Sub-Header">
            <a:extLst>
              <a:ext uri="{FF2B5EF4-FFF2-40B4-BE49-F238E27FC236}">
                <a16:creationId xmlns:a16="http://schemas.microsoft.com/office/drawing/2014/main" id="{534AD348-7690-4DD6-B1EA-C52FE19AE3E7}"/>
              </a:ext>
            </a:extLst>
          </p:cNvPr>
          <p:cNvSpPr>
            <a:spLocks noGrp="1"/>
          </p:cNvSpPr>
          <p:nvPr>
            <p:ph type="body" sz="quarter" idx="11" hasCustomPrompt="1"/>
          </p:nvPr>
        </p:nvSpPr>
        <p:spPr>
          <a:xfrm>
            <a:off x="1420814" y="1866266"/>
            <a:ext cx="4916487" cy="1713543"/>
          </a:xfrm>
          <a:prstGeom prst="rect">
            <a:avLst/>
          </a:prstGeom>
        </p:spPr>
        <p:txBody>
          <a:bodyPr/>
          <a:lstStyle>
            <a:lvl1pPr marL="0" indent="0">
              <a:buNone/>
              <a:defRPr sz="5400" b="1">
                <a:solidFill>
                  <a:schemeClr val="bg1"/>
                </a:solidFill>
              </a:defRPr>
            </a:lvl1pPr>
          </a:lstStyle>
          <a:p>
            <a:pPr lvl="0"/>
            <a:r>
              <a:rPr lang="en-US" dirty="0"/>
              <a:t>COMPANY</a:t>
            </a:r>
          </a:p>
          <a:p>
            <a:pPr lvl="0"/>
            <a:r>
              <a:rPr lang="en-US" dirty="0"/>
              <a:t>OVERVIEW</a:t>
            </a:r>
            <a:endParaRPr lang="en-ZA" dirty="0"/>
          </a:p>
        </p:txBody>
      </p:sp>
      <p:sp>
        <p:nvSpPr>
          <p:cNvPr id="18" name="Header">
            <a:extLst>
              <a:ext uri="{FF2B5EF4-FFF2-40B4-BE49-F238E27FC236}">
                <a16:creationId xmlns:a16="http://schemas.microsoft.com/office/drawing/2014/main" id="{9ECF1478-78C5-4749-9C40-0E3EDDEA1776}"/>
              </a:ext>
            </a:extLst>
          </p:cNvPr>
          <p:cNvSpPr>
            <a:spLocks noGrp="1"/>
          </p:cNvSpPr>
          <p:nvPr>
            <p:ph type="body" sz="quarter" idx="12" hasCustomPrompt="1"/>
          </p:nvPr>
        </p:nvSpPr>
        <p:spPr>
          <a:xfrm>
            <a:off x="1420814" y="4142504"/>
            <a:ext cx="5131812" cy="1200267"/>
          </a:xfrm>
          <a:prstGeom prst="rect">
            <a:avLst/>
          </a:prstGeom>
        </p:spPr>
        <p:txBody>
          <a:bodyPr/>
          <a:lstStyle>
            <a:lvl1pPr marL="0" marR="0" indent="0" algn="l" defTabSz="914377" rtl="0" eaLnBrk="1" fontAlgn="auto" latinLnBrk="0" hangingPunct="1">
              <a:lnSpc>
                <a:spcPct val="120000"/>
              </a:lnSpc>
              <a:spcBef>
                <a:spcPts val="1000"/>
              </a:spcBef>
              <a:spcAft>
                <a:spcPts val="0"/>
              </a:spcAft>
              <a:buClrTx/>
              <a:buSzTx/>
              <a:buFont typeface="Arial" panose="020B0604020202020204" pitchFamily="34" charset="0"/>
              <a:buNone/>
              <a:tabLst/>
              <a:defRPr sz="1800" b="0">
                <a:solidFill>
                  <a:schemeClr val="bg1"/>
                </a:solidFill>
                <a:latin typeface="+mn-lt"/>
              </a:defRPr>
            </a:lvl1pPr>
          </a:lstStyle>
          <a:p>
            <a:pPr>
              <a:lnSpc>
                <a:spcPct val="120000"/>
              </a:lnSpc>
              <a:defRPr/>
            </a:pPr>
            <a:r>
              <a:rPr lang="en-US" sz="1600" kern="0" dirty="0">
                <a:solidFill>
                  <a:schemeClr val="bg1"/>
                </a:solidFill>
                <a:cs typeface="Arial" panose="020B0604020202020204" pitchFamily="34" charset="0"/>
              </a:rPr>
              <a:t>Insert your desired text here. This is sample text. Insert your desired text here. Insert your desired text here. This is sample text. </a:t>
            </a:r>
          </a:p>
        </p:txBody>
      </p:sp>
      <p:pic>
        <p:nvPicPr>
          <p:cNvPr id="28" name="Full Logo Name">
            <a:extLst>
              <a:ext uri="{FF2B5EF4-FFF2-40B4-BE49-F238E27FC236}">
                <a16:creationId xmlns:a16="http://schemas.microsoft.com/office/drawing/2014/main" id="{295899A5-D41E-4BC8-81EA-C427EBDC8F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0876" y="279927"/>
            <a:ext cx="4131013" cy="234520"/>
          </a:xfrm>
          <a:prstGeom prst="rect">
            <a:avLst/>
          </a:prstGeom>
        </p:spPr>
      </p:pic>
      <p:pic>
        <p:nvPicPr>
          <p:cNvPr id="16" name="Picture 15">
            <a:extLst>
              <a:ext uri="{FF2B5EF4-FFF2-40B4-BE49-F238E27FC236}">
                <a16:creationId xmlns:a16="http://schemas.microsoft.com/office/drawing/2014/main" id="{69782765-9153-4F73-A9C3-E4E596C053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9" name="TextBox 18">
            <a:extLst>
              <a:ext uri="{FF2B5EF4-FFF2-40B4-BE49-F238E27FC236}">
                <a16:creationId xmlns:a16="http://schemas.microsoft.com/office/drawing/2014/main" id="{905941D2-7CE8-4BF4-8B27-2A9493C41098}"/>
              </a:ext>
            </a:extLst>
          </p:cNvPr>
          <p:cNvSpPr txBox="1"/>
          <p:nvPr userDrawn="1"/>
        </p:nvSpPr>
        <p:spPr>
          <a:xfrm>
            <a:off x="469558" y="6213374"/>
            <a:ext cx="2990335" cy="338554"/>
          </a:xfrm>
          <a:prstGeom prst="rect">
            <a:avLst/>
          </a:prstGeom>
          <a:noFill/>
        </p:spPr>
        <p:txBody>
          <a:bodyPr wrap="square" rtlCol="0">
            <a:spAutoFit/>
          </a:bodyPr>
          <a:lstStyle/>
          <a:p>
            <a:r>
              <a:rPr lang="en-US" sz="1600" b="1" dirty="0">
                <a:solidFill>
                  <a:schemeClr val="bg1"/>
                </a:solidFill>
              </a:rPr>
              <a:t>Develop and Grow</a:t>
            </a:r>
            <a:endParaRPr lang="en-ZA" sz="1600" b="1" dirty="0">
              <a:solidFill>
                <a:schemeClr val="bg1"/>
              </a:solidFill>
            </a:endParaRPr>
          </a:p>
        </p:txBody>
      </p:sp>
    </p:spTree>
    <p:extLst>
      <p:ext uri="{BB962C8B-B14F-4D97-AF65-F5344CB8AC3E}">
        <p14:creationId xmlns:p14="http://schemas.microsoft.com/office/powerpoint/2010/main" val="1603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mp; Text 1">
    <p:bg>
      <p:bgRef idx="1002">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9B0994D-7621-4290-18EF-5AF9922B9E44}"/>
              </a:ext>
            </a:extLst>
          </p:cNvPr>
          <p:cNvSpPr/>
          <p:nvPr userDrawn="1"/>
        </p:nvSpPr>
        <p:spPr>
          <a:xfrm>
            <a:off x="-7485" y="-19867"/>
            <a:ext cx="2318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0" name="Full nam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42" name="Master Header">
            <a:extLst>
              <a:ext uri="{FF2B5EF4-FFF2-40B4-BE49-F238E27FC236}">
                <a16:creationId xmlns:a16="http://schemas.microsoft.com/office/drawing/2014/main" id="{00BB1D5F-2837-464C-AA90-E4D24061A99E}"/>
              </a:ext>
            </a:extLst>
          </p:cNvPr>
          <p:cNvSpPr>
            <a:spLocks noGrp="1"/>
          </p:cNvSpPr>
          <p:nvPr>
            <p:ph type="title" hasCustomPrompt="1"/>
          </p:nvPr>
        </p:nvSpPr>
        <p:spPr>
          <a:xfrm>
            <a:off x="2998577" y="1932408"/>
            <a:ext cx="4916487" cy="575403"/>
          </a:xfrm>
          <a:prstGeom prst="rect">
            <a:avLst/>
          </a:prstGeom>
        </p:spPr>
        <p:txBody>
          <a:bodyPr/>
          <a:lstStyle>
            <a:lvl1pPr>
              <a:defRPr b="1"/>
            </a:lvl1pPr>
          </a:lstStyle>
          <a:p>
            <a:r>
              <a:rPr lang="en-US" dirty="0"/>
              <a:t>CEO’s Letters</a:t>
            </a:r>
            <a:endParaRPr lang="en-ZA" dirty="0"/>
          </a:p>
        </p:txBody>
      </p:sp>
      <p:sp>
        <p:nvSpPr>
          <p:cNvPr id="43" name="Sub-Header">
            <a:extLst>
              <a:ext uri="{FF2B5EF4-FFF2-40B4-BE49-F238E27FC236}">
                <a16:creationId xmlns:a16="http://schemas.microsoft.com/office/drawing/2014/main" id="{D6F5EF6A-2629-4A63-97D6-B014A3F19EEE}"/>
              </a:ext>
            </a:extLst>
          </p:cNvPr>
          <p:cNvSpPr>
            <a:spLocks noGrp="1"/>
          </p:cNvSpPr>
          <p:nvPr>
            <p:ph type="body" sz="quarter" idx="13" hasCustomPrompt="1"/>
          </p:nvPr>
        </p:nvSpPr>
        <p:spPr>
          <a:xfrm>
            <a:off x="2998575" y="2782093"/>
            <a:ext cx="4916487" cy="418083"/>
          </a:xfrm>
          <a:prstGeom prst="rect">
            <a:avLst/>
          </a:prstGeom>
        </p:spPr>
        <p:txBody>
          <a:bodyPr/>
          <a:lstStyle>
            <a:lvl1pPr marL="0" indent="0">
              <a:buNone/>
              <a:defRPr sz="2800" b="0">
                <a:solidFill>
                  <a:srgbClr val="DD5E12"/>
                </a:solidFill>
              </a:defRPr>
            </a:lvl1pPr>
          </a:lstStyle>
          <a:p>
            <a:pPr lvl="0"/>
            <a:r>
              <a:rPr lang="en-US" dirty="0"/>
              <a:t>Hello.</a:t>
            </a:r>
            <a:endParaRPr lang="en-ZA" dirty="0"/>
          </a:p>
        </p:txBody>
      </p:sp>
      <p:sp>
        <p:nvSpPr>
          <p:cNvPr id="45" name="Body Copy Holder">
            <a:extLst>
              <a:ext uri="{FF2B5EF4-FFF2-40B4-BE49-F238E27FC236}">
                <a16:creationId xmlns:a16="http://schemas.microsoft.com/office/drawing/2014/main" id="{85C7D04B-2AD2-4DEF-B8BA-34B6036B3BFD}"/>
              </a:ext>
            </a:extLst>
          </p:cNvPr>
          <p:cNvSpPr>
            <a:spLocks noGrp="1"/>
          </p:cNvSpPr>
          <p:nvPr>
            <p:ph type="body" sz="quarter" idx="15" hasCustomPrompt="1"/>
          </p:nvPr>
        </p:nvSpPr>
        <p:spPr>
          <a:xfrm>
            <a:off x="2998575" y="4003814"/>
            <a:ext cx="5251205" cy="1904861"/>
          </a:xfrm>
          <a:prstGeom prst="rect">
            <a:avLst/>
          </a:prstGeom>
        </p:spPr>
        <p:txBody>
          <a:bodyPr/>
          <a:lstStyle>
            <a:lvl1pPr marL="0" indent="0">
              <a:buNone/>
              <a:defRPr sz="1600" b="0">
                <a:solidFill>
                  <a:srgbClr val="000000"/>
                </a:solidFill>
              </a:defRPr>
            </a:lvl1pPr>
          </a:lstStyle>
          <a:p>
            <a:pPr lvl="0"/>
            <a:r>
              <a:rPr lang="en-US" dirty="0"/>
              <a:t>Insert your desired text here. This is a sample text. Insert your desired text here. Insert your desired text here. This is a sample text. </a:t>
            </a:r>
          </a:p>
        </p:txBody>
      </p:sp>
      <p:pic>
        <p:nvPicPr>
          <p:cNvPr id="36" name="Picture 35">
            <a:extLst>
              <a:ext uri="{FF2B5EF4-FFF2-40B4-BE49-F238E27FC236}">
                <a16:creationId xmlns:a16="http://schemas.microsoft.com/office/drawing/2014/main" id="{7122636F-00BB-B73C-EB21-E0BFF9D241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430" y="301186"/>
            <a:ext cx="1368372" cy="1631223"/>
          </a:xfrm>
          <a:prstGeom prst="rect">
            <a:avLst/>
          </a:prstGeom>
        </p:spPr>
      </p:pic>
    </p:spTree>
    <p:extLst>
      <p:ext uri="{BB962C8B-B14F-4D97-AF65-F5344CB8AC3E}">
        <p14:creationId xmlns:p14="http://schemas.microsoft.com/office/powerpoint/2010/main" val="8495619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513047B9-2F02-4B25-9877-C6FD1B7EDF36}"/>
              </a:ext>
            </a:extLst>
          </p:cNvPr>
          <p:cNvSpPr>
            <a:spLocks noGrp="1"/>
          </p:cNvSpPr>
          <p:nvPr>
            <p:ph type="body" sz="quarter" idx="11" hasCustomPrompt="1"/>
          </p:nvPr>
        </p:nvSpPr>
        <p:spPr>
          <a:xfrm>
            <a:off x="6454349" y="1644347"/>
            <a:ext cx="4916487" cy="925859"/>
          </a:xfrm>
          <a:prstGeom prst="rect">
            <a:avLst/>
          </a:prstGeom>
        </p:spPr>
        <p:txBody>
          <a:bodyPr/>
          <a:lstStyle>
            <a:lvl1pPr marL="0" indent="0">
              <a:buNone/>
              <a:defRPr sz="1800" b="0">
                <a:solidFill>
                  <a:srgbClr val="000000"/>
                </a:solidFill>
              </a:defRPr>
            </a:lvl1pPr>
          </a:lstStyle>
          <a:p>
            <a:pPr lvl="0"/>
            <a:r>
              <a:rPr lang="en-US" dirty="0"/>
              <a:t>Insert your desired text here. This is a sample text. Insert your desired text here. Insert your desired text here. This is a sample text. </a:t>
            </a:r>
          </a:p>
        </p:txBody>
      </p:sp>
      <p:sp>
        <p:nvSpPr>
          <p:cNvPr id="15" name="Text Placeholder 16">
            <a:extLst>
              <a:ext uri="{FF2B5EF4-FFF2-40B4-BE49-F238E27FC236}">
                <a16:creationId xmlns:a16="http://schemas.microsoft.com/office/drawing/2014/main" id="{63815113-A9F4-40B2-B598-1703D29BB0E8}"/>
              </a:ext>
            </a:extLst>
          </p:cNvPr>
          <p:cNvSpPr>
            <a:spLocks noGrp="1"/>
          </p:cNvSpPr>
          <p:nvPr>
            <p:ph type="body" sz="quarter" idx="12" hasCustomPrompt="1"/>
          </p:nvPr>
        </p:nvSpPr>
        <p:spPr>
          <a:xfrm>
            <a:off x="821165" y="1477243"/>
            <a:ext cx="4665235" cy="1543375"/>
          </a:xfrm>
          <a:prstGeom prst="rect">
            <a:avLst/>
          </a:prstGeom>
        </p:spPr>
        <p:txBody>
          <a:bodyPr/>
          <a:lstStyle>
            <a:lvl1pPr marL="0" indent="0">
              <a:buNone/>
              <a:defRPr sz="11500" b="1">
                <a:solidFill>
                  <a:srgbClr val="DD5E12"/>
                </a:solidFill>
                <a:latin typeface="+mj-lt"/>
              </a:defRPr>
            </a:lvl1pPr>
          </a:lstStyle>
          <a:p>
            <a:pPr lvl="0"/>
            <a:r>
              <a:rPr lang="en-US" dirty="0"/>
              <a:t>71%</a:t>
            </a:r>
            <a:endParaRPr lang="en-ZA" dirty="0"/>
          </a:p>
        </p:txBody>
      </p:sp>
      <p:pic>
        <p:nvPicPr>
          <p:cNvPr id="16" name="Picture 15">
            <a:extLst>
              <a:ext uri="{FF2B5EF4-FFF2-40B4-BE49-F238E27FC236}">
                <a16:creationId xmlns:a16="http://schemas.microsoft.com/office/drawing/2014/main" id="{585CA923-9E4B-4713-AE5B-8F9FA105DE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529716"/>
            <a:ext cx="3097383" cy="175841"/>
          </a:xfrm>
          <a:prstGeom prst="rect">
            <a:avLst/>
          </a:prstGeom>
        </p:spPr>
      </p:pic>
      <p:sp>
        <p:nvSpPr>
          <p:cNvPr id="2" name="Rectangle 1">
            <a:extLst>
              <a:ext uri="{FF2B5EF4-FFF2-40B4-BE49-F238E27FC236}">
                <a16:creationId xmlns:a16="http://schemas.microsoft.com/office/drawing/2014/main" id="{1DE55131-CF9B-4551-1A31-42346F499DDE}"/>
              </a:ext>
            </a:extLst>
          </p:cNvPr>
          <p:cNvSpPr/>
          <p:nvPr userDrawn="1"/>
        </p:nvSpPr>
        <p:spPr>
          <a:xfrm>
            <a:off x="0" y="3867666"/>
            <a:ext cx="12192000" cy="2990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Text Placeholder 16">
            <a:extLst>
              <a:ext uri="{FF2B5EF4-FFF2-40B4-BE49-F238E27FC236}">
                <a16:creationId xmlns:a16="http://schemas.microsoft.com/office/drawing/2014/main" id="{93222EAE-2AF3-489F-15B3-FEA9C697628B}"/>
              </a:ext>
            </a:extLst>
          </p:cNvPr>
          <p:cNvSpPr>
            <a:spLocks noGrp="1"/>
          </p:cNvSpPr>
          <p:nvPr>
            <p:ph type="body" sz="quarter" idx="13" hasCustomPrompt="1"/>
          </p:nvPr>
        </p:nvSpPr>
        <p:spPr>
          <a:xfrm>
            <a:off x="969449" y="4087448"/>
            <a:ext cx="3639623" cy="1340385"/>
          </a:xfrm>
          <a:prstGeom prst="rect">
            <a:avLst/>
          </a:prstGeom>
        </p:spPr>
        <p:txBody>
          <a:bodyPr/>
          <a:lstStyle>
            <a:lvl1pPr marL="0" indent="0">
              <a:buNone/>
              <a:defRPr sz="8800" b="1">
                <a:solidFill>
                  <a:schemeClr val="bg1"/>
                </a:solidFill>
                <a:latin typeface="+mj-lt"/>
              </a:defRPr>
            </a:lvl1pPr>
          </a:lstStyle>
          <a:p>
            <a:pPr lvl="0"/>
            <a:r>
              <a:rPr lang="en-US" dirty="0"/>
              <a:t>R1000</a:t>
            </a:r>
            <a:endParaRPr lang="en-ZA" dirty="0"/>
          </a:p>
        </p:txBody>
      </p:sp>
      <p:sp>
        <p:nvSpPr>
          <p:cNvPr id="4" name="Text Placeholder 16">
            <a:extLst>
              <a:ext uri="{FF2B5EF4-FFF2-40B4-BE49-F238E27FC236}">
                <a16:creationId xmlns:a16="http://schemas.microsoft.com/office/drawing/2014/main" id="{2BF04E49-4158-A00E-0419-74EF4C3DC19B}"/>
              </a:ext>
            </a:extLst>
          </p:cNvPr>
          <p:cNvSpPr>
            <a:spLocks noGrp="1"/>
          </p:cNvSpPr>
          <p:nvPr>
            <p:ph type="body" sz="quarter" idx="14" hasCustomPrompt="1"/>
          </p:nvPr>
        </p:nvSpPr>
        <p:spPr>
          <a:xfrm>
            <a:off x="969448" y="5604689"/>
            <a:ext cx="4916487" cy="604583"/>
          </a:xfrm>
          <a:prstGeom prst="rect">
            <a:avLst/>
          </a:prstGeom>
        </p:spPr>
        <p:txBody>
          <a:bodyPr/>
          <a:lstStyle>
            <a:lvl1pPr marL="0" indent="0">
              <a:buNone/>
              <a:defRPr sz="1800" b="0">
                <a:solidFill>
                  <a:schemeClr val="bg1"/>
                </a:solidFill>
              </a:defRPr>
            </a:lvl1pPr>
          </a:lstStyle>
          <a:p>
            <a:pPr lvl="0"/>
            <a:r>
              <a:rPr lang="en-US" dirty="0"/>
              <a:t>Insert your desired text here. This is a sample text. Insert your desired text here. Insert your desired text here. This is a sample text. </a:t>
            </a:r>
          </a:p>
        </p:txBody>
      </p:sp>
      <p:sp>
        <p:nvSpPr>
          <p:cNvPr id="5" name="Text Placeholder 16">
            <a:extLst>
              <a:ext uri="{FF2B5EF4-FFF2-40B4-BE49-F238E27FC236}">
                <a16:creationId xmlns:a16="http://schemas.microsoft.com/office/drawing/2014/main" id="{1C012F44-B27E-83E2-33AE-9DE18CBED079}"/>
              </a:ext>
            </a:extLst>
          </p:cNvPr>
          <p:cNvSpPr>
            <a:spLocks noGrp="1"/>
          </p:cNvSpPr>
          <p:nvPr>
            <p:ph type="body" sz="quarter" idx="15" hasCustomPrompt="1"/>
          </p:nvPr>
        </p:nvSpPr>
        <p:spPr>
          <a:xfrm>
            <a:off x="6855382" y="4040661"/>
            <a:ext cx="4916487" cy="2656703"/>
          </a:xfrm>
          <a:prstGeom prst="rect">
            <a:avLst/>
          </a:prstGeom>
        </p:spPr>
        <p:txBody>
          <a:bodyPr/>
          <a:lstStyle>
            <a:lvl1pPr marL="0" indent="0">
              <a:buNone/>
              <a:defRPr sz="1800" b="0">
                <a:solidFill>
                  <a:schemeClr val="bg1"/>
                </a:solidFill>
              </a:defRPr>
            </a:lvl1pPr>
          </a:lstStyle>
          <a:p>
            <a:pPr lvl="0"/>
            <a:r>
              <a:rPr lang="en-US" dirty="0"/>
              <a:t>Insert your desired text here. This is a sample text. Insert your desired text here. Insert your desired text here. This is a sample text. </a:t>
            </a:r>
          </a:p>
          <a:p>
            <a:pPr lvl="0"/>
            <a:endParaRPr lang="en-US" dirty="0"/>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your desired text here. This is a sample text. Insert your desired text here. Insert your desired text here. This is a sample text. </a:t>
            </a:r>
          </a:p>
          <a:p>
            <a:pPr lvl="0"/>
            <a:endParaRPr lang="en-US" dirty="0"/>
          </a:p>
        </p:txBody>
      </p:sp>
    </p:spTree>
    <p:extLst>
      <p:ext uri="{BB962C8B-B14F-4D97-AF65-F5344CB8AC3E}">
        <p14:creationId xmlns:p14="http://schemas.microsoft.com/office/powerpoint/2010/main" val="50734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DF1D82-8A8D-5F5E-D61F-C5E8375FE4CE}"/>
              </a:ext>
            </a:extLst>
          </p:cNvPr>
          <p:cNvSpPr/>
          <p:nvPr userDrawn="1"/>
        </p:nvSpPr>
        <p:spPr>
          <a:xfrm>
            <a:off x="-1" y="877330"/>
            <a:ext cx="12192001" cy="598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Line">
            <a:extLst>
              <a:ext uri="{FF2B5EF4-FFF2-40B4-BE49-F238E27FC236}">
                <a16:creationId xmlns:a16="http://schemas.microsoft.com/office/drawing/2014/main" id="{659B3A67-27DA-4F30-B125-892BFB66ED37}"/>
              </a:ext>
            </a:extLst>
          </p:cNvPr>
          <p:cNvSpPr/>
          <p:nvPr userDrawn="1"/>
        </p:nvSpPr>
        <p:spPr>
          <a:xfrm>
            <a:off x="1531551" y="2121546"/>
            <a:ext cx="45719" cy="261491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Header">
            <a:extLst>
              <a:ext uri="{FF2B5EF4-FFF2-40B4-BE49-F238E27FC236}">
                <a16:creationId xmlns:a16="http://schemas.microsoft.com/office/drawing/2014/main" id="{953C7DEC-3EC4-45E1-B8DA-A2E1F77915B7}"/>
              </a:ext>
            </a:extLst>
          </p:cNvPr>
          <p:cNvSpPr>
            <a:spLocks noGrp="1"/>
          </p:cNvSpPr>
          <p:nvPr>
            <p:ph type="body" sz="quarter" idx="11" hasCustomPrompt="1"/>
          </p:nvPr>
        </p:nvSpPr>
        <p:spPr>
          <a:xfrm>
            <a:off x="2039162" y="2413731"/>
            <a:ext cx="5733239" cy="1919621"/>
          </a:xfrm>
          <a:prstGeom prst="rect">
            <a:avLst/>
          </a:prstGeom>
        </p:spPr>
        <p:txBody>
          <a:bodyPr/>
          <a:lstStyle>
            <a:lvl1pPr marL="0" indent="0">
              <a:buNone/>
              <a:defRPr sz="4000" b="1">
                <a:solidFill>
                  <a:schemeClr val="bg1"/>
                </a:solidFill>
              </a:defRPr>
            </a:lvl1pPr>
          </a:lstStyle>
          <a:p>
            <a:pPr lvl="0"/>
            <a:r>
              <a:rPr lang="en-US" dirty="0"/>
              <a:t>ANNUAL</a:t>
            </a:r>
          </a:p>
          <a:p>
            <a:pPr lvl="0"/>
            <a:r>
              <a:rPr lang="en-US" dirty="0"/>
              <a:t>INFORMATION</a:t>
            </a:r>
          </a:p>
          <a:p>
            <a:pPr lvl="0"/>
            <a:r>
              <a:rPr lang="en-US" dirty="0"/>
              <a:t>REPORT</a:t>
            </a:r>
            <a:endParaRPr lang="en-ZA" dirty="0"/>
          </a:p>
        </p:txBody>
      </p:sp>
      <p:sp>
        <p:nvSpPr>
          <p:cNvPr id="13" name="Sub-Header">
            <a:extLst>
              <a:ext uri="{FF2B5EF4-FFF2-40B4-BE49-F238E27FC236}">
                <a16:creationId xmlns:a16="http://schemas.microsoft.com/office/drawing/2014/main" id="{E4D691FE-99E1-4ADF-A114-9BE35437FCC7}"/>
              </a:ext>
            </a:extLst>
          </p:cNvPr>
          <p:cNvSpPr>
            <a:spLocks noGrp="1"/>
          </p:cNvSpPr>
          <p:nvPr>
            <p:ph type="body" sz="quarter" idx="12" hasCustomPrompt="1"/>
          </p:nvPr>
        </p:nvSpPr>
        <p:spPr>
          <a:xfrm>
            <a:off x="2039162" y="4462846"/>
            <a:ext cx="8352871" cy="755220"/>
          </a:xfrm>
          <a:prstGeom prst="rect">
            <a:avLst/>
          </a:prstGeom>
        </p:spPr>
        <p:txBody>
          <a:bodyPr/>
          <a:lstStyle>
            <a:lvl1pPr marL="0" indent="0">
              <a:buNone/>
              <a:defRPr sz="1800" b="0">
                <a:solidFill>
                  <a:schemeClr val="bg1"/>
                </a:solidFill>
                <a:latin typeface="+mn-lt"/>
              </a:defRPr>
            </a:lvl1pPr>
          </a:lstStyle>
          <a:p>
            <a:pPr lvl="0"/>
            <a:r>
              <a:rPr lang="en-US" dirty="0"/>
              <a:t>Insert your desired text here. This is a sample text. Insert your desired text here. Insert your desired text here. This is a sample text. </a:t>
            </a:r>
          </a:p>
        </p:txBody>
      </p:sp>
      <p:sp>
        <p:nvSpPr>
          <p:cNvPr id="15" name="TextBox 14">
            <a:extLst>
              <a:ext uri="{FF2B5EF4-FFF2-40B4-BE49-F238E27FC236}">
                <a16:creationId xmlns:a16="http://schemas.microsoft.com/office/drawing/2014/main" id="{27D14120-5E15-458D-A864-3BC503C57DEE}"/>
              </a:ext>
            </a:extLst>
          </p:cNvPr>
          <p:cNvSpPr txBox="1"/>
          <p:nvPr userDrawn="1"/>
        </p:nvSpPr>
        <p:spPr>
          <a:xfrm>
            <a:off x="543997" y="5926286"/>
            <a:ext cx="2990335" cy="461665"/>
          </a:xfrm>
          <a:prstGeom prst="rect">
            <a:avLst/>
          </a:prstGeom>
          <a:noFill/>
        </p:spPr>
        <p:txBody>
          <a:bodyPr wrap="square" rtlCol="0">
            <a:spAutoFit/>
          </a:bodyPr>
          <a:lstStyle/>
          <a:p>
            <a:r>
              <a:rPr lang="en-US" sz="2400" b="1" dirty="0">
                <a:solidFill>
                  <a:srgbClr val="DD5E12"/>
                </a:solidFill>
              </a:rPr>
              <a:t>Develop and Grow</a:t>
            </a:r>
            <a:endParaRPr lang="en-ZA" sz="2400" b="1" dirty="0">
              <a:solidFill>
                <a:srgbClr val="DD5E12"/>
              </a:solidFill>
            </a:endParaRPr>
          </a:p>
        </p:txBody>
      </p:sp>
      <p:pic>
        <p:nvPicPr>
          <p:cNvPr id="16" name="Full Logo Name">
            <a:extLst>
              <a:ext uri="{FF2B5EF4-FFF2-40B4-BE49-F238E27FC236}">
                <a16:creationId xmlns:a16="http://schemas.microsoft.com/office/drawing/2014/main" id="{19CF0368-C389-4382-9051-88EB20AAD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1115" y="398620"/>
            <a:ext cx="3097383" cy="175841"/>
          </a:xfrm>
          <a:prstGeom prst="rect">
            <a:avLst/>
          </a:prstGeom>
        </p:spPr>
      </p:pic>
    </p:spTree>
    <p:extLst>
      <p:ext uri="{BB962C8B-B14F-4D97-AF65-F5344CB8AC3E}">
        <p14:creationId xmlns:p14="http://schemas.microsoft.com/office/powerpoint/2010/main" val="108665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 Slide 3">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B66271D7-2CFA-41FF-A853-A0C8B0D6C02E}"/>
              </a:ext>
            </a:extLst>
          </p:cNvPr>
          <p:cNvSpPr/>
          <p:nvPr userDrawn="1"/>
        </p:nvSpPr>
        <p:spPr>
          <a:xfrm rot="10800000" flipH="1">
            <a:off x="2" y="1"/>
            <a:ext cx="1087991" cy="964735"/>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pic>
        <p:nvPicPr>
          <p:cNvPr id="5" name="Picture 4">
            <a:extLst>
              <a:ext uri="{FF2B5EF4-FFF2-40B4-BE49-F238E27FC236}">
                <a16:creationId xmlns:a16="http://schemas.microsoft.com/office/drawing/2014/main" id="{985D1C26-02AB-4603-96AE-C4D676FF18B9}"/>
              </a:ext>
            </a:extLst>
          </p:cNvPr>
          <p:cNvPicPr>
            <a:picLocks noChangeAspect="1"/>
          </p:cNvPicPr>
          <p:nvPr userDrawn="1"/>
        </p:nvPicPr>
        <p:blipFill rotWithShape="1">
          <a:blip r:embed="rId4"/>
          <a:srcRect t="40524" b="37228"/>
          <a:stretch/>
        </p:blipFill>
        <p:spPr>
          <a:xfrm>
            <a:off x="0" y="6488669"/>
            <a:ext cx="12204357" cy="369332"/>
          </a:xfrm>
          <a:prstGeom prst="rect">
            <a:avLst/>
          </a:prstGeom>
        </p:spPr>
      </p:pic>
      <p:sp>
        <p:nvSpPr>
          <p:cNvPr id="6" name="Body Copy Holder">
            <a:extLst>
              <a:ext uri="{FF2B5EF4-FFF2-40B4-BE49-F238E27FC236}">
                <a16:creationId xmlns:a16="http://schemas.microsoft.com/office/drawing/2014/main" id="{F841E871-D4A8-4828-BE8C-D830AD2A2D48}"/>
              </a:ext>
            </a:extLst>
          </p:cNvPr>
          <p:cNvSpPr>
            <a:spLocks noGrp="1"/>
          </p:cNvSpPr>
          <p:nvPr>
            <p:ph type="body" sz="quarter" idx="18" hasCustomPrompt="1"/>
          </p:nvPr>
        </p:nvSpPr>
        <p:spPr>
          <a:xfrm>
            <a:off x="629365" y="2635353"/>
            <a:ext cx="5326745" cy="3183947"/>
          </a:xfrm>
          <a:prstGeom prst="rect">
            <a:avLst/>
          </a:prstGeom>
        </p:spPr>
        <p:txBody>
          <a:bodyPr/>
          <a:lstStyle>
            <a:lvl1pPr marL="0" indent="0">
              <a:buNone/>
              <a:defRPr sz="1100" b="0">
                <a:solidFill>
                  <a:schemeClr val="bg1"/>
                </a:solidFill>
              </a:defRPr>
            </a:lvl1pPr>
          </a:lstStyle>
          <a:p>
            <a:pPr lvl="0"/>
            <a:r>
              <a:rPr lang="en-US" dirty="0"/>
              <a:t>Body Copy</a:t>
            </a:r>
            <a:endParaRPr lang="en-ZA" dirty="0"/>
          </a:p>
        </p:txBody>
      </p:sp>
      <p:sp>
        <p:nvSpPr>
          <p:cNvPr id="7" name="Master Header">
            <a:extLst>
              <a:ext uri="{FF2B5EF4-FFF2-40B4-BE49-F238E27FC236}">
                <a16:creationId xmlns:a16="http://schemas.microsoft.com/office/drawing/2014/main" id="{9ED196E7-334B-4F27-98BC-E529FCAEDCB3}"/>
              </a:ext>
            </a:extLst>
          </p:cNvPr>
          <p:cNvSpPr>
            <a:spLocks noGrp="1"/>
          </p:cNvSpPr>
          <p:nvPr>
            <p:ph type="title" hasCustomPrompt="1"/>
          </p:nvPr>
        </p:nvSpPr>
        <p:spPr>
          <a:xfrm>
            <a:off x="607331" y="1060736"/>
            <a:ext cx="4916487" cy="706281"/>
          </a:xfrm>
          <a:prstGeom prst="rect">
            <a:avLst/>
          </a:prstGeom>
        </p:spPr>
        <p:txBody>
          <a:bodyPr/>
          <a:lstStyle>
            <a:lvl1pPr>
              <a:defRPr b="1"/>
            </a:lvl1pPr>
          </a:lstStyle>
          <a:p>
            <a:r>
              <a:rPr lang="en-US" dirty="0"/>
              <a:t>Corporate Profile</a:t>
            </a:r>
            <a:endParaRPr lang="en-ZA" dirty="0"/>
          </a:p>
        </p:txBody>
      </p:sp>
      <p:sp>
        <p:nvSpPr>
          <p:cNvPr id="9" name="Body Copy Holder">
            <a:extLst>
              <a:ext uri="{FF2B5EF4-FFF2-40B4-BE49-F238E27FC236}">
                <a16:creationId xmlns:a16="http://schemas.microsoft.com/office/drawing/2014/main" id="{01E5672E-6F40-4109-B911-D2B60A675E21}"/>
              </a:ext>
            </a:extLst>
          </p:cNvPr>
          <p:cNvSpPr>
            <a:spLocks noGrp="1"/>
          </p:cNvSpPr>
          <p:nvPr>
            <p:ph type="body" sz="quarter" idx="19" hasCustomPrompt="1"/>
          </p:nvPr>
        </p:nvSpPr>
        <p:spPr>
          <a:xfrm>
            <a:off x="6263689" y="2627807"/>
            <a:ext cx="5326745" cy="3202512"/>
          </a:xfrm>
          <a:prstGeom prst="rect">
            <a:avLst/>
          </a:prstGeom>
        </p:spPr>
        <p:txBody>
          <a:bodyPr/>
          <a:lstStyle>
            <a:lvl1pPr marL="0" indent="0">
              <a:buNone/>
              <a:defRPr sz="1100" b="0">
                <a:solidFill>
                  <a:schemeClr val="bg1"/>
                </a:solidFill>
              </a:defRPr>
            </a:lvl1pPr>
          </a:lstStyle>
          <a:p>
            <a:pPr lvl="0"/>
            <a:r>
              <a:rPr lang="en-US" dirty="0"/>
              <a:t>Body Copy</a:t>
            </a:r>
            <a:endParaRPr lang="en-ZA" dirty="0"/>
          </a:p>
        </p:txBody>
      </p:sp>
    </p:spTree>
    <p:extLst>
      <p:ext uri="{BB962C8B-B14F-4D97-AF65-F5344CB8AC3E}">
        <p14:creationId xmlns:p14="http://schemas.microsoft.com/office/powerpoint/2010/main" val="4947099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4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15:clr>
            <a:srgbClr val="F26B43"/>
          </p15:clr>
        </p15:guide>
        <p15:guide id="4" pos="7680">
          <p15:clr>
            <a:srgbClr val="F26B43"/>
          </p15:clr>
        </p15:guide>
        <p15:guide id="5" orient="horz" pos="346">
          <p15:clr>
            <a:srgbClr val="F26B43"/>
          </p15:clr>
        </p15:guide>
        <p15:guide id="6" orient="horz" pos="3974">
          <p15:clr>
            <a:srgbClr val="F26B43"/>
          </p15:clr>
        </p15:guide>
        <p15:guide id="7" pos="665">
          <p15:clr>
            <a:srgbClr val="F26B43"/>
          </p15:clr>
        </p15:guide>
        <p15:guide id="8" pos="70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chart" Target="../charts/chart2.xml"/><Relationship Id="rId4" Type="http://schemas.openxmlformats.org/officeDocument/2006/relationships/image" Target="../media/image53.svg"/><Relationship Id="rId9"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7.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9.jpeg"/><Relationship Id="rId1" Type="http://schemas.openxmlformats.org/officeDocument/2006/relationships/slideLayout" Target="../slideLayouts/slideLayout20.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orange cover with white text and images of people&#10;&#10;AI-generated content may be incorrect.">
            <a:extLst>
              <a:ext uri="{FF2B5EF4-FFF2-40B4-BE49-F238E27FC236}">
                <a16:creationId xmlns:a16="http://schemas.microsoft.com/office/drawing/2014/main" id="{E654A86D-1D64-E9C4-77C4-91F9B2FD1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779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CFC2A-198D-8B9C-CE0F-B2C4E80B54D6}"/>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C2A5AF39-4323-4CD9-1B48-A154AB4D8F51}"/>
              </a:ext>
            </a:extLst>
          </p:cNvPr>
          <p:cNvSpPr/>
          <p:nvPr/>
        </p:nvSpPr>
        <p:spPr>
          <a:xfrm>
            <a:off x="664093" y="2117725"/>
            <a:ext cx="2622551" cy="2622551"/>
          </a:xfrm>
          <a:prstGeom prst="ellipse">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030304"/>
              </a:solidFill>
              <a:latin typeface="Arial" panose="020B0604020202020204"/>
              <a:sym typeface="Montserrat Regular"/>
            </a:endParaRPr>
          </a:p>
        </p:txBody>
      </p:sp>
      <p:sp>
        <p:nvSpPr>
          <p:cNvPr id="7" name="Oval 6">
            <a:extLst>
              <a:ext uri="{FF2B5EF4-FFF2-40B4-BE49-F238E27FC236}">
                <a16:creationId xmlns:a16="http://schemas.microsoft.com/office/drawing/2014/main" id="{C171C394-676A-7736-3BFD-E411B80C68ED}"/>
              </a:ext>
            </a:extLst>
          </p:cNvPr>
          <p:cNvSpPr/>
          <p:nvPr/>
        </p:nvSpPr>
        <p:spPr>
          <a:xfrm>
            <a:off x="2891901" y="2117725"/>
            <a:ext cx="2622551" cy="2622551"/>
          </a:xfrm>
          <a:prstGeom prst="ellipse">
            <a:avLst/>
          </a:prstGeom>
          <a:noFill/>
          <a:ln w="190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030304"/>
              </a:solidFill>
              <a:latin typeface="Arial" panose="020B0604020202020204"/>
              <a:sym typeface="Montserrat Regular"/>
            </a:endParaRPr>
          </a:p>
        </p:txBody>
      </p:sp>
      <p:sp>
        <p:nvSpPr>
          <p:cNvPr id="8" name="Oval 7">
            <a:extLst>
              <a:ext uri="{FF2B5EF4-FFF2-40B4-BE49-F238E27FC236}">
                <a16:creationId xmlns:a16="http://schemas.microsoft.com/office/drawing/2014/main" id="{76E9BFE1-F57F-93A3-F0E4-675D47EBF70F}"/>
              </a:ext>
            </a:extLst>
          </p:cNvPr>
          <p:cNvSpPr/>
          <p:nvPr/>
        </p:nvSpPr>
        <p:spPr>
          <a:xfrm>
            <a:off x="4929858" y="2117725"/>
            <a:ext cx="2622551" cy="2622551"/>
          </a:xfrm>
          <a:prstGeom prst="ellipse">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030304"/>
              </a:solidFill>
              <a:latin typeface="Arial" panose="020B0604020202020204"/>
              <a:sym typeface="Montserrat Regular"/>
            </a:endParaRPr>
          </a:p>
        </p:txBody>
      </p:sp>
      <p:sp>
        <p:nvSpPr>
          <p:cNvPr id="9" name="Oval 8">
            <a:extLst>
              <a:ext uri="{FF2B5EF4-FFF2-40B4-BE49-F238E27FC236}">
                <a16:creationId xmlns:a16="http://schemas.microsoft.com/office/drawing/2014/main" id="{D0A13CE0-746B-A6E1-E62D-C93848A74BB4}"/>
              </a:ext>
            </a:extLst>
          </p:cNvPr>
          <p:cNvSpPr/>
          <p:nvPr/>
        </p:nvSpPr>
        <p:spPr>
          <a:xfrm>
            <a:off x="7175591" y="2117725"/>
            <a:ext cx="2622551" cy="2622551"/>
          </a:xfrm>
          <a:prstGeom prst="ellipse">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030304"/>
              </a:solidFill>
              <a:latin typeface="Arial" panose="020B0604020202020204"/>
              <a:sym typeface="Montserrat Regular"/>
            </a:endParaRPr>
          </a:p>
        </p:txBody>
      </p:sp>
      <p:sp>
        <p:nvSpPr>
          <p:cNvPr id="10" name="Text Placeholder 3">
            <a:extLst>
              <a:ext uri="{FF2B5EF4-FFF2-40B4-BE49-F238E27FC236}">
                <a16:creationId xmlns:a16="http://schemas.microsoft.com/office/drawing/2014/main" id="{FF8C0F0B-4FAB-BEA5-40EB-0BE26087411A}"/>
              </a:ext>
            </a:extLst>
          </p:cNvPr>
          <p:cNvSpPr txBox="1">
            <a:spLocks/>
          </p:cNvSpPr>
          <p:nvPr/>
        </p:nvSpPr>
        <p:spPr>
          <a:xfrm>
            <a:off x="1121157" y="2615171"/>
            <a:ext cx="169164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2000" b="1" dirty="0">
                <a:solidFill>
                  <a:srgbClr val="030304"/>
                </a:solidFill>
                <a:latin typeface="Arial" panose="020B0604020202020204"/>
                <a:sym typeface="Montserrat Regular"/>
              </a:rPr>
              <a:t>2020/21</a:t>
            </a:r>
          </a:p>
        </p:txBody>
      </p:sp>
      <p:sp>
        <p:nvSpPr>
          <p:cNvPr id="11" name="Text Placeholder 4">
            <a:extLst>
              <a:ext uri="{FF2B5EF4-FFF2-40B4-BE49-F238E27FC236}">
                <a16:creationId xmlns:a16="http://schemas.microsoft.com/office/drawing/2014/main" id="{3590CF4A-DE23-A98F-708D-18DBF617FB8F}"/>
              </a:ext>
            </a:extLst>
          </p:cNvPr>
          <p:cNvSpPr txBox="1">
            <a:spLocks/>
          </p:cNvSpPr>
          <p:nvPr/>
        </p:nvSpPr>
        <p:spPr>
          <a:xfrm>
            <a:off x="1111623" y="3148777"/>
            <a:ext cx="1691640" cy="1245471"/>
          </a:xfrm>
          <a:prstGeom prst="rect">
            <a:avLst/>
          </a:prstGeom>
        </p:spPr>
        <p:txBody>
          <a:bodyPr/>
          <a:lstStyle>
            <a:defPPr>
              <a:defRPr lang="en-US"/>
            </a:defPPr>
            <a:lvl1pPr indent="0" algn="ctr">
              <a:lnSpc>
                <a:spcPct val="90000"/>
              </a:lnSpc>
              <a:spcBef>
                <a:spcPts val="1000"/>
              </a:spcBef>
              <a:buFont typeface="Arial" panose="020B0604020202020204" pitchFamily="34" charset="0"/>
              <a:buNone/>
              <a:defRPr sz="16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914377">
              <a:defRPr/>
            </a:pPr>
            <a:r>
              <a:rPr lang="en-US" sz="1400" dirty="0">
                <a:solidFill>
                  <a:srgbClr val="030304"/>
                </a:solidFill>
                <a:latin typeface="Arial" panose="020B0604020202020204"/>
                <a:sym typeface="Montserrat Regular"/>
              </a:rPr>
              <a:t>40%</a:t>
            </a:r>
          </a:p>
          <a:p>
            <a:pPr defTabSz="914377">
              <a:defRPr/>
            </a:pPr>
            <a:r>
              <a:rPr lang="en-US" sz="1400" dirty="0">
                <a:solidFill>
                  <a:srgbClr val="030304"/>
                </a:solidFill>
                <a:latin typeface="Arial" panose="020B0604020202020204"/>
                <a:sym typeface="Montserrat Regular"/>
              </a:rPr>
              <a:t>(Audited)</a:t>
            </a:r>
          </a:p>
          <a:p>
            <a:pPr defTabSz="914377">
              <a:defRPr/>
            </a:pPr>
            <a:r>
              <a:rPr lang="en-US" sz="1400" dirty="0">
                <a:solidFill>
                  <a:srgbClr val="030304"/>
                </a:solidFill>
                <a:latin typeface="Arial" panose="020B0604020202020204"/>
                <a:sym typeface="Montserrat Regular"/>
              </a:rPr>
              <a:t>Qualified Audit Opinion</a:t>
            </a:r>
          </a:p>
        </p:txBody>
      </p:sp>
      <p:sp>
        <p:nvSpPr>
          <p:cNvPr id="12" name="Text Placeholder 9">
            <a:extLst>
              <a:ext uri="{FF2B5EF4-FFF2-40B4-BE49-F238E27FC236}">
                <a16:creationId xmlns:a16="http://schemas.microsoft.com/office/drawing/2014/main" id="{9C38E6DA-967D-F4E7-6D28-52CAF2C165F7}"/>
              </a:ext>
            </a:extLst>
          </p:cNvPr>
          <p:cNvSpPr txBox="1">
            <a:spLocks/>
          </p:cNvSpPr>
          <p:nvPr/>
        </p:nvSpPr>
        <p:spPr>
          <a:xfrm>
            <a:off x="3133573" y="2628355"/>
            <a:ext cx="169164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2000" b="1">
                <a:solidFill>
                  <a:srgbClr val="030304"/>
                </a:solidFill>
                <a:latin typeface="Arial" panose="020B0604020202020204"/>
                <a:sym typeface="Montserrat Regular"/>
              </a:rPr>
              <a:t>2021/22	</a:t>
            </a:r>
          </a:p>
        </p:txBody>
      </p:sp>
      <p:sp>
        <p:nvSpPr>
          <p:cNvPr id="13" name="Text Placeholder 12">
            <a:extLst>
              <a:ext uri="{FF2B5EF4-FFF2-40B4-BE49-F238E27FC236}">
                <a16:creationId xmlns:a16="http://schemas.microsoft.com/office/drawing/2014/main" id="{AA9D6342-A710-3314-D21A-3DA617B2ABA9}"/>
              </a:ext>
            </a:extLst>
          </p:cNvPr>
          <p:cNvSpPr txBox="1">
            <a:spLocks/>
          </p:cNvSpPr>
          <p:nvPr/>
        </p:nvSpPr>
        <p:spPr>
          <a:xfrm>
            <a:off x="3097717" y="3164398"/>
            <a:ext cx="1691640" cy="12454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1400" b="1" dirty="0">
                <a:solidFill>
                  <a:srgbClr val="030304"/>
                </a:solidFill>
                <a:latin typeface="Arial" panose="020B0604020202020204"/>
                <a:sym typeface="Montserrat Regular"/>
              </a:rPr>
              <a:t>80%</a:t>
            </a:r>
          </a:p>
          <a:p>
            <a:pPr marL="0" indent="0" algn="ctr" defTabSz="914377">
              <a:buNone/>
              <a:defRPr/>
            </a:pPr>
            <a:r>
              <a:rPr lang="en-US" sz="1400" b="1" dirty="0">
                <a:solidFill>
                  <a:srgbClr val="030304"/>
                </a:solidFill>
                <a:latin typeface="Arial" panose="020B0604020202020204"/>
                <a:sym typeface="Montserrat Regular"/>
              </a:rPr>
              <a:t>(Audited)</a:t>
            </a:r>
          </a:p>
          <a:p>
            <a:pPr marL="0" indent="0" algn="ctr" defTabSz="914377">
              <a:buNone/>
              <a:defRPr/>
            </a:pPr>
            <a:r>
              <a:rPr lang="en-US" sz="1400" b="1" dirty="0">
                <a:solidFill>
                  <a:srgbClr val="030304"/>
                </a:solidFill>
                <a:latin typeface="Arial" panose="020B0604020202020204"/>
                <a:sym typeface="Montserrat Regular"/>
              </a:rPr>
              <a:t> Qualified Audit Opinion</a:t>
            </a:r>
          </a:p>
          <a:p>
            <a:pPr marL="0" indent="0" algn="ctr" defTabSz="914377">
              <a:buNone/>
              <a:defRPr/>
            </a:pPr>
            <a:endParaRPr lang="en-US" sz="1400" b="1" dirty="0">
              <a:solidFill>
                <a:srgbClr val="030304"/>
              </a:solidFill>
              <a:latin typeface="Arial" panose="020B0604020202020204"/>
              <a:sym typeface="Montserrat Regular"/>
            </a:endParaRPr>
          </a:p>
        </p:txBody>
      </p:sp>
      <p:sp>
        <p:nvSpPr>
          <p:cNvPr id="14" name="Text Placeholder 13">
            <a:extLst>
              <a:ext uri="{FF2B5EF4-FFF2-40B4-BE49-F238E27FC236}">
                <a16:creationId xmlns:a16="http://schemas.microsoft.com/office/drawing/2014/main" id="{2AE03EB9-311F-D90D-DE3E-942156ECCCB8}"/>
              </a:ext>
            </a:extLst>
          </p:cNvPr>
          <p:cNvSpPr txBox="1">
            <a:spLocks/>
          </p:cNvSpPr>
          <p:nvPr/>
        </p:nvSpPr>
        <p:spPr>
          <a:xfrm>
            <a:off x="5349365" y="2632824"/>
            <a:ext cx="169164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2000" b="1">
                <a:solidFill>
                  <a:srgbClr val="030304"/>
                </a:solidFill>
                <a:latin typeface="Arial" panose="020B0604020202020204"/>
                <a:sym typeface="Montserrat Regular"/>
              </a:rPr>
              <a:t>2022/23</a:t>
            </a:r>
          </a:p>
        </p:txBody>
      </p:sp>
      <p:sp>
        <p:nvSpPr>
          <p:cNvPr id="15" name="Text Placeholder 16">
            <a:extLst>
              <a:ext uri="{FF2B5EF4-FFF2-40B4-BE49-F238E27FC236}">
                <a16:creationId xmlns:a16="http://schemas.microsoft.com/office/drawing/2014/main" id="{116AB31E-CAC4-B141-122F-560ADE199DA2}"/>
              </a:ext>
            </a:extLst>
          </p:cNvPr>
          <p:cNvSpPr txBox="1">
            <a:spLocks/>
          </p:cNvSpPr>
          <p:nvPr/>
        </p:nvSpPr>
        <p:spPr>
          <a:xfrm>
            <a:off x="5380093" y="3164398"/>
            <a:ext cx="1691640" cy="12454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1400" b="1" dirty="0">
                <a:solidFill>
                  <a:srgbClr val="030304"/>
                </a:solidFill>
                <a:latin typeface="Arial" panose="020B0604020202020204"/>
                <a:sym typeface="Montserrat Regular"/>
              </a:rPr>
              <a:t>84%</a:t>
            </a:r>
          </a:p>
          <a:p>
            <a:pPr marL="0" indent="0" algn="ctr" defTabSz="914377">
              <a:buNone/>
              <a:defRPr/>
            </a:pPr>
            <a:r>
              <a:rPr lang="en-US" sz="1400" b="1" dirty="0">
                <a:solidFill>
                  <a:srgbClr val="030304"/>
                </a:solidFill>
                <a:latin typeface="Arial" panose="020B0604020202020204"/>
                <a:sym typeface="Montserrat Regular"/>
              </a:rPr>
              <a:t>(Audited) </a:t>
            </a:r>
          </a:p>
          <a:p>
            <a:pPr marL="0" indent="0" algn="ctr" defTabSz="914377">
              <a:buNone/>
              <a:defRPr/>
            </a:pPr>
            <a:r>
              <a:rPr lang="en-US" sz="1400" b="1" dirty="0">
                <a:solidFill>
                  <a:srgbClr val="030304"/>
                </a:solidFill>
                <a:latin typeface="Arial" panose="020B0604020202020204"/>
                <a:sym typeface="Montserrat Regular"/>
              </a:rPr>
              <a:t>Qualified Audit Opinion</a:t>
            </a:r>
          </a:p>
          <a:p>
            <a:pPr marL="0" indent="0" algn="ctr" defTabSz="914377">
              <a:buNone/>
              <a:defRPr/>
            </a:pPr>
            <a:endParaRPr lang="en-US" sz="1400" b="1" dirty="0">
              <a:solidFill>
                <a:srgbClr val="030304"/>
              </a:solidFill>
              <a:latin typeface="Arial" panose="020B0604020202020204"/>
              <a:sym typeface="Montserrat Regular"/>
            </a:endParaRPr>
          </a:p>
        </p:txBody>
      </p:sp>
      <p:sp>
        <p:nvSpPr>
          <p:cNvPr id="16" name="Text Placeholder 27">
            <a:extLst>
              <a:ext uri="{FF2B5EF4-FFF2-40B4-BE49-F238E27FC236}">
                <a16:creationId xmlns:a16="http://schemas.microsoft.com/office/drawing/2014/main" id="{8C989AB6-152F-62D3-0F62-208FC1311B15}"/>
              </a:ext>
            </a:extLst>
          </p:cNvPr>
          <p:cNvSpPr txBox="1">
            <a:spLocks/>
          </p:cNvSpPr>
          <p:nvPr/>
        </p:nvSpPr>
        <p:spPr>
          <a:xfrm>
            <a:off x="7641045" y="2628355"/>
            <a:ext cx="169164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2000" b="1">
                <a:solidFill>
                  <a:srgbClr val="030304"/>
                </a:solidFill>
                <a:latin typeface="Arial" panose="020B0604020202020204"/>
                <a:sym typeface="Montserrat Regular"/>
              </a:rPr>
              <a:t>2023/24</a:t>
            </a:r>
          </a:p>
        </p:txBody>
      </p:sp>
      <p:sp>
        <p:nvSpPr>
          <p:cNvPr id="17" name="Text Placeholder 29">
            <a:extLst>
              <a:ext uri="{FF2B5EF4-FFF2-40B4-BE49-F238E27FC236}">
                <a16:creationId xmlns:a16="http://schemas.microsoft.com/office/drawing/2014/main" id="{46271DCE-EBDE-9F1C-8CFF-64590BEA716B}"/>
              </a:ext>
            </a:extLst>
          </p:cNvPr>
          <p:cNvSpPr txBox="1">
            <a:spLocks/>
          </p:cNvSpPr>
          <p:nvPr/>
        </p:nvSpPr>
        <p:spPr>
          <a:xfrm>
            <a:off x="7723547" y="3180165"/>
            <a:ext cx="1566679" cy="12477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1400" b="1">
                <a:solidFill>
                  <a:srgbClr val="030304"/>
                </a:solidFill>
                <a:latin typeface="Arial" panose="020B0604020202020204"/>
                <a:sym typeface="Montserrat Regular"/>
              </a:rPr>
              <a:t>83% </a:t>
            </a:r>
          </a:p>
          <a:p>
            <a:pPr marL="0" indent="0" algn="ctr" defTabSz="914377">
              <a:buNone/>
              <a:defRPr/>
            </a:pPr>
            <a:r>
              <a:rPr lang="en-US" sz="1400" b="1">
                <a:solidFill>
                  <a:srgbClr val="030304"/>
                </a:solidFill>
                <a:latin typeface="Arial" panose="020B0604020202020204"/>
                <a:sym typeface="Montserrat Regular"/>
              </a:rPr>
              <a:t> (Audited)</a:t>
            </a:r>
          </a:p>
          <a:p>
            <a:pPr marL="0" indent="0" algn="ctr" defTabSz="914377">
              <a:buNone/>
              <a:defRPr/>
            </a:pPr>
            <a:r>
              <a:rPr lang="en-US" sz="1400" b="1">
                <a:solidFill>
                  <a:srgbClr val="030304"/>
                </a:solidFill>
                <a:latin typeface="Arial" panose="020B0604020202020204"/>
                <a:sym typeface="Montserrat Regular"/>
              </a:rPr>
              <a:t>Qualified Audit Opinion</a:t>
            </a:r>
          </a:p>
        </p:txBody>
      </p:sp>
      <p:sp>
        <p:nvSpPr>
          <p:cNvPr id="18" name="Title 2">
            <a:extLst>
              <a:ext uri="{FF2B5EF4-FFF2-40B4-BE49-F238E27FC236}">
                <a16:creationId xmlns:a16="http://schemas.microsoft.com/office/drawing/2014/main" id="{76820CA3-D9C5-6FF3-3B3B-FB099E42BF04}"/>
              </a:ext>
            </a:extLst>
          </p:cNvPr>
          <p:cNvSpPr>
            <a:spLocks noGrp="1"/>
          </p:cNvSpPr>
          <p:nvPr>
            <p:ph type="title"/>
          </p:nvPr>
        </p:nvSpPr>
        <p:spPr>
          <a:xfrm>
            <a:off x="826942" y="640008"/>
            <a:ext cx="9166303" cy="575403"/>
          </a:xfrm>
        </p:spPr>
        <p:txBody>
          <a:bodyPr/>
          <a:lstStyle/>
          <a:p>
            <a:pPr algn="l">
              <a:lnSpc>
                <a:spcPct val="100000"/>
              </a:lnSpc>
            </a:pPr>
            <a:r>
              <a:rPr lang="en-ZA" sz="2667" dirty="0">
                <a:latin typeface="Arial" panose="020B0604020202020204" pitchFamily="34" charset="0"/>
                <a:cs typeface="Arial" panose="020B0604020202020204" pitchFamily="34" charset="0"/>
              </a:rPr>
              <a:t>Yearly Organisational Performance</a:t>
            </a:r>
          </a:p>
        </p:txBody>
      </p:sp>
      <p:sp>
        <p:nvSpPr>
          <p:cNvPr id="19" name="Oval 18">
            <a:extLst>
              <a:ext uri="{FF2B5EF4-FFF2-40B4-BE49-F238E27FC236}">
                <a16:creationId xmlns:a16="http://schemas.microsoft.com/office/drawing/2014/main" id="{0D24A9EA-510C-858F-F7A2-9101A5E243D6}"/>
              </a:ext>
            </a:extLst>
          </p:cNvPr>
          <p:cNvSpPr/>
          <p:nvPr/>
        </p:nvSpPr>
        <p:spPr>
          <a:xfrm>
            <a:off x="9411789" y="2128345"/>
            <a:ext cx="2622551" cy="2622551"/>
          </a:xfrm>
          <a:prstGeom prst="ellipse">
            <a:avLst/>
          </a:prstGeom>
          <a:noFill/>
          <a:ln w="190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030304"/>
              </a:solidFill>
              <a:latin typeface="Arial" panose="020B0604020202020204"/>
              <a:sym typeface="Montserrat Regular"/>
            </a:endParaRPr>
          </a:p>
        </p:txBody>
      </p:sp>
      <p:sp>
        <p:nvSpPr>
          <p:cNvPr id="20" name="Text Placeholder 29">
            <a:extLst>
              <a:ext uri="{FF2B5EF4-FFF2-40B4-BE49-F238E27FC236}">
                <a16:creationId xmlns:a16="http://schemas.microsoft.com/office/drawing/2014/main" id="{3EDCD8E7-B720-FEF3-AF26-25CF8F15E79A}"/>
              </a:ext>
            </a:extLst>
          </p:cNvPr>
          <p:cNvSpPr txBox="1">
            <a:spLocks/>
          </p:cNvSpPr>
          <p:nvPr/>
        </p:nvSpPr>
        <p:spPr>
          <a:xfrm>
            <a:off x="9993245" y="3195930"/>
            <a:ext cx="1566679" cy="12477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1400" b="1">
                <a:solidFill>
                  <a:srgbClr val="030304"/>
                </a:solidFill>
                <a:latin typeface="Arial" panose="020B0604020202020204"/>
                <a:sym typeface="Montserrat Regular"/>
              </a:rPr>
              <a:t>77% </a:t>
            </a:r>
          </a:p>
          <a:p>
            <a:pPr marL="0" indent="0" algn="ctr" defTabSz="914377">
              <a:buNone/>
              <a:defRPr/>
            </a:pPr>
            <a:r>
              <a:rPr lang="en-US" sz="1400" b="1">
                <a:solidFill>
                  <a:srgbClr val="030304"/>
                </a:solidFill>
                <a:latin typeface="Arial" panose="020B0604020202020204"/>
                <a:sym typeface="Montserrat Regular"/>
              </a:rPr>
              <a:t> (Audited)</a:t>
            </a:r>
          </a:p>
          <a:p>
            <a:pPr marL="0" indent="0" algn="ctr" defTabSz="914377">
              <a:buNone/>
              <a:defRPr/>
            </a:pPr>
            <a:r>
              <a:rPr lang="en-US" sz="1400" b="1">
                <a:solidFill>
                  <a:srgbClr val="030304"/>
                </a:solidFill>
                <a:latin typeface="Arial" panose="020B0604020202020204"/>
                <a:sym typeface="Montserrat Regular"/>
              </a:rPr>
              <a:t>Qualified Audit Opinion</a:t>
            </a:r>
          </a:p>
        </p:txBody>
      </p:sp>
      <p:sp>
        <p:nvSpPr>
          <p:cNvPr id="21" name="Text Placeholder 27">
            <a:extLst>
              <a:ext uri="{FF2B5EF4-FFF2-40B4-BE49-F238E27FC236}">
                <a16:creationId xmlns:a16="http://schemas.microsoft.com/office/drawing/2014/main" id="{F926F26C-9783-D8C3-2CE0-3F6DE409E363}"/>
              </a:ext>
            </a:extLst>
          </p:cNvPr>
          <p:cNvSpPr txBox="1">
            <a:spLocks/>
          </p:cNvSpPr>
          <p:nvPr/>
        </p:nvSpPr>
        <p:spPr>
          <a:xfrm>
            <a:off x="9965881" y="2628355"/>
            <a:ext cx="1691640" cy="40233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2000" b="1">
                <a:solidFill>
                  <a:srgbClr val="030304"/>
                </a:solidFill>
                <a:latin typeface="Arial" panose="020B0604020202020204"/>
                <a:sym typeface="Montserrat Regular"/>
              </a:rPr>
              <a:t>2024/25</a:t>
            </a:r>
          </a:p>
        </p:txBody>
      </p:sp>
      <p:sp>
        <p:nvSpPr>
          <p:cNvPr id="22" name="TextBox 21">
            <a:extLst>
              <a:ext uri="{FF2B5EF4-FFF2-40B4-BE49-F238E27FC236}">
                <a16:creationId xmlns:a16="http://schemas.microsoft.com/office/drawing/2014/main" id="{31D738BD-C018-E88B-C554-73CF4760D3B0}"/>
              </a:ext>
            </a:extLst>
          </p:cNvPr>
          <p:cNvSpPr txBox="1"/>
          <p:nvPr/>
        </p:nvSpPr>
        <p:spPr>
          <a:xfrm>
            <a:off x="1141443" y="5569194"/>
            <a:ext cx="988639" cy="369332"/>
          </a:xfrm>
          <a:prstGeom prst="rect">
            <a:avLst/>
          </a:prstGeom>
          <a:noFill/>
        </p:spPr>
        <p:txBody>
          <a:bodyPr wrap="square" rtlCol="0">
            <a:spAutoFit/>
          </a:bodyPr>
          <a:lstStyle/>
          <a:p>
            <a:pPr defTabSz="914377">
              <a:defRPr/>
            </a:pPr>
            <a:r>
              <a:rPr lang="en-ZA" b="1">
                <a:solidFill>
                  <a:srgbClr val="030304"/>
                </a:solidFill>
                <a:latin typeface="Arial" panose="020B0604020202020204"/>
                <a:sym typeface="Montserrat Regular"/>
              </a:rPr>
              <a:t>Year 1</a:t>
            </a:r>
          </a:p>
        </p:txBody>
      </p:sp>
      <p:sp>
        <p:nvSpPr>
          <p:cNvPr id="23" name="TextBox 22">
            <a:extLst>
              <a:ext uri="{FF2B5EF4-FFF2-40B4-BE49-F238E27FC236}">
                <a16:creationId xmlns:a16="http://schemas.microsoft.com/office/drawing/2014/main" id="{7EDD13E4-FD8F-847C-C3E2-188B550D3CC9}"/>
              </a:ext>
            </a:extLst>
          </p:cNvPr>
          <p:cNvSpPr txBox="1"/>
          <p:nvPr/>
        </p:nvSpPr>
        <p:spPr>
          <a:xfrm>
            <a:off x="3510617" y="5547954"/>
            <a:ext cx="988639" cy="369332"/>
          </a:xfrm>
          <a:prstGeom prst="rect">
            <a:avLst/>
          </a:prstGeom>
          <a:noFill/>
        </p:spPr>
        <p:txBody>
          <a:bodyPr wrap="square" rtlCol="0">
            <a:spAutoFit/>
          </a:bodyPr>
          <a:lstStyle/>
          <a:p>
            <a:pPr defTabSz="914377">
              <a:defRPr/>
            </a:pPr>
            <a:r>
              <a:rPr lang="en-ZA" b="1">
                <a:solidFill>
                  <a:srgbClr val="030304"/>
                </a:solidFill>
                <a:latin typeface="Arial" panose="020B0604020202020204"/>
                <a:sym typeface="Montserrat Regular"/>
              </a:rPr>
              <a:t>Year 2</a:t>
            </a:r>
          </a:p>
        </p:txBody>
      </p:sp>
      <p:sp>
        <p:nvSpPr>
          <p:cNvPr id="24" name="TextBox 23">
            <a:extLst>
              <a:ext uri="{FF2B5EF4-FFF2-40B4-BE49-F238E27FC236}">
                <a16:creationId xmlns:a16="http://schemas.microsoft.com/office/drawing/2014/main" id="{A5D654BE-6A74-909A-2E62-256F7FF97017}"/>
              </a:ext>
            </a:extLst>
          </p:cNvPr>
          <p:cNvSpPr txBox="1"/>
          <p:nvPr/>
        </p:nvSpPr>
        <p:spPr>
          <a:xfrm>
            <a:off x="5731594" y="5547954"/>
            <a:ext cx="988639" cy="369332"/>
          </a:xfrm>
          <a:prstGeom prst="rect">
            <a:avLst/>
          </a:prstGeom>
          <a:noFill/>
        </p:spPr>
        <p:txBody>
          <a:bodyPr wrap="square" rtlCol="0">
            <a:spAutoFit/>
          </a:bodyPr>
          <a:lstStyle/>
          <a:p>
            <a:pPr defTabSz="914377">
              <a:defRPr/>
            </a:pPr>
            <a:r>
              <a:rPr lang="en-ZA" b="1">
                <a:solidFill>
                  <a:srgbClr val="030304"/>
                </a:solidFill>
                <a:latin typeface="Arial" panose="020B0604020202020204"/>
                <a:sym typeface="Montserrat Regular"/>
              </a:rPr>
              <a:t>Year 3</a:t>
            </a:r>
          </a:p>
        </p:txBody>
      </p:sp>
      <p:sp>
        <p:nvSpPr>
          <p:cNvPr id="25" name="TextBox 24">
            <a:extLst>
              <a:ext uri="{FF2B5EF4-FFF2-40B4-BE49-F238E27FC236}">
                <a16:creationId xmlns:a16="http://schemas.microsoft.com/office/drawing/2014/main" id="{34DA873F-FFD3-58E3-6C14-E295C8C4FBEB}"/>
              </a:ext>
            </a:extLst>
          </p:cNvPr>
          <p:cNvSpPr txBox="1"/>
          <p:nvPr/>
        </p:nvSpPr>
        <p:spPr>
          <a:xfrm>
            <a:off x="8100769" y="5547954"/>
            <a:ext cx="988639" cy="369332"/>
          </a:xfrm>
          <a:prstGeom prst="rect">
            <a:avLst/>
          </a:prstGeom>
          <a:noFill/>
        </p:spPr>
        <p:txBody>
          <a:bodyPr wrap="square" rtlCol="0">
            <a:spAutoFit/>
          </a:bodyPr>
          <a:lstStyle/>
          <a:p>
            <a:pPr defTabSz="914377">
              <a:defRPr/>
            </a:pPr>
            <a:r>
              <a:rPr lang="en-ZA" b="1">
                <a:solidFill>
                  <a:srgbClr val="030304"/>
                </a:solidFill>
                <a:latin typeface="Arial" panose="020B0604020202020204"/>
                <a:sym typeface="Montserrat Regular"/>
              </a:rPr>
              <a:t>Year 4</a:t>
            </a:r>
          </a:p>
        </p:txBody>
      </p:sp>
      <p:sp>
        <p:nvSpPr>
          <p:cNvPr id="26" name="TextBox 25">
            <a:extLst>
              <a:ext uri="{FF2B5EF4-FFF2-40B4-BE49-F238E27FC236}">
                <a16:creationId xmlns:a16="http://schemas.microsoft.com/office/drawing/2014/main" id="{8CDE2F7B-2CC2-3486-EAA2-5FEE4607A7C6}"/>
              </a:ext>
            </a:extLst>
          </p:cNvPr>
          <p:cNvSpPr txBox="1"/>
          <p:nvPr/>
        </p:nvSpPr>
        <p:spPr>
          <a:xfrm>
            <a:off x="10469942" y="5569194"/>
            <a:ext cx="988639" cy="369332"/>
          </a:xfrm>
          <a:prstGeom prst="rect">
            <a:avLst/>
          </a:prstGeom>
          <a:noFill/>
        </p:spPr>
        <p:txBody>
          <a:bodyPr wrap="square" rtlCol="0">
            <a:spAutoFit/>
          </a:bodyPr>
          <a:lstStyle/>
          <a:p>
            <a:pPr defTabSz="914377">
              <a:defRPr/>
            </a:pPr>
            <a:r>
              <a:rPr lang="en-ZA" b="1">
                <a:solidFill>
                  <a:srgbClr val="030304"/>
                </a:solidFill>
                <a:latin typeface="Arial" panose="020B0604020202020204"/>
                <a:sym typeface="Montserrat Regular"/>
              </a:rPr>
              <a:t>Year 5</a:t>
            </a:r>
          </a:p>
        </p:txBody>
      </p:sp>
      <p:cxnSp>
        <p:nvCxnSpPr>
          <p:cNvPr id="27" name="Straight Arrow Connector 26">
            <a:extLst>
              <a:ext uri="{FF2B5EF4-FFF2-40B4-BE49-F238E27FC236}">
                <a16:creationId xmlns:a16="http://schemas.microsoft.com/office/drawing/2014/main" id="{E36DB847-ECC4-0DD7-9931-FB670B99A639}"/>
              </a:ext>
            </a:extLst>
          </p:cNvPr>
          <p:cNvCxnSpPr>
            <a:cxnSpLocks/>
          </p:cNvCxnSpPr>
          <p:nvPr/>
        </p:nvCxnSpPr>
        <p:spPr>
          <a:xfrm flipV="1">
            <a:off x="1609937" y="4871544"/>
            <a:ext cx="0" cy="676411"/>
          </a:xfrm>
          <a:prstGeom prst="straightConnector1">
            <a:avLst/>
          </a:prstGeom>
          <a:ln w="44450" cap="flat" cmpd="sng" algn="ctr">
            <a:solidFill>
              <a:schemeClr val="accent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127CD1E5-5CD6-9942-F60D-4087E52A72C9}"/>
              </a:ext>
            </a:extLst>
          </p:cNvPr>
          <p:cNvCxnSpPr>
            <a:cxnSpLocks/>
          </p:cNvCxnSpPr>
          <p:nvPr/>
        </p:nvCxnSpPr>
        <p:spPr>
          <a:xfrm flipV="1">
            <a:off x="3942317" y="4871544"/>
            <a:ext cx="0" cy="676411"/>
          </a:xfrm>
          <a:prstGeom prst="straightConnector1">
            <a:avLst/>
          </a:prstGeom>
          <a:ln w="44450" cap="flat" cmpd="sng" algn="ctr">
            <a:solidFill>
              <a:schemeClr val="bg1">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43DCE288-21D9-2A85-D711-185D27C3BA78}"/>
              </a:ext>
            </a:extLst>
          </p:cNvPr>
          <p:cNvCxnSpPr>
            <a:cxnSpLocks/>
          </p:cNvCxnSpPr>
          <p:nvPr/>
        </p:nvCxnSpPr>
        <p:spPr>
          <a:xfrm flipV="1">
            <a:off x="6154281" y="4871544"/>
            <a:ext cx="0" cy="676411"/>
          </a:xfrm>
          <a:prstGeom prst="straightConnector1">
            <a:avLst/>
          </a:prstGeom>
          <a:ln w="44450" cap="flat" cmpd="sng" algn="ctr">
            <a:solidFill>
              <a:schemeClr val="accent2"/>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B6DBF2B6-7C34-9669-BC09-34CF85A7B09E}"/>
              </a:ext>
            </a:extLst>
          </p:cNvPr>
          <p:cNvCxnSpPr>
            <a:cxnSpLocks/>
          </p:cNvCxnSpPr>
          <p:nvPr/>
        </p:nvCxnSpPr>
        <p:spPr>
          <a:xfrm flipV="1">
            <a:off x="8486865" y="4871544"/>
            <a:ext cx="0" cy="676411"/>
          </a:xfrm>
          <a:prstGeom prst="straightConnector1">
            <a:avLst/>
          </a:prstGeom>
          <a:ln w="44450" cap="flat" cmpd="sng" algn="ctr">
            <a:solidFill>
              <a:srgbClr val="C72124"/>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D46FD041-F33F-4C33-0E6B-741D993FFC41}"/>
              </a:ext>
            </a:extLst>
          </p:cNvPr>
          <p:cNvCxnSpPr>
            <a:cxnSpLocks/>
          </p:cNvCxnSpPr>
          <p:nvPr/>
        </p:nvCxnSpPr>
        <p:spPr>
          <a:xfrm flipV="1">
            <a:off x="10836453" y="4871544"/>
            <a:ext cx="0" cy="676411"/>
          </a:xfrm>
          <a:prstGeom prst="straightConnector1">
            <a:avLst/>
          </a:prstGeom>
          <a:ln w="44450" cap="flat" cmpd="sng" algn="ctr">
            <a:solidFill>
              <a:srgbClr val="FF9966"/>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2" name="Picture 31">
            <a:extLst>
              <a:ext uri="{FF2B5EF4-FFF2-40B4-BE49-F238E27FC236}">
                <a16:creationId xmlns:a16="http://schemas.microsoft.com/office/drawing/2014/main" id="{F1C9C2B9-F41F-4BC3-E453-E7557F207BC0}"/>
              </a:ext>
            </a:extLst>
          </p:cNvPr>
          <p:cNvPicPr>
            <a:picLocks noChangeAspect="1"/>
          </p:cNvPicPr>
          <p:nvPr/>
        </p:nvPicPr>
        <p:blipFill>
          <a:blip r:embed="rId2"/>
          <a:stretch>
            <a:fillRect/>
          </a:stretch>
        </p:blipFill>
        <p:spPr>
          <a:xfrm>
            <a:off x="5878231" y="1318348"/>
            <a:ext cx="933580" cy="1038371"/>
          </a:xfrm>
          <a:prstGeom prst="rect">
            <a:avLst/>
          </a:prstGeom>
          <a:ln>
            <a:noFill/>
          </a:ln>
          <a:effectLst>
            <a:softEdge rad="112500"/>
          </a:effectLst>
        </p:spPr>
      </p:pic>
    </p:spTree>
    <p:extLst>
      <p:ext uri="{BB962C8B-B14F-4D97-AF65-F5344CB8AC3E}">
        <p14:creationId xmlns:p14="http://schemas.microsoft.com/office/powerpoint/2010/main" val="217583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DC8717-3DAB-3CAF-0A7B-410B1F1C686F}"/>
              </a:ext>
            </a:extLst>
          </p:cNvPr>
          <p:cNvSpPr>
            <a:spLocks noGrp="1"/>
          </p:cNvSpPr>
          <p:nvPr>
            <p:ph type="title"/>
          </p:nvPr>
        </p:nvSpPr>
        <p:spPr>
          <a:xfrm>
            <a:off x="603250" y="347716"/>
            <a:ext cx="10985501" cy="908616"/>
          </a:xfrm>
        </p:spPr>
        <p:txBody>
          <a:bodyPr/>
          <a:lstStyle/>
          <a:p>
            <a:r>
              <a:rPr lang="en-US" sz="2667" dirty="0">
                <a:solidFill>
                  <a:schemeClr val="tx2">
                    <a:lumMod val="10000"/>
                  </a:schemeClr>
                </a:solidFill>
                <a:latin typeface="Arial" panose="020B0604020202020204" pitchFamily="34" charset="0"/>
                <a:cs typeface="Arial" panose="020B0604020202020204" pitchFamily="34" charset="0"/>
              </a:rPr>
              <a:t>B.2 Overall Performance_77% Achievement</a:t>
            </a:r>
            <a:br>
              <a:rPr lang="en-US" sz="2667" dirty="0">
                <a:solidFill>
                  <a:schemeClr val="tx2">
                    <a:lumMod val="10000"/>
                  </a:schemeClr>
                </a:solidFill>
                <a:latin typeface="Arial" panose="020B0604020202020204" pitchFamily="34" charset="0"/>
                <a:cs typeface="Arial" panose="020B0604020202020204" pitchFamily="34" charset="0"/>
              </a:rPr>
            </a:br>
            <a:endParaRPr lang="en-ZA" sz="2667" dirty="0">
              <a:solidFill>
                <a:schemeClr val="tx2">
                  <a:lumMod val="10000"/>
                </a:schemeClr>
              </a:solidFill>
            </a:endParaRPr>
          </a:p>
        </p:txBody>
      </p:sp>
      <p:grpSp>
        <p:nvGrpSpPr>
          <p:cNvPr id="7" name="Group 6">
            <a:extLst>
              <a:ext uri="{FF2B5EF4-FFF2-40B4-BE49-F238E27FC236}">
                <a16:creationId xmlns:a16="http://schemas.microsoft.com/office/drawing/2014/main" id="{09A1229A-0710-E259-0842-D3002AD3DE08}"/>
              </a:ext>
            </a:extLst>
          </p:cNvPr>
          <p:cNvGrpSpPr/>
          <p:nvPr/>
        </p:nvGrpSpPr>
        <p:grpSpPr>
          <a:xfrm>
            <a:off x="860299" y="1205471"/>
            <a:ext cx="2099872" cy="2094252"/>
            <a:chOff x="9501188" y="2728912"/>
            <a:chExt cx="12458700" cy="12425364"/>
          </a:xfrm>
          <a:solidFill>
            <a:sysClr val="window" lastClr="FFFFFF">
              <a:lumMod val="75000"/>
            </a:sysClr>
          </a:solidFill>
        </p:grpSpPr>
        <p:sp>
          <p:nvSpPr>
            <p:cNvPr id="8" name="Freeform 994">
              <a:extLst>
                <a:ext uri="{FF2B5EF4-FFF2-40B4-BE49-F238E27FC236}">
                  <a16:creationId xmlns:a16="http://schemas.microsoft.com/office/drawing/2014/main" id="{10251A40-8D02-8849-F123-7CA748D3B81B}"/>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 name="Freeform 995">
              <a:extLst>
                <a:ext uri="{FF2B5EF4-FFF2-40B4-BE49-F238E27FC236}">
                  <a16:creationId xmlns:a16="http://schemas.microsoft.com/office/drawing/2014/main" id="{72ECEE11-EF02-81BA-A30F-DD3BB08FA457}"/>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 name="Freeform 996">
              <a:extLst>
                <a:ext uri="{FF2B5EF4-FFF2-40B4-BE49-F238E27FC236}">
                  <a16:creationId xmlns:a16="http://schemas.microsoft.com/office/drawing/2014/main" id="{E3C2F403-B286-9123-AAC4-BD3952A1F754}"/>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 name="Freeform 997">
              <a:extLst>
                <a:ext uri="{FF2B5EF4-FFF2-40B4-BE49-F238E27FC236}">
                  <a16:creationId xmlns:a16="http://schemas.microsoft.com/office/drawing/2014/main" id="{8719E960-97B5-BD05-4626-29C4B788B6C7}"/>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 name="Freeform 998">
              <a:extLst>
                <a:ext uri="{FF2B5EF4-FFF2-40B4-BE49-F238E27FC236}">
                  <a16:creationId xmlns:a16="http://schemas.microsoft.com/office/drawing/2014/main" id="{B770D668-C63E-D69E-E727-7E4249EB8C9B}"/>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 name="Freeform 999">
              <a:extLst>
                <a:ext uri="{FF2B5EF4-FFF2-40B4-BE49-F238E27FC236}">
                  <a16:creationId xmlns:a16="http://schemas.microsoft.com/office/drawing/2014/main" id="{0C30E7A9-0098-1B0C-DADC-9A4817D025C9}"/>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 name="Freeform 1000">
              <a:extLst>
                <a:ext uri="{FF2B5EF4-FFF2-40B4-BE49-F238E27FC236}">
                  <a16:creationId xmlns:a16="http://schemas.microsoft.com/office/drawing/2014/main" id="{809992C4-993A-35B5-CEA0-F27CA88E65AB}"/>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 name="Freeform 1001">
              <a:extLst>
                <a:ext uri="{FF2B5EF4-FFF2-40B4-BE49-F238E27FC236}">
                  <a16:creationId xmlns:a16="http://schemas.microsoft.com/office/drawing/2014/main" id="{F9014875-CA7A-8CC7-16B4-6FA50C92E25C}"/>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 name="Freeform 1002">
              <a:extLst>
                <a:ext uri="{FF2B5EF4-FFF2-40B4-BE49-F238E27FC236}">
                  <a16:creationId xmlns:a16="http://schemas.microsoft.com/office/drawing/2014/main" id="{08636E8B-A111-0AA0-EEDE-2816D5C1B349}"/>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 name="Oval 1003">
              <a:extLst>
                <a:ext uri="{FF2B5EF4-FFF2-40B4-BE49-F238E27FC236}">
                  <a16:creationId xmlns:a16="http://schemas.microsoft.com/office/drawing/2014/main" id="{1FE0A813-D7B0-E59F-7D67-D23ED2DD1ABE}"/>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 name="Freeform 1004">
              <a:extLst>
                <a:ext uri="{FF2B5EF4-FFF2-40B4-BE49-F238E27FC236}">
                  <a16:creationId xmlns:a16="http://schemas.microsoft.com/office/drawing/2014/main" id="{74369979-AB5D-97CB-9AE4-9AD0E45108A3}"/>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 name="Freeform 1005">
              <a:extLst>
                <a:ext uri="{FF2B5EF4-FFF2-40B4-BE49-F238E27FC236}">
                  <a16:creationId xmlns:a16="http://schemas.microsoft.com/office/drawing/2014/main" id="{DD8BDD1E-03C4-0363-D736-D5815B9BA96A}"/>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 name="Freeform 1006">
              <a:extLst>
                <a:ext uri="{FF2B5EF4-FFF2-40B4-BE49-F238E27FC236}">
                  <a16:creationId xmlns:a16="http://schemas.microsoft.com/office/drawing/2014/main" id="{C1623F8A-EB21-B3A7-8F8C-39977018F0DD}"/>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 name="Freeform 1007">
              <a:extLst>
                <a:ext uri="{FF2B5EF4-FFF2-40B4-BE49-F238E27FC236}">
                  <a16:creationId xmlns:a16="http://schemas.microsoft.com/office/drawing/2014/main" id="{B6396BF2-0D45-6007-9552-37055DA36C86}"/>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 name="Freeform 1008">
              <a:extLst>
                <a:ext uri="{FF2B5EF4-FFF2-40B4-BE49-F238E27FC236}">
                  <a16:creationId xmlns:a16="http://schemas.microsoft.com/office/drawing/2014/main" id="{2035F200-35E1-4F65-CF54-AE6A0A6B7C24}"/>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 name="Freeform 1009">
              <a:extLst>
                <a:ext uri="{FF2B5EF4-FFF2-40B4-BE49-F238E27FC236}">
                  <a16:creationId xmlns:a16="http://schemas.microsoft.com/office/drawing/2014/main" id="{1DFAAFDB-5F1D-D3E3-536B-6B2A5A580767}"/>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 name="Freeform 1010">
              <a:extLst>
                <a:ext uri="{FF2B5EF4-FFF2-40B4-BE49-F238E27FC236}">
                  <a16:creationId xmlns:a16="http://schemas.microsoft.com/office/drawing/2014/main" id="{CE295AA2-53D4-E697-557D-270BA6FEFFE5}"/>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 name="Freeform 1011">
              <a:extLst>
                <a:ext uri="{FF2B5EF4-FFF2-40B4-BE49-F238E27FC236}">
                  <a16:creationId xmlns:a16="http://schemas.microsoft.com/office/drawing/2014/main" id="{B7CF421C-D817-A9D4-3AFF-5ECFE868857D}"/>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 name="Freeform 1012">
              <a:extLst>
                <a:ext uri="{FF2B5EF4-FFF2-40B4-BE49-F238E27FC236}">
                  <a16:creationId xmlns:a16="http://schemas.microsoft.com/office/drawing/2014/main" id="{CCE59B6F-1E97-20D0-1133-AA95F768AE06}"/>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 name="Freeform 1013">
              <a:extLst>
                <a:ext uri="{FF2B5EF4-FFF2-40B4-BE49-F238E27FC236}">
                  <a16:creationId xmlns:a16="http://schemas.microsoft.com/office/drawing/2014/main" id="{19390806-07FB-CF0C-F2D9-DEAB776D0491}"/>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 name="Freeform 1014">
              <a:extLst>
                <a:ext uri="{FF2B5EF4-FFF2-40B4-BE49-F238E27FC236}">
                  <a16:creationId xmlns:a16="http://schemas.microsoft.com/office/drawing/2014/main" id="{2B89B1BA-2770-2782-7986-9957B7401A04}"/>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 name="Freeform 1015">
              <a:extLst>
                <a:ext uri="{FF2B5EF4-FFF2-40B4-BE49-F238E27FC236}">
                  <a16:creationId xmlns:a16="http://schemas.microsoft.com/office/drawing/2014/main" id="{EEA6FDBD-A8C1-B59C-4341-334672912091}"/>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 name="Freeform 1016">
              <a:extLst>
                <a:ext uri="{FF2B5EF4-FFF2-40B4-BE49-F238E27FC236}">
                  <a16:creationId xmlns:a16="http://schemas.microsoft.com/office/drawing/2014/main" id="{25041D46-FF74-9A97-8366-9311C64AD550}"/>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 name="Freeform 1017">
              <a:extLst>
                <a:ext uri="{FF2B5EF4-FFF2-40B4-BE49-F238E27FC236}">
                  <a16:creationId xmlns:a16="http://schemas.microsoft.com/office/drawing/2014/main" id="{3AFB8860-7895-7FFF-F176-7B9D528C458E}"/>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 name="Freeform 1018">
              <a:extLst>
                <a:ext uri="{FF2B5EF4-FFF2-40B4-BE49-F238E27FC236}">
                  <a16:creationId xmlns:a16="http://schemas.microsoft.com/office/drawing/2014/main" id="{832FC6E2-5394-30AF-D0E4-AB8A2E11F958}"/>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3" name="Freeform 1019">
              <a:extLst>
                <a:ext uri="{FF2B5EF4-FFF2-40B4-BE49-F238E27FC236}">
                  <a16:creationId xmlns:a16="http://schemas.microsoft.com/office/drawing/2014/main" id="{776714EB-0C9C-AF7A-8DFF-44F3B10DA927}"/>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4" name="Freeform 1020">
              <a:extLst>
                <a:ext uri="{FF2B5EF4-FFF2-40B4-BE49-F238E27FC236}">
                  <a16:creationId xmlns:a16="http://schemas.microsoft.com/office/drawing/2014/main" id="{5E7FB763-30DB-5DBD-12A6-2800B3D38B44}"/>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5" name="Freeform 1021">
              <a:extLst>
                <a:ext uri="{FF2B5EF4-FFF2-40B4-BE49-F238E27FC236}">
                  <a16:creationId xmlns:a16="http://schemas.microsoft.com/office/drawing/2014/main" id="{6167DAA2-932B-859A-BDBE-A89D5DBDE951}"/>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6" name="Freeform 1022">
              <a:extLst>
                <a:ext uri="{FF2B5EF4-FFF2-40B4-BE49-F238E27FC236}">
                  <a16:creationId xmlns:a16="http://schemas.microsoft.com/office/drawing/2014/main" id="{7172343C-C1D3-548B-8063-94255FD61AC2}"/>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7" name="Freeform 1023">
              <a:extLst>
                <a:ext uri="{FF2B5EF4-FFF2-40B4-BE49-F238E27FC236}">
                  <a16:creationId xmlns:a16="http://schemas.microsoft.com/office/drawing/2014/main" id="{96E8A5B5-A097-58E6-2624-890DAAE2982C}"/>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8" name="Freeform 1024">
              <a:extLst>
                <a:ext uri="{FF2B5EF4-FFF2-40B4-BE49-F238E27FC236}">
                  <a16:creationId xmlns:a16="http://schemas.microsoft.com/office/drawing/2014/main" id="{E52A6B26-8A89-6F6C-BFD5-D94E4FB7D353}"/>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9" name="Freeform 1025">
              <a:extLst>
                <a:ext uri="{FF2B5EF4-FFF2-40B4-BE49-F238E27FC236}">
                  <a16:creationId xmlns:a16="http://schemas.microsoft.com/office/drawing/2014/main" id="{82B3A99F-4C55-A941-D41D-CF60C96DDC7E}"/>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0" name="Freeform 1026">
              <a:extLst>
                <a:ext uri="{FF2B5EF4-FFF2-40B4-BE49-F238E27FC236}">
                  <a16:creationId xmlns:a16="http://schemas.microsoft.com/office/drawing/2014/main" id="{CA99481D-6068-D486-0C78-E8B1411B9494}"/>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1" name="Freeform 1027">
              <a:extLst>
                <a:ext uri="{FF2B5EF4-FFF2-40B4-BE49-F238E27FC236}">
                  <a16:creationId xmlns:a16="http://schemas.microsoft.com/office/drawing/2014/main" id="{33352DEE-11AE-D847-AA9F-19C1C5678BFA}"/>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2" name="Freeform 1028">
              <a:extLst>
                <a:ext uri="{FF2B5EF4-FFF2-40B4-BE49-F238E27FC236}">
                  <a16:creationId xmlns:a16="http://schemas.microsoft.com/office/drawing/2014/main" id="{06703169-016C-1E70-CCAC-7C69C3457707}"/>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3" name="Freeform 1029">
              <a:extLst>
                <a:ext uri="{FF2B5EF4-FFF2-40B4-BE49-F238E27FC236}">
                  <a16:creationId xmlns:a16="http://schemas.microsoft.com/office/drawing/2014/main" id="{F4F07011-0CFD-5047-5AC5-683BCE92B8DF}"/>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4" name="Freeform 1030">
              <a:extLst>
                <a:ext uri="{FF2B5EF4-FFF2-40B4-BE49-F238E27FC236}">
                  <a16:creationId xmlns:a16="http://schemas.microsoft.com/office/drawing/2014/main" id="{13587B76-22B0-9648-BD81-35D52DD05AA6}"/>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5" name="Freeform 1031">
              <a:extLst>
                <a:ext uri="{FF2B5EF4-FFF2-40B4-BE49-F238E27FC236}">
                  <a16:creationId xmlns:a16="http://schemas.microsoft.com/office/drawing/2014/main" id="{66184995-7956-3686-52B0-2B260002483C}"/>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6" name="Freeform 1032">
              <a:extLst>
                <a:ext uri="{FF2B5EF4-FFF2-40B4-BE49-F238E27FC236}">
                  <a16:creationId xmlns:a16="http://schemas.microsoft.com/office/drawing/2014/main" id="{40B19BD3-3805-BA57-D867-1E8014FF71FA}"/>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7" name="Freeform 1033">
              <a:extLst>
                <a:ext uri="{FF2B5EF4-FFF2-40B4-BE49-F238E27FC236}">
                  <a16:creationId xmlns:a16="http://schemas.microsoft.com/office/drawing/2014/main" id="{5F8A4B97-DDA9-0115-EF74-661E08C83D24}"/>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8" name="Freeform 1034">
              <a:extLst>
                <a:ext uri="{FF2B5EF4-FFF2-40B4-BE49-F238E27FC236}">
                  <a16:creationId xmlns:a16="http://schemas.microsoft.com/office/drawing/2014/main" id="{7541F923-7B01-2E11-5C76-53316CD6BC8F}"/>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49" name="Freeform 1035">
              <a:extLst>
                <a:ext uri="{FF2B5EF4-FFF2-40B4-BE49-F238E27FC236}">
                  <a16:creationId xmlns:a16="http://schemas.microsoft.com/office/drawing/2014/main" id="{D1CBD51B-16B9-7500-2525-9AF7FF7B06B8}"/>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0" name="Freeform 1036">
              <a:extLst>
                <a:ext uri="{FF2B5EF4-FFF2-40B4-BE49-F238E27FC236}">
                  <a16:creationId xmlns:a16="http://schemas.microsoft.com/office/drawing/2014/main" id="{D686A947-96BD-ADF6-0F70-C7B2601AA1C4}"/>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1" name="Freeform 1037">
              <a:extLst>
                <a:ext uri="{FF2B5EF4-FFF2-40B4-BE49-F238E27FC236}">
                  <a16:creationId xmlns:a16="http://schemas.microsoft.com/office/drawing/2014/main" id="{A6F2D5F5-553F-4BF3-99DE-FBB65E0D5D10}"/>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2" name="Freeform 1038">
              <a:extLst>
                <a:ext uri="{FF2B5EF4-FFF2-40B4-BE49-F238E27FC236}">
                  <a16:creationId xmlns:a16="http://schemas.microsoft.com/office/drawing/2014/main" id="{6F72AFA0-5F2A-F90B-2D82-EE51ED718D89}"/>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3" name="Freeform 1039">
              <a:extLst>
                <a:ext uri="{FF2B5EF4-FFF2-40B4-BE49-F238E27FC236}">
                  <a16:creationId xmlns:a16="http://schemas.microsoft.com/office/drawing/2014/main" id="{086003AC-0538-8F2B-2AA2-153D13B9910C}"/>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4" name="Freeform 1040">
              <a:extLst>
                <a:ext uri="{FF2B5EF4-FFF2-40B4-BE49-F238E27FC236}">
                  <a16:creationId xmlns:a16="http://schemas.microsoft.com/office/drawing/2014/main" id="{FD8B103F-0C51-C041-09C9-ED8B298D9810}"/>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5" name="Freeform 1041">
              <a:extLst>
                <a:ext uri="{FF2B5EF4-FFF2-40B4-BE49-F238E27FC236}">
                  <a16:creationId xmlns:a16="http://schemas.microsoft.com/office/drawing/2014/main" id="{3BCD0D72-F724-61A4-8422-AF415795AE7A}"/>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6" name="Freeform 1042">
              <a:extLst>
                <a:ext uri="{FF2B5EF4-FFF2-40B4-BE49-F238E27FC236}">
                  <a16:creationId xmlns:a16="http://schemas.microsoft.com/office/drawing/2014/main" id="{2C9F062E-8962-9E9F-F558-D6BC310D62A7}"/>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7" name="Freeform 1043">
              <a:extLst>
                <a:ext uri="{FF2B5EF4-FFF2-40B4-BE49-F238E27FC236}">
                  <a16:creationId xmlns:a16="http://schemas.microsoft.com/office/drawing/2014/main" id="{F422D917-34CC-B581-2F8F-38ED4F07AC00}"/>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8" name="Freeform 1044">
              <a:extLst>
                <a:ext uri="{FF2B5EF4-FFF2-40B4-BE49-F238E27FC236}">
                  <a16:creationId xmlns:a16="http://schemas.microsoft.com/office/drawing/2014/main" id="{54C908FD-ABE5-A2BF-7F8B-11652FF74EED}"/>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59" name="Freeform 1045">
              <a:extLst>
                <a:ext uri="{FF2B5EF4-FFF2-40B4-BE49-F238E27FC236}">
                  <a16:creationId xmlns:a16="http://schemas.microsoft.com/office/drawing/2014/main" id="{AD8F8A50-1F04-F1FF-8633-D4CC09B255D7}"/>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0" name="Freeform 1046">
              <a:extLst>
                <a:ext uri="{FF2B5EF4-FFF2-40B4-BE49-F238E27FC236}">
                  <a16:creationId xmlns:a16="http://schemas.microsoft.com/office/drawing/2014/main" id="{0241F091-5A8D-4553-3C5C-311915307C8D}"/>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1" name="Freeform 1047">
              <a:extLst>
                <a:ext uri="{FF2B5EF4-FFF2-40B4-BE49-F238E27FC236}">
                  <a16:creationId xmlns:a16="http://schemas.microsoft.com/office/drawing/2014/main" id="{661D7205-BC8D-8129-2684-A6D5E58E3148}"/>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2" name="Freeform 1048">
              <a:extLst>
                <a:ext uri="{FF2B5EF4-FFF2-40B4-BE49-F238E27FC236}">
                  <a16:creationId xmlns:a16="http://schemas.microsoft.com/office/drawing/2014/main" id="{78ED5962-C870-476D-759A-921EE4691E82}"/>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3" name="Freeform 1049">
              <a:extLst>
                <a:ext uri="{FF2B5EF4-FFF2-40B4-BE49-F238E27FC236}">
                  <a16:creationId xmlns:a16="http://schemas.microsoft.com/office/drawing/2014/main" id="{615C72FD-CE81-52C2-1B8D-3B529831C15F}"/>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4" name="Freeform 1050">
              <a:extLst>
                <a:ext uri="{FF2B5EF4-FFF2-40B4-BE49-F238E27FC236}">
                  <a16:creationId xmlns:a16="http://schemas.microsoft.com/office/drawing/2014/main" id="{AEFF88D7-2972-38AA-2052-185C765A57EB}"/>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5" name="Freeform 1051">
              <a:extLst>
                <a:ext uri="{FF2B5EF4-FFF2-40B4-BE49-F238E27FC236}">
                  <a16:creationId xmlns:a16="http://schemas.microsoft.com/office/drawing/2014/main" id="{3033CD67-051F-3897-A5FF-8400EB4443DE}"/>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6" name="Freeform 1052">
              <a:extLst>
                <a:ext uri="{FF2B5EF4-FFF2-40B4-BE49-F238E27FC236}">
                  <a16:creationId xmlns:a16="http://schemas.microsoft.com/office/drawing/2014/main" id="{5BEDE644-105B-FD5C-515E-8382E85949DC}"/>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7" name="Freeform 1053">
              <a:extLst>
                <a:ext uri="{FF2B5EF4-FFF2-40B4-BE49-F238E27FC236}">
                  <a16:creationId xmlns:a16="http://schemas.microsoft.com/office/drawing/2014/main" id="{3571E1C6-2257-8192-A72B-DAF3F308D86A}"/>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8" name="Freeform 1054">
              <a:extLst>
                <a:ext uri="{FF2B5EF4-FFF2-40B4-BE49-F238E27FC236}">
                  <a16:creationId xmlns:a16="http://schemas.microsoft.com/office/drawing/2014/main" id="{A7C89875-D289-BE1F-1C61-41BB3BE4600F}"/>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69" name="Freeform 1055">
              <a:extLst>
                <a:ext uri="{FF2B5EF4-FFF2-40B4-BE49-F238E27FC236}">
                  <a16:creationId xmlns:a16="http://schemas.microsoft.com/office/drawing/2014/main" id="{9A7500F4-A5B4-010A-E20D-F3D1613C3196}"/>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0" name="Freeform 1056">
              <a:extLst>
                <a:ext uri="{FF2B5EF4-FFF2-40B4-BE49-F238E27FC236}">
                  <a16:creationId xmlns:a16="http://schemas.microsoft.com/office/drawing/2014/main" id="{43171135-C52D-92C9-5577-3305CF9DABC0}"/>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1" name="Freeform 1057">
              <a:extLst>
                <a:ext uri="{FF2B5EF4-FFF2-40B4-BE49-F238E27FC236}">
                  <a16:creationId xmlns:a16="http://schemas.microsoft.com/office/drawing/2014/main" id="{0A44D9A8-8FCF-F851-1FBF-B848FE44B843}"/>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2" name="Freeform 1058">
              <a:extLst>
                <a:ext uri="{FF2B5EF4-FFF2-40B4-BE49-F238E27FC236}">
                  <a16:creationId xmlns:a16="http://schemas.microsoft.com/office/drawing/2014/main" id="{AAD0D4C7-5E9A-1223-2FAD-202848D5F70E}"/>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3" name="Freeform 1059">
              <a:extLst>
                <a:ext uri="{FF2B5EF4-FFF2-40B4-BE49-F238E27FC236}">
                  <a16:creationId xmlns:a16="http://schemas.microsoft.com/office/drawing/2014/main" id="{D5F0BDFA-0F4C-A372-3165-DBD6D0D0AABE}"/>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4" name="Freeform 1060">
              <a:extLst>
                <a:ext uri="{FF2B5EF4-FFF2-40B4-BE49-F238E27FC236}">
                  <a16:creationId xmlns:a16="http://schemas.microsoft.com/office/drawing/2014/main" id="{E32BEF33-A9F3-AB1C-9639-96048FEE5C36}"/>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5" name="Freeform 1061">
              <a:extLst>
                <a:ext uri="{FF2B5EF4-FFF2-40B4-BE49-F238E27FC236}">
                  <a16:creationId xmlns:a16="http://schemas.microsoft.com/office/drawing/2014/main" id="{49B30BE1-AB46-2A8F-4CFB-5C6B1FDB4C34}"/>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6" name="Freeform 1062">
              <a:extLst>
                <a:ext uri="{FF2B5EF4-FFF2-40B4-BE49-F238E27FC236}">
                  <a16:creationId xmlns:a16="http://schemas.microsoft.com/office/drawing/2014/main" id="{394C48DC-A79B-AEC0-1FAD-6D446DCCAFAE}"/>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7" name="Freeform 1063">
              <a:extLst>
                <a:ext uri="{FF2B5EF4-FFF2-40B4-BE49-F238E27FC236}">
                  <a16:creationId xmlns:a16="http://schemas.microsoft.com/office/drawing/2014/main" id="{DECD5C86-0339-C6C0-1646-C40617980CA2}"/>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8" name="Freeform 1064">
              <a:extLst>
                <a:ext uri="{FF2B5EF4-FFF2-40B4-BE49-F238E27FC236}">
                  <a16:creationId xmlns:a16="http://schemas.microsoft.com/office/drawing/2014/main" id="{E653AF5E-1269-99F6-E60E-B33D37BFB45D}"/>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79" name="Freeform 1065">
              <a:extLst>
                <a:ext uri="{FF2B5EF4-FFF2-40B4-BE49-F238E27FC236}">
                  <a16:creationId xmlns:a16="http://schemas.microsoft.com/office/drawing/2014/main" id="{0BEA5A7E-326C-C726-C2A7-F991E4BD9A52}"/>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80" name="Freeform 1066">
              <a:extLst>
                <a:ext uri="{FF2B5EF4-FFF2-40B4-BE49-F238E27FC236}">
                  <a16:creationId xmlns:a16="http://schemas.microsoft.com/office/drawing/2014/main" id="{C2BAA33F-3BC3-8BE2-02E0-376DC1D53F91}"/>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81" name="Freeform 1067">
              <a:extLst>
                <a:ext uri="{FF2B5EF4-FFF2-40B4-BE49-F238E27FC236}">
                  <a16:creationId xmlns:a16="http://schemas.microsoft.com/office/drawing/2014/main" id="{ABA7BF3E-3D80-92DC-D97B-6262383A5463}"/>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82" name="Freeform 1068">
              <a:extLst>
                <a:ext uri="{FF2B5EF4-FFF2-40B4-BE49-F238E27FC236}">
                  <a16:creationId xmlns:a16="http://schemas.microsoft.com/office/drawing/2014/main" id="{C007EB46-6B8F-657D-703D-CD6A89712407}"/>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83" name="Freeform 1069">
              <a:extLst>
                <a:ext uri="{FF2B5EF4-FFF2-40B4-BE49-F238E27FC236}">
                  <a16:creationId xmlns:a16="http://schemas.microsoft.com/office/drawing/2014/main" id="{ECB6BABE-71CF-3D49-FEB3-8EABF792DDDE}"/>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84" name="Freeform 1070">
              <a:extLst>
                <a:ext uri="{FF2B5EF4-FFF2-40B4-BE49-F238E27FC236}">
                  <a16:creationId xmlns:a16="http://schemas.microsoft.com/office/drawing/2014/main" id="{D3CA0E31-0565-A731-3B93-30B338040724}"/>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85" name="Freeform 1071">
              <a:extLst>
                <a:ext uri="{FF2B5EF4-FFF2-40B4-BE49-F238E27FC236}">
                  <a16:creationId xmlns:a16="http://schemas.microsoft.com/office/drawing/2014/main" id="{1F03110F-FB3C-F033-3A72-55902B949802}"/>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grpSp>
      <p:sp>
        <p:nvSpPr>
          <p:cNvPr id="86" name="Oval 85">
            <a:extLst>
              <a:ext uri="{FF2B5EF4-FFF2-40B4-BE49-F238E27FC236}">
                <a16:creationId xmlns:a16="http://schemas.microsoft.com/office/drawing/2014/main" id="{94819BBE-55BB-902F-DB25-0F990BA7AD4C}"/>
              </a:ext>
            </a:extLst>
          </p:cNvPr>
          <p:cNvSpPr/>
          <p:nvPr/>
        </p:nvSpPr>
        <p:spPr>
          <a:xfrm>
            <a:off x="1130009" y="1465824"/>
            <a:ext cx="1573545" cy="1573547"/>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algn="ctr" defTabSz="1218956">
              <a:lnSpc>
                <a:spcPct val="80000"/>
              </a:lnSpc>
              <a:defRPr/>
            </a:pPr>
            <a:r>
              <a:rPr lang="en-IN" sz="2400" b="1"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88%</a:t>
            </a:r>
          </a:p>
        </p:txBody>
      </p:sp>
      <p:sp>
        <p:nvSpPr>
          <p:cNvPr id="87" name="Rectangle: Rounded Corners 86">
            <a:extLst>
              <a:ext uri="{FF2B5EF4-FFF2-40B4-BE49-F238E27FC236}">
                <a16:creationId xmlns:a16="http://schemas.microsoft.com/office/drawing/2014/main" id="{87075F94-A2A5-4DE8-AD51-1290CB5164A8}"/>
              </a:ext>
            </a:extLst>
          </p:cNvPr>
          <p:cNvSpPr/>
          <p:nvPr/>
        </p:nvSpPr>
        <p:spPr>
          <a:xfrm>
            <a:off x="1019930" y="3626635"/>
            <a:ext cx="1793700" cy="2479487"/>
          </a:xfrm>
          <a:prstGeom prst="roundRect">
            <a:avLst>
              <a:gd name="adj" fmla="val 14567"/>
            </a:avLst>
          </a:prstGeom>
          <a:noFill/>
          <a:ln w="57150" cap="flat" cmpd="sng" algn="ctr">
            <a:solidFill>
              <a:srgbClr val="E35A35"/>
            </a:solidFill>
            <a:prstDash val="solid"/>
          </a:ln>
          <a:effectLst/>
        </p:spPr>
        <p:txBody>
          <a:bodyPr rtlCol="0" anchor="ct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grpSp>
        <p:nvGrpSpPr>
          <p:cNvPr id="88" name="Group 87">
            <a:extLst>
              <a:ext uri="{FF2B5EF4-FFF2-40B4-BE49-F238E27FC236}">
                <a16:creationId xmlns:a16="http://schemas.microsoft.com/office/drawing/2014/main" id="{09C3F15D-4242-CB2C-C257-48047E287C04}"/>
              </a:ext>
            </a:extLst>
          </p:cNvPr>
          <p:cNvGrpSpPr/>
          <p:nvPr/>
        </p:nvGrpSpPr>
        <p:grpSpPr>
          <a:xfrm>
            <a:off x="3531785" y="1205473"/>
            <a:ext cx="2099872" cy="2094252"/>
            <a:chOff x="9501188" y="2728912"/>
            <a:chExt cx="12458700" cy="12425364"/>
          </a:xfrm>
          <a:solidFill>
            <a:sysClr val="window" lastClr="FFFFFF">
              <a:lumMod val="75000"/>
            </a:sysClr>
          </a:solidFill>
        </p:grpSpPr>
        <p:sp>
          <p:nvSpPr>
            <p:cNvPr id="89" name="Freeform 994">
              <a:extLst>
                <a:ext uri="{FF2B5EF4-FFF2-40B4-BE49-F238E27FC236}">
                  <a16:creationId xmlns:a16="http://schemas.microsoft.com/office/drawing/2014/main" id="{3668A810-2CD5-E645-D18B-CB3C1269AD0B}"/>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0" name="Freeform 995">
              <a:extLst>
                <a:ext uri="{FF2B5EF4-FFF2-40B4-BE49-F238E27FC236}">
                  <a16:creationId xmlns:a16="http://schemas.microsoft.com/office/drawing/2014/main" id="{27B7C2DF-E7F4-B980-264C-F8E1FBF32CA3}"/>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1" name="Freeform 996">
              <a:extLst>
                <a:ext uri="{FF2B5EF4-FFF2-40B4-BE49-F238E27FC236}">
                  <a16:creationId xmlns:a16="http://schemas.microsoft.com/office/drawing/2014/main" id="{1C997731-27D6-B287-FAC9-4E79CC67C0A3}"/>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2" name="Freeform 997">
              <a:extLst>
                <a:ext uri="{FF2B5EF4-FFF2-40B4-BE49-F238E27FC236}">
                  <a16:creationId xmlns:a16="http://schemas.microsoft.com/office/drawing/2014/main" id="{8DC9CF02-BDBD-1340-EBB4-086507AEB319}"/>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3" name="Freeform 998">
              <a:extLst>
                <a:ext uri="{FF2B5EF4-FFF2-40B4-BE49-F238E27FC236}">
                  <a16:creationId xmlns:a16="http://schemas.microsoft.com/office/drawing/2014/main" id="{063B2B24-0AB2-0E08-904A-6645FD67096F}"/>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4" name="Freeform 999">
              <a:extLst>
                <a:ext uri="{FF2B5EF4-FFF2-40B4-BE49-F238E27FC236}">
                  <a16:creationId xmlns:a16="http://schemas.microsoft.com/office/drawing/2014/main" id="{CACF7A27-5340-53FC-A2D9-F795908E6D0D}"/>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5" name="Freeform 1000">
              <a:extLst>
                <a:ext uri="{FF2B5EF4-FFF2-40B4-BE49-F238E27FC236}">
                  <a16:creationId xmlns:a16="http://schemas.microsoft.com/office/drawing/2014/main" id="{3C0A501C-59CB-E9EA-FC44-71435555D3B9}"/>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6" name="Freeform 1001">
              <a:extLst>
                <a:ext uri="{FF2B5EF4-FFF2-40B4-BE49-F238E27FC236}">
                  <a16:creationId xmlns:a16="http://schemas.microsoft.com/office/drawing/2014/main" id="{6237FE5F-B03B-9251-8F84-AA03C71094E0}"/>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7" name="Freeform 1002">
              <a:extLst>
                <a:ext uri="{FF2B5EF4-FFF2-40B4-BE49-F238E27FC236}">
                  <a16:creationId xmlns:a16="http://schemas.microsoft.com/office/drawing/2014/main" id="{85926344-337B-D806-4E8A-19BBA37F92CE}"/>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8" name="Oval 1003">
              <a:extLst>
                <a:ext uri="{FF2B5EF4-FFF2-40B4-BE49-F238E27FC236}">
                  <a16:creationId xmlns:a16="http://schemas.microsoft.com/office/drawing/2014/main" id="{03298447-37A3-901D-0A35-42205B41D409}"/>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99" name="Freeform 1004">
              <a:extLst>
                <a:ext uri="{FF2B5EF4-FFF2-40B4-BE49-F238E27FC236}">
                  <a16:creationId xmlns:a16="http://schemas.microsoft.com/office/drawing/2014/main" id="{4432D5AC-DBFD-C452-EFE0-BC4A2E83D581}"/>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0" name="Freeform 1005">
              <a:extLst>
                <a:ext uri="{FF2B5EF4-FFF2-40B4-BE49-F238E27FC236}">
                  <a16:creationId xmlns:a16="http://schemas.microsoft.com/office/drawing/2014/main" id="{405EA5A3-D4A3-D50C-5177-28BBF2C74F61}"/>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1" name="Freeform 1006">
              <a:extLst>
                <a:ext uri="{FF2B5EF4-FFF2-40B4-BE49-F238E27FC236}">
                  <a16:creationId xmlns:a16="http://schemas.microsoft.com/office/drawing/2014/main" id="{77C98CCD-7DB8-A3C4-94F9-92E702514525}"/>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2" name="Freeform 1007">
              <a:extLst>
                <a:ext uri="{FF2B5EF4-FFF2-40B4-BE49-F238E27FC236}">
                  <a16:creationId xmlns:a16="http://schemas.microsoft.com/office/drawing/2014/main" id="{7B4807D4-61A2-3690-DDB8-2DBAFC22CF25}"/>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3" name="Freeform 1008">
              <a:extLst>
                <a:ext uri="{FF2B5EF4-FFF2-40B4-BE49-F238E27FC236}">
                  <a16:creationId xmlns:a16="http://schemas.microsoft.com/office/drawing/2014/main" id="{7D5728DA-14CE-32BD-DBBD-C9D8D4B15528}"/>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4" name="Freeform 1009">
              <a:extLst>
                <a:ext uri="{FF2B5EF4-FFF2-40B4-BE49-F238E27FC236}">
                  <a16:creationId xmlns:a16="http://schemas.microsoft.com/office/drawing/2014/main" id="{2EBF7098-3F2C-1129-7463-000C261720ED}"/>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5" name="Freeform 1010">
              <a:extLst>
                <a:ext uri="{FF2B5EF4-FFF2-40B4-BE49-F238E27FC236}">
                  <a16:creationId xmlns:a16="http://schemas.microsoft.com/office/drawing/2014/main" id="{12453B0C-9F35-4232-A843-DB2CAF3B4224}"/>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6" name="Freeform 1011">
              <a:extLst>
                <a:ext uri="{FF2B5EF4-FFF2-40B4-BE49-F238E27FC236}">
                  <a16:creationId xmlns:a16="http://schemas.microsoft.com/office/drawing/2014/main" id="{A1602DCC-95BA-4A00-D0F6-D14E5E7D48EA}"/>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7" name="Freeform 1012">
              <a:extLst>
                <a:ext uri="{FF2B5EF4-FFF2-40B4-BE49-F238E27FC236}">
                  <a16:creationId xmlns:a16="http://schemas.microsoft.com/office/drawing/2014/main" id="{8A02DC4D-5089-E93A-B32B-FC1B95B893FC}"/>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8" name="Freeform 1013">
              <a:extLst>
                <a:ext uri="{FF2B5EF4-FFF2-40B4-BE49-F238E27FC236}">
                  <a16:creationId xmlns:a16="http://schemas.microsoft.com/office/drawing/2014/main" id="{D43ECFC8-7B73-1BD5-42A7-9E4606001218}"/>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09" name="Freeform 1014">
              <a:extLst>
                <a:ext uri="{FF2B5EF4-FFF2-40B4-BE49-F238E27FC236}">
                  <a16:creationId xmlns:a16="http://schemas.microsoft.com/office/drawing/2014/main" id="{2FE3A943-E28E-1EE5-CB1A-B8B48148713B}"/>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0" name="Freeform 1015">
              <a:extLst>
                <a:ext uri="{FF2B5EF4-FFF2-40B4-BE49-F238E27FC236}">
                  <a16:creationId xmlns:a16="http://schemas.microsoft.com/office/drawing/2014/main" id="{D1E0BD7F-F5C1-A3BE-9A9E-9D603FCEEE21}"/>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1" name="Freeform 1016">
              <a:extLst>
                <a:ext uri="{FF2B5EF4-FFF2-40B4-BE49-F238E27FC236}">
                  <a16:creationId xmlns:a16="http://schemas.microsoft.com/office/drawing/2014/main" id="{9ACA9652-7DB1-1E99-ABF0-4DAE4E7F2D1A}"/>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2" name="Freeform 1017">
              <a:extLst>
                <a:ext uri="{FF2B5EF4-FFF2-40B4-BE49-F238E27FC236}">
                  <a16:creationId xmlns:a16="http://schemas.microsoft.com/office/drawing/2014/main" id="{6E1AC32E-EA62-1540-968E-778FE4E4B276}"/>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3" name="Freeform 1018">
              <a:extLst>
                <a:ext uri="{FF2B5EF4-FFF2-40B4-BE49-F238E27FC236}">
                  <a16:creationId xmlns:a16="http://schemas.microsoft.com/office/drawing/2014/main" id="{819FAC97-5483-DA19-EC1D-945F8AAFE65C}"/>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4" name="Freeform 1019">
              <a:extLst>
                <a:ext uri="{FF2B5EF4-FFF2-40B4-BE49-F238E27FC236}">
                  <a16:creationId xmlns:a16="http://schemas.microsoft.com/office/drawing/2014/main" id="{5C404810-7A48-9F2D-9C77-48EFA8A5B264}"/>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5" name="Freeform 1020">
              <a:extLst>
                <a:ext uri="{FF2B5EF4-FFF2-40B4-BE49-F238E27FC236}">
                  <a16:creationId xmlns:a16="http://schemas.microsoft.com/office/drawing/2014/main" id="{12605B40-2161-B8CB-476D-6FF892D2CB9A}"/>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6" name="Freeform 1021">
              <a:extLst>
                <a:ext uri="{FF2B5EF4-FFF2-40B4-BE49-F238E27FC236}">
                  <a16:creationId xmlns:a16="http://schemas.microsoft.com/office/drawing/2014/main" id="{CD4E6575-ECC5-D498-8DC5-9E9C29F17A3D}"/>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7" name="Freeform 1022">
              <a:extLst>
                <a:ext uri="{FF2B5EF4-FFF2-40B4-BE49-F238E27FC236}">
                  <a16:creationId xmlns:a16="http://schemas.microsoft.com/office/drawing/2014/main" id="{783E82BC-0171-A5D2-083B-F4C809713783}"/>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8" name="Freeform 1023">
              <a:extLst>
                <a:ext uri="{FF2B5EF4-FFF2-40B4-BE49-F238E27FC236}">
                  <a16:creationId xmlns:a16="http://schemas.microsoft.com/office/drawing/2014/main" id="{04B7A93C-C4F5-73B6-64C1-59B60197DDE5}"/>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19" name="Freeform 1024">
              <a:extLst>
                <a:ext uri="{FF2B5EF4-FFF2-40B4-BE49-F238E27FC236}">
                  <a16:creationId xmlns:a16="http://schemas.microsoft.com/office/drawing/2014/main" id="{1755B517-AD14-2426-5D94-183269AB7DB6}"/>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0" name="Freeform 1025">
              <a:extLst>
                <a:ext uri="{FF2B5EF4-FFF2-40B4-BE49-F238E27FC236}">
                  <a16:creationId xmlns:a16="http://schemas.microsoft.com/office/drawing/2014/main" id="{CFA93BCA-798E-A999-AE24-7EF75D5F30F5}"/>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1" name="Freeform 1026">
              <a:extLst>
                <a:ext uri="{FF2B5EF4-FFF2-40B4-BE49-F238E27FC236}">
                  <a16:creationId xmlns:a16="http://schemas.microsoft.com/office/drawing/2014/main" id="{218FD587-53DB-CFD0-54CB-1D0D05930221}"/>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2" name="Freeform 1027">
              <a:extLst>
                <a:ext uri="{FF2B5EF4-FFF2-40B4-BE49-F238E27FC236}">
                  <a16:creationId xmlns:a16="http://schemas.microsoft.com/office/drawing/2014/main" id="{7C8B4087-277C-F0CB-8DC2-79904E071000}"/>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3" name="Freeform 1028">
              <a:extLst>
                <a:ext uri="{FF2B5EF4-FFF2-40B4-BE49-F238E27FC236}">
                  <a16:creationId xmlns:a16="http://schemas.microsoft.com/office/drawing/2014/main" id="{5167E77D-0E9E-483A-F5E5-006591D19230}"/>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4" name="Freeform 1029">
              <a:extLst>
                <a:ext uri="{FF2B5EF4-FFF2-40B4-BE49-F238E27FC236}">
                  <a16:creationId xmlns:a16="http://schemas.microsoft.com/office/drawing/2014/main" id="{7ED7FD49-096F-3BFD-0ECE-FECB2638861F}"/>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5" name="Freeform 1030">
              <a:extLst>
                <a:ext uri="{FF2B5EF4-FFF2-40B4-BE49-F238E27FC236}">
                  <a16:creationId xmlns:a16="http://schemas.microsoft.com/office/drawing/2014/main" id="{1537BBB4-0C5A-4B84-6365-ECDDA19C04DF}"/>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6" name="Freeform 1031">
              <a:extLst>
                <a:ext uri="{FF2B5EF4-FFF2-40B4-BE49-F238E27FC236}">
                  <a16:creationId xmlns:a16="http://schemas.microsoft.com/office/drawing/2014/main" id="{1796E737-2714-62DA-E8B2-B4F9B800EAC5}"/>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7" name="Freeform 1032">
              <a:extLst>
                <a:ext uri="{FF2B5EF4-FFF2-40B4-BE49-F238E27FC236}">
                  <a16:creationId xmlns:a16="http://schemas.microsoft.com/office/drawing/2014/main" id="{638CB10F-1DEE-AB67-23C4-DC5D9A07F92A}"/>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8" name="Freeform 1033">
              <a:extLst>
                <a:ext uri="{FF2B5EF4-FFF2-40B4-BE49-F238E27FC236}">
                  <a16:creationId xmlns:a16="http://schemas.microsoft.com/office/drawing/2014/main" id="{F6ABA60C-91A8-B286-F74F-711B2C74705A}"/>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29" name="Freeform 1034">
              <a:extLst>
                <a:ext uri="{FF2B5EF4-FFF2-40B4-BE49-F238E27FC236}">
                  <a16:creationId xmlns:a16="http://schemas.microsoft.com/office/drawing/2014/main" id="{E0DE9682-5D8D-1820-020B-3D2C9D8FBD48}"/>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0" name="Freeform 1035">
              <a:extLst>
                <a:ext uri="{FF2B5EF4-FFF2-40B4-BE49-F238E27FC236}">
                  <a16:creationId xmlns:a16="http://schemas.microsoft.com/office/drawing/2014/main" id="{6AA3A49E-88D9-F913-B3EF-8C7FFA79291B}"/>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1" name="Freeform 1036">
              <a:extLst>
                <a:ext uri="{FF2B5EF4-FFF2-40B4-BE49-F238E27FC236}">
                  <a16:creationId xmlns:a16="http://schemas.microsoft.com/office/drawing/2014/main" id="{3B42E6B2-FB28-083A-D48D-F298A646B0F8}"/>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2" name="Freeform 1037">
              <a:extLst>
                <a:ext uri="{FF2B5EF4-FFF2-40B4-BE49-F238E27FC236}">
                  <a16:creationId xmlns:a16="http://schemas.microsoft.com/office/drawing/2014/main" id="{A5D8AE2E-A69A-F9DC-E846-DE1F8F2D3C51}"/>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3" name="Freeform 1038">
              <a:extLst>
                <a:ext uri="{FF2B5EF4-FFF2-40B4-BE49-F238E27FC236}">
                  <a16:creationId xmlns:a16="http://schemas.microsoft.com/office/drawing/2014/main" id="{E385B5C8-68EA-2EDE-ED96-5827B9BAD93D}"/>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4" name="Freeform 1039">
              <a:extLst>
                <a:ext uri="{FF2B5EF4-FFF2-40B4-BE49-F238E27FC236}">
                  <a16:creationId xmlns:a16="http://schemas.microsoft.com/office/drawing/2014/main" id="{77278EEE-C64C-347E-5A31-E36889B0FBD5}"/>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5" name="Freeform 1040">
              <a:extLst>
                <a:ext uri="{FF2B5EF4-FFF2-40B4-BE49-F238E27FC236}">
                  <a16:creationId xmlns:a16="http://schemas.microsoft.com/office/drawing/2014/main" id="{1A4EE0C2-565F-6181-5D56-383AFE5BB0BA}"/>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6" name="Freeform 1041">
              <a:extLst>
                <a:ext uri="{FF2B5EF4-FFF2-40B4-BE49-F238E27FC236}">
                  <a16:creationId xmlns:a16="http://schemas.microsoft.com/office/drawing/2014/main" id="{FF091DA1-12A8-D2C7-FBFD-17A4621F34AE}"/>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7" name="Freeform 1042">
              <a:extLst>
                <a:ext uri="{FF2B5EF4-FFF2-40B4-BE49-F238E27FC236}">
                  <a16:creationId xmlns:a16="http://schemas.microsoft.com/office/drawing/2014/main" id="{EA18D9C8-D0B9-F54A-30DB-344786737B9D}"/>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8" name="Freeform 1043">
              <a:extLst>
                <a:ext uri="{FF2B5EF4-FFF2-40B4-BE49-F238E27FC236}">
                  <a16:creationId xmlns:a16="http://schemas.microsoft.com/office/drawing/2014/main" id="{3FA4ABCD-0F8E-FDFC-D26C-B08E41538E47}"/>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39" name="Freeform 1044">
              <a:extLst>
                <a:ext uri="{FF2B5EF4-FFF2-40B4-BE49-F238E27FC236}">
                  <a16:creationId xmlns:a16="http://schemas.microsoft.com/office/drawing/2014/main" id="{CF72BF0E-1530-2A32-B05E-A011367B05F8}"/>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0" name="Freeform 1045">
              <a:extLst>
                <a:ext uri="{FF2B5EF4-FFF2-40B4-BE49-F238E27FC236}">
                  <a16:creationId xmlns:a16="http://schemas.microsoft.com/office/drawing/2014/main" id="{C32BEC06-ACE4-99E0-31E8-CC9D66FE7D16}"/>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1" name="Freeform 1046">
              <a:extLst>
                <a:ext uri="{FF2B5EF4-FFF2-40B4-BE49-F238E27FC236}">
                  <a16:creationId xmlns:a16="http://schemas.microsoft.com/office/drawing/2014/main" id="{B918C315-C1AE-EC00-659C-F5701D03EE80}"/>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2" name="Freeform 1047">
              <a:extLst>
                <a:ext uri="{FF2B5EF4-FFF2-40B4-BE49-F238E27FC236}">
                  <a16:creationId xmlns:a16="http://schemas.microsoft.com/office/drawing/2014/main" id="{41C161D6-AE42-0D5A-5086-9B30D4093D9C}"/>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3" name="Freeform 1048">
              <a:extLst>
                <a:ext uri="{FF2B5EF4-FFF2-40B4-BE49-F238E27FC236}">
                  <a16:creationId xmlns:a16="http://schemas.microsoft.com/office/drawing/2014/main" id="{E2B94C31-F584-8C1E-513E-28CB8C9601D2}"/>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4" name="Freeform 1049">
              <a:extLst>
                <a:ext uri="{FF2B5EF4-FFF2-40B4-BE49-F238E27FC236}">
                  <a16:creationId xmlns:a16="http://schemas.microsoft.com/office/drawing/2014/main" id="{90E8DA6A-1F67-47DC-7A9C-297995FB00DC}"/>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5" name="Freeform 1050">
              <a:extLst>
                <a:ext uri="{FF2B5EF4-FFF2-40B4-BE49-F238E27FC236}">
                  <a16:creationId xmlns:a16="http://schemas.microsoft.com/office/drawing/2014/main" id="{C38DA7B7-D73E-D60E-3FE4-4DDACEFC8243}"/>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6" name="Freeform 1051">
              <a:extLst>
                <a:ext uri="{FF2B5EF4-FFF2-40B4-BE49-F238E27FC236}">
                  <a16:creationId xmlns:a16="http://schemas.microsoft.com/office/drawing/2014/main" id="{6B202087-2761-7632-84F7-BDF0CCB2DA1E}"/>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7" name="Freeform 1052">
              <a:extLst>
                <a:ext uri="{FF2B5EF4-FFF2-40B4-BE49-F238E27FC236}">
                  <a16:creationId xmlns:a16="http://schemas.microsoft.com/office/drawing/2014/main" id="{60249B03-7849-E5AF-D681-7F5DFD853EB4}"/>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8" name="Freeform 1053">
              <a:extLst>
                <a:ext uri="{FF2B5EF4-FFF2-40B4-BE49-F238E27FC236}">
                  <a16:creationId xmlns:a16="http://schemas.microsoft.com/office/drawing/2014/main" id="{175631F7-FE11-8F9C-EF53-D27F53D2D670}"/>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49" name="Freeform 1054">
              <a:extLst>
                <a:ext uri="{FF2B5EF4-FFF2-40B4-BE49-F238E27FC236}">
                  <a16:creationId xmlns:a16="http://schemas.microsoft.com/office/drawing/2014/main" id="{420D6BC0-FA06-F4E4-D3F2-73FD71E944CF}"/>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0" name="Freeform 1055">
              <a:extLst>
                <a:ext uri="{FF2B5EF4-FFF2-40B4-BE49-F238E27FC236}">
                  <a16:creationId xmlns:a16="http://schemas.microsoft.com/office/drawing/2014/main" id="{91E4ECFB-99EC-E092-6573-A1A1BA346DA2}"/>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1" name="Freeform 1056">
              <a:extLst>
                <a:ext uri="{FF2B5EF4-FFF2-40B4-BE49-F238E27FC236}">
                  <a16:creationId xmlns:a16="http://schemas.microsoft.com/office/drawing/2014/main" id="{63093287-FF19-16B3-24B4-2D950B8AEC61}"/>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2" name="Freeform 1057">
              <a:extLst>
                <a:ext uri="{FF2B5EF4-FFF2-40B4-BE49-F238E27FC236}">
                  <a16:creationId xmlns:a16="http://schemas.microsoft.com/office/drawing/2014/main" id="{B2C31DB0-E127-1A8C-3138-29F4AA7CD7FA}"/>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3" name="Freeform 1058">
              <a:extLst>
                <a:ext uri="{FF2B5EF4-FFF2-40B4-BE49-F238E27FC236}">
                  <a16:creationId xmlns:a16="http://schemas.microsoft.com/office/drawing/2014/main" id="{5F23095E-525C-6A31-5C04-D161F3C18432}"/>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4" name="Freeform 1059">
              <a:extLst>
                <a:ext uri="{FF2B5EF4-FFF2-40B4-BE49-F238E27FC236}">
                  <a16:creationId xmlns:a16="http://schemas.microsoft.com/office/drawing/2014/main" id="{C0600677-F6EE-D5AF-0393-8FEFBB8DEEAE}"/>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5" name="Freeform 1060">
              <a:extLst>
                <a:ext uri="{FF2B5EF4-FFF2-40B4-BE49-F238E27FC236}">
                  <a16:creationId xmlns:a16="http://schemas.microsoft.com/office/drawing/2014/main" id="{0933258A-7BA8-90F9-0DB6-542AED6BC135}"/>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6" name="Freeform 1061">
              <a:extLst>
                <a:ext uri="{FF2B5EF4-FFF2-40B4-BE49-F238E27FC236}">
                  <a16:creationId xmlns:a16="http://schemas.microsoft.com/office/drawing/2014/main" id="{9BCA89E5-108B-A4BE-2BE3-D1DD95B3A49D}"/>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7" name="Freeform 1062">
              <a:extLst>
                <a:ext uri="{FF2B5EF4-FFF2-40B4-BE49-F238E27FC236}">
                  <a16:creationId xmlns:a16="http://schemas.microsoft.com/office/drawing/2014/main" id="{7A169BE1-A0DD-FEBA-7710-1F790927FA81}"/>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8" name="Freeform 1063">
              <a:extLst>
                <a:ext uri="{FF2B5EF4-FFF2-40B4-BE49-F238E27FC236}">
                  <a16:creationId xmlns:a16="http://schemas.microsoft.com/office/drawing/2014/main" id="{4BA63A43-BE06-8C07-DCDE-B4F92810778D}"/>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59" name="Freeform 1064">
              <a:extLst>
                <a:ext uri="{FF2B5EF4-FFF2-40B4-BE49-F238E27FC236}">
                  <a16:creationId xmlns:a16="http://schemas.microsoft.com/office/drawing/2014/main" id="{CAE1AAEB-241F-CCE5-FD28-83BD211A613C}"/>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0" name="Freeform 1065">
              <a:extLst>
                <a:ext uri="{FF2B5EF4-FFF2-40B4-BE49-F238E27FC236}">
                  <a16:creationId xmlns:a16="http://schemas.microsoft.com/office/drawing/2014/main" id="{769BFA54-D242-89C5-D4DB-EAC6FB76EC96}"/>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1" name="Freeform 1066">
              <a:extLst>
                <a:ext uri="{FF2B5EF4-FFF2-40B4-BE49-F238E27FC236}">
                  <a16:creationId xmlns:a16="http://schemas.microsoft.com/office/drawing/2014/main" id="{59CF09EB-84D3-2522-3F04-F81F771E93DB}"/>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2" name="Freeform 1067">
              <a:extLst>
                <a:ext uri="{FF2B5EF4-FFF2-40B4-BE49-F238E27FC236}">
                  <a16:creationId xmlns:a16="http://schemas.microsoft.com/office/drawing/2014/main" id="{37C7A770-79D4-C8E7-6EB4-FA73737D9334}"/>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3" name="Freeform 1068">
              <a:extLst>
                <a:ext uri="{FF2B5EF4-FFF2-40B4-BE49-F238E27FC236}">
                  <a16:creationId xmlns:a16="http://schemas.microsoft.com/office/drawing/2014/main" id="{DA9A4DB2-4585-DA07-7D4C-048B8DD52CF9}"/>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4" name="Freeform 1069">
              <a:extLst>
                <a:ext uri="{FF2B5EF4-FFF2-40B4-BE49-F238E27FC236}">
                  <a16:creationId xmlns:a16="http://schemas.microsoft.com/office/drawing/2014/main" id="{798CEEAB-BDEE-545A-8D0E-8006AEDD29CB}"/>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5" name="Freeform 1070">
              <a:extLst>
                <a:ext uri="{FF2B5EF4-FFF2-40B4-BE49-F238E27FC236}">
                  <a16:creationId xmlns:a16="http://schemas.microsoft.com/office/drawing/2014/main" id="{A1145E67-1E0C-14D2-4DCB-9AD35993A917}"/>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66" name="Freeform 1071">
              <a:extLst>
                <a:ext uri="{FF2B5EF4-FFF2-40B4-BE49-F238E27FC236}">
                  <a16:creationId xmlns:a16="http://schemas.microsoft.com/office/drawing/2014/main" id="{3D7B0AFF-9402-E92F-2A62-FB2DC57B3CCB}"/>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grpSp>
      <p:sp>
        <p:nvSpPr>
          <p:cNvPr id="167" name="Oval 166">
            <a:extLst>
              <a:ext uri="{FF2B5EF4-FFF2-40B4-BE49-F238E27FC236}">
                <a16:creationId xmlns:a16="http://schemas.microsoft.com/office/drawing/2014/main" id="{A60FEA0A-1517-E897-0A64-78F82412F644}"/>
              </a:ext>
            </a:extLst>
          </p:cNvPr>
          <p:cNvSpPr/>
          <p:nvPr/>
        </p:nvSpPr>
        <p:spPr>
          <a:xfrm>
            <a:off x="3794950" y="1465824"/>
            <a:ext cx="1573545" cy="1573547"/>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algn="ctr" defTabSz="1218956">
              <a:lnSpc>
                <a:spcPct val="80000"/>
              </a:lnSpc>
              <a:defRPr/>
            </a:pPr>
            <a:r>
              <a:rPr lang="en-IN" sz="2400" b="1"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83%</a:t>
            </a:r>
          </a:p>
        </p:txBody>
      </p:sp>
      <p:sp>
        <p:nvSpPr>
          <p:cNvPr id="168" name="Rectangle: Rounded Corners 167">
            <a:extLst>
              <a:ext uri="{FF2B5EF4-FFF2-40B4-BE49-F238E27FC236}">
                <a16:creationId xmlns:a16="http://schemas.microsoft.com/office/drawing/2014/main" id="{3D5248FF-0B59-0445-BFEE-38CDC80EB2A5}"/>
              </a:ext>
            </a:extLst>
          </p:cNvPr>
          <p:cNvSpPr/>
          <p:nvPr/>
        </p:nvSpPr>
        <p:spPr>
          <a:xfrm>
            <a:off x="3687751" y="3626635"/>
            <a:ext cx="1793700" cy="2479487"/>
          </a:xfrm>
          <a:prstGeom prst="roundRect">
            <a:avLst>
              <a:gd name="adj" fmla="val 15941"/>
            </a:avLst>
          </a:prstGeom>
          <a:noFill/>
          <a:ln w="57150" cap="flat" cmpd="sng" algn="ctr">
            <a:solidFill>
              <a:srgbClr val="ECB448"/>
            </a:solidFill>
            <a:prstDash val="solid"/>
          </a:ln>
          <a:effectLst/>
        </p:spPr>
        <p:txBody>
          <a:bodyPr rtlCol="0" anchor="ct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grpSp>
        <p:nvGrpSpPr>
          <p:cNvPr id="169" name="Group 168">
            <a:extLst>
              <a:ext uri="{FF2B5EF4-FFF2-40B4-BE49-F238E27FC236}">
                <a16:creationId xmlns:a16="http://schemas.microsoft.com/office/drawing/2014/main" id="{DA02F904-3EB9-B2F0-A350-52ACC89B37F1}"/>
              </a:ext>
            </a:extLst>
          </p:cNvPr>
          <p:cNvGrpSpPr/>
          <p:nvPr/>
        </p:nvGrpSpPr>
        <p:grpSpPr>
          <a:xfrm>
            <a:off x="6196725" y="1205473"/>
            <a:ext cx="2099872" cy="2094252"/>
            <a:chOff x="9501188" y="2728912"/>
            <a:chExt cx="12458700" cy="12425364"/>
          </a:xfrm>
          <a:solidFill>
            <a:sysClr val="window" lastClr="FFFFFF">
              <a:lumMod val="75000"/>
            </a:sysClr>
          </a:solidFill>
        </p:grpSpPr>
        <p:sp>
          <p:nvSpPr>
            <p:cNvPr id="170" name="Freeform 994">
              <a:extLst>
                <a:ext uri="{FF2B5EF4-FFF2-40B4-BE49-F238E27FC236}">
                  <a16:creationId xmlns:a16="http://schemas.microsoft.com/office/drawing/2014/main" id="{945CD5B4-AAAD-827B-9A5C-A4F475B9A1F8}"/>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1" name="Freeform 995">
              <a:extLst>
                <a:ext uri="{FF2B5EF4-FFF2-40B4-BE49-F238E27FC236}">
                  <a16:creationId xmlns:a16="http://schemas.microsoft.com/office/drawing/2014/main" id="{0DEA86C6-4B9A-B0F0-58E2-E4CFF3422BC7}"/>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2" name="Freeform 996">
              <a:extLst>
                <a:ext uri="{FF2B5EF4-FFF2-40B4-BE49-F238E27FC236}">
                  <a16:creationId xmlns:a16="http://schemas.microsoft.com/office/drawing/2014/main" id="{91D6C5C2-0AE7-593A-A43E-6431C06A9794}"/>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3" name="Freeform 997">
              <a:extLst>
                <a:ext uri="{FF2B5EF4-FFF2-40B4-BE49-F238E27FC236}">
                  <a16:creationId xmlns:a16="http://schemas.microsoft.com/office/drawing/2014/main" id="{BAE7F01D-BCDA-B021-4270-75C418215DE1}"/>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4" name="Freeform 998">
              <a:extLst>
                <a:ext uri="{FF2B5EF4-FFF2-40B4-BE49-F238E27FC236}">
                  <a16:creationId xmlns:a16="http://schemas.microsoft.com/office/drawing/2014/main" id="{7DBEBC69-2386-A940-007C-2BC5494A6810}"/>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5" name="Freeform 999">
              <a:extLst>
                <a:ext uri="{FF2B5EF4-FFF2-40B4-BE49-F238E27FC236}">
                  <a16:creationId xmlns:a16="http://schemas.microsoft.com/office/drawing/2014/main" id="{598C46C3-3D5B-4E10-088F-1A9612FBD8B9}"/>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6" name="Freeform 1000">
              <a:extLst>
                <a:ext uri="{FF2B5EF4-FFF2-40B4-BE49-F238E27FC236}">
                  <a16:creationId xmlns:a16="http://schemas.microsoft.com/office/drawing/2014/main" id="{DB6B7977-D131-4D42-E9F5-9573993BEBF4}"/>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7" name="Freeform 1001">
              <a:extLst>
                <a:ext uri="{FF2B5EF4-FFF2-40B4-BE49-F238E27FC236}">
                  <a16:creationId xmlns:a16="http://schemas.microsoft.com/office/drawing/2014/main" id="{120222FE-B882-1FCB-02D1-2ED3FDE08754}"/>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8" name="Freeform 1002">
              <a:extLst>
                <a:ext uri="{FF2B5EF4-FFF2-40B4-BE49-F238E27FC236}">
                  <a16:creationId xmlns:a16="http://schemas.microsoft.com/office/drawing/2014/main" id="{142F6D86-6F3B-944F-8ADC-903DAB717CDB}"/>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79" name="Oval 1003">
              <a:extLst>
                <a:ext uri="{FF2B5EF4-FFF2-40B4-BE49-F238E27FC236}">
                  <a16:creationId xmlns:a16="http://schemas.microsoft.com/office/drawing/2014/main" id="{7EC6145D-312D-989F-1FDF-A5347B753E0E}"/>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0" name="Freeform 1004">
              <a:extLst>
                <a:ext uri="{FF2B5EF4-FFF2-40B4-BE49-F238E27FC236}">
                  <a16:creationId xmlns:a16="http://schemas.microsoft.com/office/drawing/2014/main" id="{320EBD67-1217-5540-BF17-A866A88C8D12}"/>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1" name="Freeform 1005">
              <a:extLst>
                <a:ext uri="{FF2B5EF4-FFF2-40B4-BE49-F238E27FC236}">
                  <a16:creationId xmlns:a16="http://schemas.microsoft.com/office/drawing/2014/main" id="{F8CC2176-6661-1045-46CC-DF3430ED7CF5}"/>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2" name="Freeform 1006">
              <a:extLst>
                <a:ext uri="{FF2B5EF4-FFF2-40B4-BE49-F238E27FC236}">
                  <a16:creationId xmlns:a16="http://schemas.microsoft.com/office/drawing/2014/main" id="{F5C751F1-DE18-38E4-AD53-E502DAC891A8}"/>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3" name="Freeform 1007">
              <a:extLst>
                <a:ext uri="{FF2B5EF4-FFF2-40B4-BE49-F238E27FC236}">
                  <a16:creationId xmlns:a16="http://schemas.microsoft.com/office/drawing/2014/main" id="{C18D9B61-F74F-E3CA-3B80-860F40529EA6}"/>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4" name="Freeform 1008">
              <a:extLst>
                <a:ext uri="{FF2B5EF4-FFF2-40B4-BE49-F238E27FC236}">
                  <a16:creationId xmlns:a16="http://schemas.microsoft.com/office/drawing/2014/main" id="{5C8136DA-413C-47FE-CC79-BE72E4C58079}"/>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5" name="Freeform 1009">
              <a:extLst>
                <a:ext uri="{FF2B5EF4-FFF2-40B4-BE49-F238E27FC236}">
                  <a16:creationId xmlns:a16="http://schemas.microsoft.com/office/drawing/2014/main" id="{20E587DA-BF78-5880-4C5D-4ECB4BC913E9}"/>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6" name="Freeform 1010">
              <a:extLst>
                <a:ext uri="{FF2B5EF4-FFF2-40B4-BE49-F238E27FC236}">
                  <a16:creationId xmlns:a16="http://schemas.microsoft.com/office/drawing/2014/main" id="{DBEC7DB2-DBCB-3A05-BD6B-6ECD1E225CA4}"/>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7" name="Freeform 1011">
              <a:extLst>
                <a:ext uri="{FF2B5EF4-FFF2-40B4-BE49-F238E27FC236}">
                  <a16:creationId xmlns:a16="http://schemas.microsoft.com/office/drawing/2014/main" id="{803DA099-6804-3D84-EA11-BE4D20BEBDB2}"/>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8" name="Freeform 1012">
              <a:extLst>
                <a:ext uri="{FF2B5EF4-FFF2-40B4-BE49-F238E27FC236}">
                  <a16:creationId xmlns:a16="http://schemas.microsoft.com/office/drawing/2014/main" id="{65A6729C-4A35-953D-E4FB-E0674B0FE8BF}"/>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89" name="Freeform 1013">
              <a:extLst>
                <a:ext uri="{FF2B5EF4-FFF2-40B4-BE49-F238E27FC236}">
                  <a16:creationId xmlns:a16="http://schemas.microsoft.com/office/drawing/2014/main" id="{C41623EB-E33E-89AE-FFF9-0EE5C627603E}"/>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0" name="Freeform 1014">
              <a:extLst>
                <a:ext uri="{FF2B5EF4-FFF2-40B4-BE49-F238E27FC236}">
                  <a16:creationId xmlns:a16="http://schemas.microsoft.com/office/drawing/2014/main" id="{6B2ED49E-AFAA-2A2E-30E0-8EF871F48522}"/>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1" name="Freeform 1015">
              <a:extLst>
                <a:ext uri="{FF2B5EF4-FFF2-40B4-BE49-F238E27FC236}">
                  <a16:creationId xmlns:a16="http://schemas.microsoft.com/office/drawing/2014/main" id="{963EB5E8-9073-9296-393F-E3F917301D1D}"/>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2" name="Freeform 1016">
              <a:extLst>
                <a:ext uri="{FF2B5EF4-FFF2-40B4-BE49-F238E27FC236}">
                  <a16:creationId xmlns:a16="http://schemas.microsoft.com/office/drawing/2014/main" id="{E39EDC52-ADAE-CD4E-0565-5631BDF1A21D}"/>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3" name="Freeform 1017">
              <a:extLst>
                <a:ext uri="{FF2B5EF4-FFF2-40B4-BE49-F238E27FC236}">
                  <a16:creationId xmlns:a16="http://schemas.microsoft.com/office/drawing/2014/main" id="{C54A985F-CADA-7ACD-0AE7-37524594F7CC}"/>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4" name="Freeform 1018">
              <a:extLst>
                <a:ext uri="{FF2B5EF4-FFF2-40B4-BE49-F238E27FC236}">
                  <a16:creationId xmlns:a16="http://schemas.microsoft.com/office/drawing/2014/main" id="{D1CF5FD9-A97F-1B0D-B7D1-F4CB593C2A72}"/>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5" name="Freeform 1019">
              <a:extLst>
                <a:ext uri="{FF2B5EF4-FFF2-40B4-BE49-F238E27FC236}">
                  <a16:creationId xmlns:a16="http://schemas.microsoft.com/office/drawing/2014/main" id="{8DBAD99C-B7B2-69D5-B872-C2C9706A1245}"/>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6" name="Freeform 1020">
              <a:extLst>
                <a:ext uri="{FF2B5EF4-FFF2-40B4-BE49-F238E27FC236}">
                  <a16:creationId xmlns:a16="http://schemas.microsoft.com/office/drawing/2014/main" id="{BA1320D2-4FBE-B8A8-C347-5302C7EF6EC9}"/>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7" name="Freeform 1021">
              <a:extLst>
                <a:ext uri="{FF2B5EF4-FFF2-40B4-BE49-F238E27FC236}">
                  <a16:creationId xmlns:a16="http://schemas.microsoft.com/office/drawing/2014/main" id="{38533128-1546-7DF7-AB00-25BA041D4471}"/>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8" name="Freeform 1022">
              <a:extLst>
                <a:ext uri="{FF2B5EF4-FFF2-40B4-BE49-F238E27FC236}">
                  <a16:creationId xmlns:a16="http://schemas.microsoft.com/office/drawing/2014/main" id="{DEC41D53-9C58-E3FE-EA76-03DA41D4AF96}"/>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199" name="Freeform 1023">
              <a:extLst>
                <a:ext uri="{FF2B5EF4-FFF2-40B4-BE49-F238E27FC236}">
                  <a16:creationId xmlns:a16="http://schemas.microsoft.com/office/drawing/2014/main" id="{4A05BFD1-FABB-6DEE-023F-63E77B171768}"/>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0" name="Freeform 1024">
              <a:extLst>
                <a:ext uri="{FF2B5EF4-FFF2-40B4-BE49-F238E27FC236}">
                  <a16:creationId xmlns:a16="http://schemas.microsoft.com/office/drawing/2014/main" id="{54D39D71-D0E7-CB80-319E-230CAC29A209}"/>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1" name="Freeform 1025">
              <a:extLst>
                <a:ext uri="{FF2B5EF4-FFF2-40B4-BE49-F238E27FC236}">
                  <a16:creationId xmlns:a16="http://schemas.microsoft.com/office/drawing/2014/main" id="{DFFC9080-A034-6505-3704-FF4521F11358}"/>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2" name="Freeform 1026">
              <a:extLst>
                <a:ext uri="{FF2B5EF4-FFF2-40B4-BE49-F238E27FC236}">
                  <a16:creationId xmlns:a16="http://schemas.microsoft.com/office/drawing/2014/main" id="{0D10093F-2E0A-79D0-3AB0-EB64B6B2BC60}"/>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3" name="Freeform 1027">
              <a:extLst>
                <a:ext uri="{FF2B5EF4-FFF2-40B4-BE49-F238E27FC236}">
                  <a16:creationId xmlns:a16="http://schemas.microsoft.com/office/drawing/2014/main" id="{51558AB8-7955-814A-B7E9-94A8D771FFF3}"/>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4" name="Freeform 1028">
              <a:extLst>
                <a:ext uri="{FF2B5EF4-FFF2-40B4-BE49-F238E27FC236}">
                  <a16:creationId xmlns:a16="http://schemas.microsoft.com/office/drawing/2014/main" id="{3F3AE8D2-1843-51F8-AEF6-E1A9BF0B9A66}"/>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5" name="Freeform 1029">
              <a:extLst>
                <a:ext uri="{FF2B5EF4-FFF2-40B4-BE49-F238E27FC236}">
                  <a16:creationId xmlns:a16="http://schemas.microsoft.com/office/drawing/2014/main" id="{32EDAEE3-107D-C416-9089-5C84F32A1996}"/>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6" name="Freeform 1030">
              <a:extLst>
                <a:ext uri="{FF2B5EF4-FFF2-40B4-BE49-F238E27FC236}">
                  <a16:creationId xmlns:a16="http://schemas.microsoft.com/office/drawing/2014/main" id="{BF93A910-23BD-F192-0CAB-9A3E9F734384}"/>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7" name="Freeform 1031">
              <a:extLst>
                <a:ext uri="{FF2B5EF4-FFF2-40B4-BE49-F238E27FC236}">
                  <a16:creationId xmlns:a16="http://schemas.microsoft.com/office/drawing/2014/main" id="{CFF0B7A8-B93D-7494-55B1-FC8B2DC5715C}"/>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8" name="Freeform 1032">
              <a:extLst>
                <a:ext uri="{FF2B5EF4-FFF2-40B4-BE49-F238E27FC236}">
                  <a16:creationId xmlns:a16="http://schemas.microsoft.com/office/drawing/2014/main" id="{F58DC36A-8578-DDA8-70C3-C8E5CB4D2FA7}"/>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09" name="Freeform 1033">
              <a:extLst>
                <a:ext uri="{FF2B5EF4-FFF2-40B4-BE49-F238E27FC236}">
                  <a16:creationId xmlns:a16="http://schemas.microsoft.com/office/drawing/2014/main" id="{244A4F95-7E5A-B50E-6994-D319A4C95362}"/>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0" name="Freeform 1034">
              <a:extLst>
                <a:ext uri="{FF2B5EF4-FFF2-40B4-BE49-F238E27FC236}">
                  <a16:creationId xmlns:a16="http://schemas.microsoft.com/office/drawing/2014/main" id="{DBB86A93-6AF1-9266-AC29-6F9E05B2069A}"/>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1" name="Freeform 1035">
              <a:extLst>
                <a:ext uri="{FF2B5EF4-FFF2-40B4-BE49-F238E27FC236}">
                  <a16:creationId xmlns:a16="http://schemas.microsoft.com/office/drawing/2014/main" id="{4A5F77A8-EB3F-89FB-C4BC-54C5CB87CD90}"/>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2" name="Freeform 1036">
              <a:extLst>
                <a:ext uri="{FF2B5EF4-FFF2-40B4-BE49-F238E27FC236}">
                  <a16:creationId xmlns:a16="http://schemas.microsoft.com/office/drawing/2014/main" id="{1D527D04-F339-1C40-ACB5-63C2635CF1BC}"/>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3" name="Freeform 1037">
              <a:extLst>
                <a:ext uri="{FF2B5EF4-FFF2-40B4-BE49-F238E27FC236}">
                  <a16:creationId xmlns:a16="http://schemas.microsoft.com/office/drawing/2014/main" id="{922303B4-7C15-1B46-0D2B-FB1BD8B81C09}"/>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4" name="Freeform 1038">
              <a:extLst>
                <a:ext uri="{FF2B5EF4-FFF2-40B4-BE49-F238E27FC236}">
                  <a16:creationId xmlns:a16="http://schemas.microsoft.com/office/drawing/2014/main" id="{49AF37C5-9A91-487E-7A70-8FAAEA81B2D7}"/>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5" name="Freeform 1039">
              <a:extLst>
                <a:ext uri="{FF2B5EF4-FFF2-40B4-BE49-F238E27FC236}">
                  <a16:creationId xmlns:a16="http://schemas.microsoft.com/office/drawing/2014/main" id="{2F728C4E-80E8-CB60-7BC2-A57A6809DE44}"/>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6" name="Freeform 1040">
              <a:extLst>
                <a:ext uri="{FF2B5EF4-FFF2-40B4-BE49-F238E27FC236}">
                  <a16:creationId xmlns:a16="http://schemas.microsoft.com/office/drawing/2014/main" id="{71F3B82D-C905-E883-8464-221B5E835133}"/>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7" name="Freeform 1041">
              <a:extLst>
                <a:ext uri="{FF2B5EF4-FFF2-40B4-BE49-F238E27FC236}">
                  <a16:creationId xmlns:a16="http://schemas.microsoft.com/office/drawing/2014/main" id="{B4FEEBE6-CBC9-94DD-4373-F0557064E72E}"/>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8" name="Freeform 1042">
              <a:extLst>
                <a:ext uri="{FF2B5EF4-FFF2-40B4-BE49-F238E27FC236}">
                  <a16:creationId xmlns:a16="http://schemas.microsoft.com/office/drawing/2014/main" id="{7103A389-CB4D-C987-E9FB-4D995AE71F34}"/>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19" name="Freeform 1043">
              <a:extLst>
                <a:ext uri="{FF2B5EF4-FFF2-40B4-BE49-F238E27FC236}">
                  <a16:creationId xmlns:a16="http://schemas.microsoft.com/office/drawing/2014/main" id="{FCCCCB93-FA03-035C-37EC-722124A38E91}"/>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0" name="Freeform 1044">
              <a:extLst>
                <a:ext uri="{FF2B5EF4-FFF2-40B4-BE49-F238E27FC236}">
                  <a16:creationId xmlns:a16="http://schemas.microsoft.com/office/drawing/2014/main" id="{FADF8401-FA07-86FD-FC84-3A70693A2343}"/>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1" name="Freeform 1045">
              <a:extLst>
                <a:ext uri="{FF2B5EF4-FFF2-40B4-BE49-F238E27FC236}">
                  <a16:creationId xmlns:a16="http://schemas.microsoft.com/office/drawing/2014/main" id="{A9817711-D3F7-F5CF-5319-192DFCF081E7}"/>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2" name="Freeform 1046">
              <a:extLst>
                <a:ext uri="{FF2B5EF4-FFF2-40B4-BE49-F238E27FC236}">
                  <a16:creationId xmlns:a16="http://schemas.microsoft.com/office/drawing/2014/main" id="{10EEB9C9-53CC-CCBE-2E74-3C6EEC49BE86}"/>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3" name="Freeform 1047">
              <a:extLst>
                <a:ext uri="{FF2B5EF4-FFF2-40B4-BE49-F238E27FC236}">
                  <a16:creationId xmlns:a16="http://schemas.microsoft.com/office/drawing/2014/main" id="{706AF0DA-9EDE-74AA-0B51-FFF72E9BDF2F}"/>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4" name="Freeform 1048">
              <a:extLst>
                <a:ext uri="{FF2B5EF4-FFF2-40B4-BE49-F238E27FC236}">
                  <a16:creationId xmlns:a16="http://schemas.microsoft.com/office/drawing/2014/main" id="{6DAEFC21-2B8D-FD9D-DFBE-8C341787FC17}"/>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5" name="Freeform 1049">
              <a:extLst>
                <a:ext uri="{FF2B5EF4-FFF2-40B4-BE49-F238E27FC236}">
                  <a16:creationId xmlns:a16="http://schemas.microsoft.com/office/drawing/2014/main" id="{840907C5-E3F8-08F4-32A1-839A5D7F615F}"/>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6" name="Freeform 1050">
              <a:extLst>
                <a:ext uri="{FF2B5EF4-FFF2-40B4-BE49-F238E27FC236}">
                  <a16:creationId xmlns:a16="http://schemas.microsoft.com/office/drawing/2014/main" id="{49D8815F-2D8E-088D-A184-6991671D8E65}"/>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7" name="Freeform 1051">
              <a:extLst>
                <a:ext uri="{FF2B5EF4-FFF2-40B4-BE49-F238E27FC236}">
                  <a16:creationId xmlns:a16="http://schemas.microsoft.com/office/drawing/2014/main" id="{0A886695-3BA5-AEF6-DB1D-12E7DD15530E}"/>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8" name="Freeform 1052">
              <a:extLst>
                <a:ext uri="{FF2B5EF4-FFF2-40B4-BE49-F238E27FC236}">
                  <a16:creationId xmlns:a16="http://schemas.microsoft.com/office/drawing/2014/main" id="{B19146FF-5655-F5BA-ECEA-A5504FF6D215}"/>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29" name="Freeform 1053">
              <a:extLst>
                <a:ext uri="{FF2B5EF4-FFF2-40B4-BE49-F238E27FC236}">
                  <a16:creationId xmlns:a16="http://schemas.microsoft.com/office/drawing/2014/main" id="{AB75F894-1884-120D-8181-74D455A66EA3}"/>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0" name="Freeform 1054">
              <a:extLst>
                <a:ext uri="{FF2B5EF4-FFF2-40B4-BE49-F238E27FC236}">
                  <a16:creationId xmlns:a16="http://schemas.microsoft.com/office/drawing/2014/main" id="{611237B5-C31A-460F-E7E5-B3CD5514490F}"/>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1" name="Freeform 1055">
              <a:extLst>
                <a:ext uri="{FF2B5EF4-FFF2-40B4-BE49-F238E27FC236}">
                  <a16:creationId xmlns:a16="http://schemas.microsoft.com/office/drawing/2014/main" id="{D6FCFC8B-5940-FF5B-5EF5-08D2C66C815B}"/>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2" name="Freeform 1056">
              <a:extLst>
                <a:ext uri="{FF2B5EF4-FFF2-40B4-BE49-F238E27FC236}">
                  <a16:creationId xmlns:a16="http://schemas.microsoft.com/office/drawing/2014/main" id="{41B9C401-3A20-8391-AC1A-F398D6D530A0}"/>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3" name="Freeform 1057">
              <a:extLst>
                <a:ext uri="{FF2B5EF4-FFF2-40B4-BE49-F238E27FC236}">
                  <a16:creationId xmlns:a16="http://schemas.microsoft.com/office/drawing/2014/main" id="{B3731CF0-D063-39C8-DA96-085C5DE23413}"/>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4" name="Freeform 1058">
              <a:extLst>
                <a:ext uri="{FF2B5EF4-FFF2-40B4-BE49-F238E27FC236}">
                  <a16:creationId xmlns:a16="http://schemas.microsoft.com/office/drawing/2014/main" id="{998531C1-48CE-A67A-673E-A74A5C870B57}"/>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5" name="Freeform 1059">
              <a:extLst>
                <a:ext uri="{FF2B5EF4-FFF2-40B4-BE49-F238E27FC236}">
                  <a16:creationId xmlns:a16="http://schemas.microsoft.com/office/drawing/2014/main" id="{572BB04D-3B21-244E-940D-3AF1DDC74D03}"/>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6" name="Freeform 1060">
              <a:extLst>
                <a:ext uri="{FF2B5EF4-FFF2-40B4-BE49-F238E27FC236}">
                  <a16:creationId xmlns:a16="http://schemas.microsoft.com/office/drawing/2014/main" id="{E274F37E-F94B-4A34-5132-276D0A06C713}"/>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7" name="Freeform 1061">
              <a:extLst>
                <a:ext uri="{FF2B5EF4-FFF2-40B4-BE49-F238E27FC236}">
                  <a16:creationId xmlns:a16="http://schemas.microsoft.com/office/drawing/2014/main" id="{E73ADA1F-3A5F-5CEC-8F94-A7B3EA46F678}"/>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8" name="Freeform 1062">
              <a:extLst>
                <a:ext uri="{FF2B5EF4-FFF2-40B4-BE49-F238E27FC236}">
                  <a16:creationId xmlns:a16="http://schemas.microsoft.com/office/drawing/2014/main" id="{5F8401B7-A582-61ED-ADDC-6473BE67D85D}"/>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39" name="Freeform 1063">
              <a:extLst>
                <a:ext uri="{FF2B5EF4-FFF2-40B4-BE49-F238E27FC236}">
                  <a16:creationId xmlns:a16="http://schemas.microsoft.com/office/drawing/2014/main" id="{DBE1AAF1-AAFF-E8A5-6B20-BB0027EACC6E}"/>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0" name="Freeform 1064">
              <a:extLst>
                <a:ext uri="{FF2B5EF4-FFF2-40B4-BE49-F238E27FC236}">
                  <a16:creationId xmlns:a16="http://schemas.microsoft.com/office/drawing/2014/main" id="{C301CFDD-2A55-C7FF-9064-8689963FC439}"/>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1" name="Freeform 1065">
              <a:extLst>
                <a:ext uri="{FF2B5EF4-FFF2-40B4-BE49-F238E27FC236}">
                  <a16:creationId xmlns:a16="http://schemas.microsoft.com/office/drawing/2014/main" id="{1A9DF1A8-E0F8-1155-DB54-E0CBAC15D79B}"/>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2" name="Freeform 1066">
              <a:extLst>
                <a:ext uri="{FF2B5EF4-FFF2-40B4-BE49-F238E27FC236}">
                  <a16:creationId xmlns:a16="http://schemas.microsoft.com/office/drawing/2014/main" id="{37F112B8-1288-DA0A-700F-6E7511FB58E2}"/>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3" name="Freeform 1067">
              <a:extLst>
                <a:ext uri="{FF2B5EF4-FFF2-40B4-BE49-F238E27FC236}">
                  <a16:creationId xmlns:a16="http://schemas.microsoft.com/office/drawing/2014/main" id="{302EB82F-9BE5-5931-C5AA-5CB37E436251}"/>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4" name="Freeform 1068">
              <a:extLst>
                <a:ext uri="{FF2B5EF4-FFF2-40B4-BE49-F238E27FC236}">
                  <a16:creationId xmlns:a16="http://schemas.microsoft.com/office/drawing/2014/main" id="{5A781481-C7F3-6C78-AD21-75911B295D93}"/>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5" name="Freeform 1069">
              <a:extLst>
                <a:ext uri="{FF2B5EF4-FFF2-40B4-BE49-F238E27FC236}">
                  <a16:creationId xmlns:a16="http://schemas.microsoft.com/office/drawing/2014/main" id="{8DD284C6-EB97-9D80-A027-DDB8E075BDFB}"/>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6" name="Freeform 1070">
              <a:extLst>
                <a:ext uri="{FF2B5EF4-FFF2-40B4-BE49-F238E27FC236}">
                  <a16:creationId xmlns:a16="http://schemas.microsoft.com/office/drawing/2014/main" id="{D762148A-0395-FF6D-4122-C41EDD776675}"/>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47" name="Freeform 1071">
              <a:extLst>
                <a:ext uri="{FF2B5EF4-FFF2-40B4-BE49-F238E27FC236}">
                  <a16:creationId xmlns:a16="http://schemas.microsoft.com/office/drawing/2014/main" id="{65EE0D0E-6E18-AFD5-EA62-52F926E6C767}"/>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grpSp>
      <p:sp>
        <p:nvSpPr>
          <p:cNvPr id="248" name="Oval 247">
            <a:extLst>
              <a:ext uri="{FF2B5EF4-FFF2-40B4-BE49-F238E27FC236}">
                <a16:creationId xmlns:a16="http://schemas.microsoft.com/office/drawing/2014/main" id="{D5C5CD17-C357-6D8F-06E4-77907B85F7B4}"/>
              </a:ext>
            </a:extLst>
          </p:cNvPr>
          <p:cNvSpPr/>
          <p:nvPr/>
        </p:nvSpPr>
        <p:spPr>
          <a:xfrm>
            <a:off x="6459892" y="1465824"/>
            <a:ext cx="1573545" cy="1573547"/>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algn="ctr" defTabSz="1218956">
              <a:lnSpc>
                <a:spcPct val="80000"/>
              </a:lnSpc>
              <a:defRPr/>
            </a:pPr>
            <a:r>
              <a:rPr lang="en-IN" sz="2400" b="1"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68%</a:t>
            </a:r>
          </a:p>
        </p:txBody>
      </p:sp>
      <p:sp>
        <p:nvSpPr>
          <p:cNvPr id="249" name="Rectangle: Rounded Corners 248">
            <a:extLst>
              <a:ext uri="{FF2B5EF4-FFF2-40B4-BE49-F238E27FC236}">
                <a16:creationId xmlns:a16="http://schemas.microsoft.com/office/drawing/2014/main" id="{A0723774-F048-A6D6-197F-736D1F618A52}"/>
              </a:ext>
            </a:extLst>
          </p:cNvPr>
          <p:cNvSpPr/>
          <p:nvPr/>
        </p:nvSpPr>
        <p:spPr>
          <a:xfrm>
            <a:off x="6352755" y="3626635"/>
            <a:ext cx="1793700" cy="2479487"/>
          </a:xfrm>
          <a:prstGeom prst="roundRect">
            <a:avLst>
              <a:gd name="adj" fmla="val 14315"/>
            </a:avLst>
          </a:prstGeom>
          <a:noFill/>
          <a:ln w="57150" cap="flat" cmpd="sng" algn="ctr">
            <a:solidFill>
              <a:srgbClr val="5FB7A2"/>
            </a:solidFill>
            <a:prstDash val="solid"/>
          </a:ln>
          <a:effectLst/>
        </p:spPr>
        <p:txBody>
          <a:bodyPr rtlCol="0" anchor="ct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grpSp>
        <p:nvGrpSpPr>
          <p:cNvPr id="250" name="Group 249">
            <a:extLst>
              <a:ext uri="{FF2B5EF4-FFF2-40B4-BE49-F238E27FC236}">
                <a16:creationId xmlns:a16="http://schemas.microsoft.com/office/drawing/2014/main" id="{3519D182-BDB5-00B0-DCCC-41B9A781981D}"/>
              </a:ext>
            </a:extLst>
          </p:cNvPr>
          <p:cNvGrpSpPr/>
          <p:nvPr/>
        </p:nvGrpSpPr>
        <p:grpSpPr>
          <a:xfrm>
            <a:off x="8861665" y="1205473"/>
            <a:ext cx="2099872" cy="2094252"/>
            <a:chOff x="9501188" y="2728912"/>
            <a:chExt cx="12458700" cy="12425364"/>
          </a:xfrm>
          <a:solidFill>
            <a:sysClr val="window" lastClr="FFFFFF">
              <a:lumMod val="75000"/>
            </a:sysClr>
          </a:solidFill>
        </p:grpSpPr>
        <p:sp>
          <p:nvSpPr>
            <p:cNvPr id="251" name="Freeform 994">
              <a:extLst>
                <a:ext uri="{FF2B5EF4-FFF2-40B4-BE49-F238E27FC236}">
                  <a16:creationId xmlns:a16="http://schemas.microsoft.com/office/drawing/2014/main" id="{AC51FDB4-18E0-494F-D91E-17276805C87B}"/>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2" name="Freeform 995">
              <a:extLst>
                <a:ext uri="{FF2B5EF4-FFF2-40B4-BE49-F238E27FC236}">
                  <a16:creationId xmlns:a16="http://schemas.microsoft.com/office/drawing/2014/main" id="{2E14803F-77BD-813F-057E-F441FD3B7295}"/>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3" name="Freeform 996">
              <a:extLst>
                <a:ext uri="{FF2B5EF4-FFF2-40B4-BE49-F238E27FC236}">
                  <a16:creationId xmlns:a16="http://schemas.microsoft.com/office/drawing/2014/main" id="{C08A97DD-CEE4-80AB-CE94-B625C6C4EE3E}"/>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4" name="Freeform 997">
              <a:extLst>
                <a:ext uri="{FF2B5EF4-FFF2-40B4-BE49-F238E27FC236}">
                  <a16:creationId xmlns:a16="http://schemas.microsoft.com/office/drawing/2014/main" id="{B62212F5-26F6-472F-AEB6-9E97CD17AFA8}"/>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5" name="Freeform 998">
              <a:extLst>
                <a:ext uri="{FF2B5EF4-FFF2-40B4-BE49-F238E27FC236}">
                  <a16:creationId xmlns:a16="http://schemas.microsoft.com/office/drawing/2014/main" id="{5E8DA58F-1D79-458E-42C0-EF04A6901648}"/>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6" name="Freeform 999">
              <a:extLst>
                <a:ext uri="{FF2B5EF4-FFF2-40B4-BE49-F238E27FC236}">
                  <a16:creationId xmlns:a16="http://schemas.microsoft.com/office/drawing/2014/main" id="{05B1ED1C-F337-E1F0-1216-215EE9ED25EF}"/>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7" name="Freeform 1000">
              <a:extLst>
                <a:ext uri="{FF2B5EF4-FFF2-40B4-BE49-F238E27FC236}">
                  <a16:creationId xmlns:a16="http://schemas.microsoft.com/office/drawing/2014/main" id="{534FAB7D-71CD-7493-7672-B1E2F0900BD5}"/>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8" name="Freeform 1001">
              <a:extLst>
                <a:ext uri="{FF2B5EF4-FFF2-40B4-BE49-F238E27FC236}">
                  <a16:creationId xmlns:a16="http://schemas.microsoft.com/office/drawing/2014/main" id="{1F3A2280-B751-CBBD-0E67-CA696165A2E4}"/>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59" name="Freeform 1002">
              <a:extLst>
                <a:ext uri="{FF2B5EF4-FFF2-40B4-BE49-F238E27FC236}">
                  <a16:creationId xmlns:a16="http://schemas.microsoft.com/office/drawing/2014/main" id="{C5A5D3EC-1071-9C72-BBF3-7674F38F1DFA}"/>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0" name="Oval 1003">
              <a:extLst>
                <a:ext uri="{FF2B5EF4-FFF2-40B4-BE49-F238E27FC236}">
                  <a16:creationId xmlns:a16="http://schemas.microsoft.com/office/drawing/2014/main" id="{44CF37B8-507D-76D3-14A5-587D6B072AE6}"/>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1" name="Freeform 1004">
              <a:extLst>
                <a:ext uri="{FF2B5EF4-FFF2-40B4-BE49-F238E27FC236}">
                  <a16:creationId xmlns:a16="http://schemas.microsoft.com/office/drawing/2014/main" id="{5BE6D6BB-DCAD-BD57-4C3A-0E2DAF663896}"/>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2" name="Freeform 1005">
              <a:extLst>
                <a:ext uri="{FF2B5EF4-FFF2-40B4-BE49-F238E27FC236}">
                  <a16:creationId xmlns:a16="http://schemas.microsoft.com/office/drawing/2014/main" id="{0DF7FC16-1A52-A3BC-E079-B71DA16BDA72}"/>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3" name="Freeform 1006">
              <a:extLst>
                <a:ext uri="{FF2B5EF4-FFF2-40B4-BE49-F238E27FC236}">
                  <a16:creationId xmlns:a16="http://schemas.microsoft.com/office/drawing/2014/main" id="{BC87811F-C82C-9589-485B-C0D885BEEC1C}"/>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4" name="Freeform 1007">
              <a:extLst>
                <a:ext uri="{FF2B5EF4-FFF2-40B4-BE49-F238E27FC236}">
                  <a16:creationId xmlns:a16="http://schemas.microsoft.com/office/drawing/2014/main" id="{B73DD459-3348-0E71-9189-13C38ACA3ABC}"/>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5" name="Freeform 1008">
              <a:extLst>
                <a:ext uri="{FF2B5EF4-FFF2-40B4-BE49-F238E27FC236}">
                  <a16:creationId xmlns:a16="http://schemas.microsoft.com/office/drawing/2014/main" id="{CED8A1B1-2AF8-AFF6-11AD-C7473A9E64FF}"/>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6" name="Freeform 1009">
              <a:extLst>
                <a:ext uri="{FF2B5EF4-FFF2-40B4-BE49-F238E27FC236}">
                  <a16:creationId xmlns:a16="http://schemas.microsoft.com/office/drawing/2014/main" id="{353BB255-D5A4-86B7-DD3E-69CEF1C8C1DD}"/>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7" name="Freeform 1010">
              <a:extLst>
                <a:ext uri="{FF2B5EF4-FFF2-40B4-BE49-F238E27FC236}">
                  <a16:creationId xmlns:a16="http://schemas.microsoft.com/office/drawing/2014/main" id="{8887E9EF-C604-FA04-27CD-C97E0DD0EAC4}"/>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8" name="Freeform 1011">
              <a:extLst>
                <a:ext uri="{FF2B5EF4-FFF2-40B4-BE49-F238E27FC236}">
                  <a16:creationId xmlns:a16="http://schemas.microsoft.com/office/drawing/2014/main" id="{DF3A7D41-7182-B9F5-9BB3-25906334E689}"/>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69" name="Freeform 1012">
              <a:extLst>
                <a:ext uri="{FF2B5EF4-FFF2-40B4-BE49-F238E27FC236}">
                  <a16:creationId xmlns:a16="http://schemas.microsoft.com/office/drawing/2014/main" id="{1E7C07A7-48F2-AA54-A87B-FA31E19170FD}"/>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0" name="Freeform 1013">
              <a:extLst>
                <a:ext uri="{FF2B5EF4-FFF2-40B4-BE49-F238E27FC236}">
                  <a16:creationId xmlns:a16="http://schemas.microsoft.com/office/drawing/2014/main" id="{C4DC5F72-EB92-3115-060F-873481CB3F10}"/>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1" name="Freeform 1014">
              <a:extLst>
                <a:ext uri="{FF2B5EF4-FFF2-40B4-BE49-F238E27FC236}">
                  <a16:creationId xmlns:a16="http://schemas.microsoft.com/office/drawing/2014/main" id="{4E945D77-85AD-6A36-5E41-8553099FFE61}"/>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2" name="Freeform 1015">
              <a:extLst>
                <a:ext uri="{FF2B5EF4-FFF2-40B4-BE49-F238E27FC236}">
                  <a16:creationId xmlns:a16="http://schemas.microsoft.com/office/drawing/2014/main" id="{61277070-BC58-94D5-4BA9-4AF635D1A269}"/>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3" name="Freeform 1016">
              <a:extLst>
                <a:ext uri="{FF2B5EF4-FFF2-40B4-BE49-F238E27FC236}">
                  <a16:creationId xmlns:a16="http://schemas.microsoft.com/office/drawing/2014/main" id="{D4C40372-2E89-A323-7BDF-0D7311AE02FF}"/>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4" name="Freeform 1017">
              <a:extLst>
                <a:ext uri="{FF2B5EF4-FFF2-40B4-BE49-F238E27FC236}">
                  <a16:creationId xmlns:a16="http://schemas.microsoft.com/office/drawing/2014/main" id="{2D9F88AE-AFA5-05E4-B0F1-DA7E34F3D6E2}"/>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5" name="Freeform 1018">
              <a:extLst>
                <a:ext uri="{FF2B5EF4-FFF2-40B4-BE49-F238E27FC236}">
                  <a16:creationId xmlns:a16="http://schemas.microsoft.com/office/drawing/2014/main" id="{74121E92-D303-2211-47DA-C5B12B36C12B}"/>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6" name="Freeform 1019">
              <a:extLst>
                <a:ext uri="{FF2B5EF4-FFF2-40B4-BE49-F238E27FC236}">
                  <a16:creationId xmlns:a16="http://schemas.microsoft.com/office/drawing/2014/main" id="{6C5A242A-EC9A-935D-2E60-D83D92FB19C6}"/>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7" name="Freeform 1020">
              <a:extLst>
                <a:ext uri="{FF2B5EF4-FFF2-40B4-BE49-F238E27FC236}">
                  <a16:creationId xmlns:a16="http://schemas.microsoft.com/office/drawing/2014/main" id="{097459B5-64C7-3FFF-9DD1-9BBD2B91D31F}"/>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8" name="Freeform 1021">
              <a:extLst>
                <a:ext uri="{FF2B5EF4-FFF2-40B4-BE49-F238E27FC236}">
                  <a16:creationId xmlns:a16="http://schemas.microsoft.com/office/drawing/2014/main" id="{C2FB646B-CDC1-F3C4-78AB-854FB04D3FE3}"/>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79" name="Freeform 1022">
              <a:extLst>
                <a:ext uri="{FF2B5EF4-FFF2-40B4-BE49-F238E27FC236}">
                  <a16:creationId xmlns:a16="http://schemas.microsoft.com/office/drawing/2014/main" id="{16BC34DA-4DC8-791D-BB1D-394B4D4C1748}"/>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0" name="Freeform 1023">
              <a:extLst>
                <a:ext uri="{FF2B5EF4-FFF2-40B4-BE49-F238E27FC236}">
                  <a16:creationId xmlns:a16="http://schemas.microsoft.com/office/drawing/2014/main" id="{2D9011BA-A9FA-B077-AE26-7CC68D346A65}"/>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1" name="Freeform 1024">
              <a:extLst>
                <a:ext uri="{FF2B5EF4-FFF2-40B4-BE49-F238E27FC236}">
                  <a16:creationId xmlns:a16="http://schemas.microsoft.com/office/drawing/2014/main" id="{DA6791A2-20CD-6C37-5BF5-F530574AE635}"/>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2" name="Freeform 1025">
              <a:extLst>
                <a:ext uri="{FF2B5EF4-FFF2-40B4-BE49-F238E27FC236}">
                  <a16:creationId xmlns:a16="http://schemas.microsoft.com/office/drawing/2014/main" id="{BB6473DA-3A82-B102-C42D-6D31E1992C69}"/>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3" name="Freeform 1026">
              <a:extLst>
                <a:ext uri="{FF2B5EF4-FFF2-40B4-BE49-F238E27FC236}">
                  <a16:creationId xmlns:a16="http://schemas.microsoft.com/office/drawing/2014/main" id="{77C29BDC-089B-7774-A57D-E0FF061F0B4B}"/>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4" name="Freeform 1027">
              <a:extLst>
                <a:ext uri="{FF2B5EF4-FFF2-40B4-BE49-F238E27FC236}">
                  <a16:creationId xmlns:a16="http://schemas.microsoft.com/office/drawing/2014/main" id="{7FB4AFD8-2C47-7093-4E14-EDC50BF18339}"/>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5" name="Freeform 1028">
              <a:extLst>
                <a:ext uri="{FF2B5EF4-FFF2-40B4-BE49-F238E27FC236}">
                  <a16:creationId xmlns:a16="http://schemas.microsoft.com/office/drawing/2014/main" id="{C1B96F2C-197D-C7BA-7924-4DE49F76D871}"/>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6" name="Freeform 1029">
              <a:extLst>
                <a:ext uri="{FF2B5EF4-FFF2-40B4-BE49-F238E27FC236}">
                  <a16:creationId xmlns:a16="http://schemas.microsoft.com/office/drawing/2014/main" id="{AE409293-F448-E30A-8775-6BDE1CFAE153}"/>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7" name="Freeform 1030">
              <a:extLst>
                <a:ext uri="{FF2B5EF4-FFF2-40B4-BE49-F238E27FC236}">
                  <a16:creationId xmlns:a16="http://schemas.microsoft.com/office/drawing/2014/main" id="{7239F3BF-61EF-F42C-7954-9144E6B84643}"/>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8" name="Freeform 1031">
              <a:extLst>
                <a:ext uri="{FF2B5EF4-FFF2-40B4-BE49-F238E27FC236}">
                  <a16:creationId xmlns:a16="http://schemas.microsoft.com/office/drawing/2014/main" id="{2F6CFFAC-22A0-D7C3-F6CD-651F05842B9F}"/>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89" name="Freeform 1032">
              <a:extLst>
                <a:ext uri="{FF2B5EF4-FFF2-40B4-BE49-F238E27FC236}">
                  <a16:creationId xmlns:a16="http://schemas.microsoft.com/office/drawing/2014/main" id="{B4636343-4C76-E161-0929-2DF7CE0DB2CE}"/>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0" name="Freeform 1033">
              <a:extLst>
                <a:ext uri="{FF2B5EF4-FFF2-40B4-BE49-F238E27FC236}">
                  <a16:creationId xmlns:a16="http://schemas.microsoft.com/office/drawing/2014/main" id="{F4D01D7A-8631-8E0A-7CA5-47EF4E74B952}"/>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1" name="Freeform 1034">
              <a:extLst>
                <a:ext uri="{FF2B5EF4-FFF2-40B4-BE49-F238E27FC236}">
                  <a16:creationId xmlns:a16="http://schemas.microsoft.com/office/drawing/2014/main" id="{1432AF3E-3251-EE2F-C225-357BA73119B7}"/>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2" name="Freeform 1035">
              <a:extLst>
                <a:ext uri="{FF2B5EF4-FFF2-40B4-BE49-F238E27FC236}">
                  <a16:creationId xmlns:a16="http://schemas.microsoft.com/office/drawing/2014/main" id="{4F1F505A-5ED4-C41D-4B7C-F5B6A5AFA486}"/>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3" name="Freeform 1036">
              <a:extLst>
                <a:ext uri="{FF2B5EF4-FFF2-40B4-BE49-F238E27FC236}">
                  <a16:creationId xmlns:a16="http://schemas.microsoft.com/office/drawing/2014/main" id="{A67F54E9-707D-24DA-10EF-F9441A1A4E55}"/>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4" name="Freeform 1037">
              <a:extLst>
                <a:ext uri="{FF2B5EF4-FFF2-40B4-BE49-F238E27FC236}">
                  <a16:creationId xmlns:a16="http://schemas.microsoft.com/office/drawing/2014/main" id="{098E8CA9-7411-EA43-F46B-48D6858E25EC}"/>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5" name="Freeform 1038">
              <a:extLst>
                <a:ext uri="{FF2B5EF4-FFF2-40B4-BE49-F238E27FC236}">
                  <a16:creationId xmlns:a16="http://schemas.microsoft.com/office/drawing/2014/main" id="{DAC56E50-AEC3-45A9-BC47-A1D3A2D63A49}"/>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6" name="Freeform 1039">
              <a:extLst>
                <a:ext uri="{FF2B5EF4-FFF2-40B4-BE49-F238E27FC236}">
                  <a16:creationId xmlns:a16="http://schemas.microsoft.com/office/drawing/2014/main" id="{2C78BF42-EF6A-F285-784F-E96A0E0E98D9}"/>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7" name="Freeform 1040">
              <a:extLst>
                <a:ext uri="{FF2B5EF4-FFF2-40B4-BE49-F238E27FC236}">
                  <a16:creationId xmlns:a16="http://schemas.microsoft.com/office/drawing/2014/main" id="{F9D7A44F-6223-BFAA-4289-97255B5ECD61}"/>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8" name="Freeform 1041">
              <a:extLst>
                <a:ext uri="{FF2B5EF4-FFF2-40B4-BE49-F238E27FC236}">
                  <a16:creationId xmlns:a16="http://schemas.microsoft.com/office/drawing/2014/main" id="{980FA9F4-050F-B807-BA85-0E8ABF4EC717}"/>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299" name="Freeform 1042">
              <a:extLst>
                <a:ext uri="{FF2B5EF4-FFF2-40B4-BE49-F238E27FC236}">
                  <a16:creationId xmlns:a16="http://schemas.microsoft.com/office/drawing/2014/main" id="{F006DD43-A5FF-6FDD-E5B7-A341A0F70667}"/>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0" name="Freeform 1043">
              <a:extLst>
                <a:ext uri="{FF2B5EF4-FFF2-40B4-BE49-F238E27FC236}">
                  <a16:creationId xmlns:a16="http://schemas.microsoft.com/office/drawing/2014/main" id="{18823253-DB9C-91AB-0B46-1E2615BF0FD2}"/>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1" name="Freeform 1044">
              <a:extLst>
                <a:ext uri="{FF2B5EF4-FFF2-40B4-BE49-F238E27FC236}">
                  <a16:creationId xmlns:a16="http://schemas.microsoft.com/office/drawing/2014/main" id="{732FCDE1-DD12-766B-0B0F-2E605174E8B2}"/>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2" name="Freeform 1045">
              <a:extLst>
                <a:ext uri="{FF2B5EF4-FFF2-40B4-BE49-F238E27FC236}">
                  <a16:creationId xmlns:a16="http://schemas.microsoft.com/office/drawing/2014/main" id="{9EA66A89-DB97-7CB0-540A-327B5EACE8C5}"/>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3" name="Freeform 1046">
              <a:extLst>
                <a:ext uri="{FF2B5EF4-FFF2-40B4-BE49-F238E27FC236}">
                  <a16:creationId xmlns:a16="http://schemas.microsoft.com/office/drawing/2014/main" id="{2242A88A-C280-F906-814E-D08EFAAD0A54}"/>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4" name="Freeform 1047">
              <a:extLst>
                <a:ext uri="{FF2B5EF4-FFF2-40B4-BE49-F238E27FC236}">
                  <a16:creationId xmlns:a16="http://schemas.microsoft.com/office/drawing/2014/main" id="{F5095B99-E5EA-375C-9219-5099B6B60AD1}"/>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5" name="Freeform 1048">
              <a:extLst>
                <a:ext uri="{FF2B5EF4-FFF2-40B4-BE49-F238E27FC236}">
                  <a16:creationId xmlns:a16="http://schemas.microsoft.com/office/drawing/2014/main" id="{2DD2B1C8-01F5-A76D-BD90-3191DE65D901}"/>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6" name="Freeform 1049">
              <a:extLst>
                <a:ext uri="{FF2B5EF4-FFF2-40B4-BE49-F238E27FC236}">
                  <a16:creationId xmlns:a16="http://schemas.microsoft.com/office/drawing/2014/main" id="{DE83CF36-92B8-A71F-8320-B4F06B626D6C}"/>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7" name="Freeform 1050">
              <a:extLst>
                <a:ext uri="{FF2B5EF4-FFF2-40B4-BE49-F238E27FC236}">
                  <a16:creationId xmlns:a16="http://schemas.microsoft.com/office/drawing/2014/main" id="{6C6F7BCB-5BD7-9149-FC29-6E251EE69815}"/>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8" name="Freeform 1051">
              <a:extLst>
                <a:ext uri="{FF2B5EF4-FFF2-40B4-BE49-F238E27FC236}">
                  <a16:creationId xmlns:a16="http://schemas.microsoft.com/office/drawing/2014/main" id="{3FC3DAE0-09A8-1175-1034-FE8330B7909A}"/>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09" name="Freeform 1052">
              <a:extLst>
                <a:ext uri="{FF2B5EF4-FFF2-40B4-BE49-F238E27FC236}">
                  <a16:creationId xmlns:a16="http://schemas.microsoft.com/office/drawing/2014/main" id="{FF82C507-F47F-E938-3652-C3B1A4F496B6}"/>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0" name="Freeform 1053">
              <a:extLst>
                <a:ext uri="{FF2B5EF4-FFF2-40B4-BE49-F238E27FC236}">
                  <a16:creationId xmlns:a16="http://schemas.microsoft.com/office/drawing/2014/main" id="{E7521AED-6572-38F2-2AB6-FC3489FBC5F6}"/>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1" name="Freeform 1054">
              <a:extLst>
                <a:ext uri="{FF2B5EF4-FFF2-40B4-BE49-F238E27FC236}">
                  <a16:creationId xmlns:a16="http://schemas.microsoft.com/office/drawing/2014/main" id="{4F2A795A-5E8A-8C24-379B-46119F79BEC7}"/>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2" name="Freeform 1055">
              <a:extLst>
                <a:ext uri="{FF2B5EF4-FFF2-40B4-BE49-F238E27FC236}">
                  <a16:creationId xmlns:a16="http://schemas.microsoft.com/office/drawing/2014/main" id="{9D8F0831-BEBA-8F6B-F441-3EDAB90D9C21}"/>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3" name="Freeform 1056">
              <a:extLst>
                <a:ext uri="{FF2B5EF4-FFF2-40B4-BE49-F238E27FC236}">
                  <a16:creationId xmlns:a16="http://schemas.microsoft.com/office/drawing/2014/main" id="{7BCC2628-2C39-B64A-B3CE-391670C402FC}"/>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4" name="Freeform 1057">
              <a:extLst>
                <a:ext uri="{FF2B5EF4-FFF2-40B4-BE49-F238E27FC236}">
                  <a16:creationId xmlns:a16="http://schemas.microsoft.com/office/drawing/2014/main" id="{B4FAAC08-19CB-A0B1-F4A1-202F61BDF3C8}"/>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5" name="Freeform 1058">
              <a:extLst>
                <a:ext uri="{FF2B5EF4-FFF2-40B4-BE49-F238E27FC236}">
                  <a16:creationId xmlns:a16="http://schemas.microsoft.com/office/drawing/2014/main" id="{ACBCCC17-8933-2B72-AF3B-C404DD73DFF4}"/>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6" name="Freeform 1059">
              <a:extLst>
                <a:ext uri="{FF2B5EF4-FFF2-40B4-BE49-F238E27FC236}">
                  <a16:creationId xmlns:a16="http://schemas.microsoft.com/office/drawing/2014/main" id="{8D3012A8-7F2A-BDCC-8213-2B77482F1F76}"/>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7" name="Freeform 1060">
              <a:extLst>
                <a:ext uri="{FF2B5EF4-FFF2-40B4-BE49-F238E27FC236}">
                  <a16:creationId xmlns:a16="http://schemas.microsoft.com/office/drawing/2014/main" id="{FC3786BA-125D-1B2F-AD39-6B8B5EA2E2B9}"/>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8" name="Freeform 1061">
              <a:extLst>
                <a:ext uri="{FF2B5EF4-FFF2-40B4-BE49-F238E27FC236}">
                  <a16:creationId xmlns:a16="http://schemas.microsoft.com/office/drawing/2014/main" id="{C4B9ECC5-DF61-B74F-C865-DFFA29BA5EF1}"/>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19" name="Freeform 1062">
              <a:extLst>
                <a:ext uri="{FF2B5EF4-FFF2-40B4-BE49-F238E27FC236}">
                  <a16:creationId xmlns:a16="http://schemas.microsoft.com/office/drawing/2014/main" id="{ED6954DE-2F3F-1B75-A29B-98E1A719CDA2}"/>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0" name="Freeform 1063">
              <a:extLst>
                <a:ext uri="{FF2B5EF4-FFF2-40B4-BE49-F238E27FC236}">
                  <a16:creationId xmlns:a16="http://schemas.microsoft.com/office/drawing/2014/main" id="{97D9F86C-B5E9-BA90-7223-51ACCAE13AD0}"/>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1" name="Freeform 1064">
              <a:extLst>
                <a:ext uri="{FF2B5EF4-FFF2-40B4-BE49-F238E27FC236}">
                  <a16:creationId xmlns:a16="http://schemas.microsoft.com/office/drawing/2014/main" id="{99C260B6-E882-368D-3C7D-21D775F11C83}"/>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2" name="Freeform 1065">
              <a:extLst>
                <a:ext uri="{FF2B5EF4-FFF2-40B4-BE49-F238E27FC236}">
                  <a16:creationId xmlns:a16="http://schemas.microsoft.com/office/drawing/2014/main" id="{2CFB82B9-7554-C904-C0DB-E17F37F3E35E}"/>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3" name="Freeform 1066">
              <a:extLst>
                <a:ext uri="{FF2B5EF4-FFF2-40B4-BE49-F238E27FC236}">
                  <a16:creationId xmlns:a16="http://schemas.microsoft.com/office/drawing/2014/main" id="{E40CF199-8D9F-CDF2-EFFC-35D048B93652}"/>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4" name="Freeform 1067">
              <a:extLst>
                <a:ext uri="{FF2B5EF4-FFF2-40B4-BE49-F238E27FC236}">
                  <a16:creationId xmlns:a16="http://schemas.microsoft.com/office/drawing/2014/main" id="{D53FBD05-68AE-883B-8A1A-5FA09429D672}"/>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5" name="Freeform 1068">
              <a:extLst>
                <a:ext uri="{FF2B5EF4-FFF2-40B4-BE49-F238E27FC236}">
                  <a16:creationId xmlns:a16="http://schemas.microsoft.com/office/drawing/2014/main" id="{B725BA9A-6D51-1CAA-7531-FC467499117C}"/>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6" name="Freeform 1069">
              <a:extLst>
                <a:ext uri="{FF2B5EF4-FFF2-40B4-BE49-F238E27FC236}">
                  <a16:creationId xmlns:a16="http://schemas.microsoft.com/office/drawing/2014/main" id="{7FC46B92-3C03-EAEF-77D9-49E5CCD39EF7}"/>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7" name="Freeform 1070">
              <a:extLst>
                <a:ext uri="{FF2B5EF4-FFF2-40B4-BE49-F238E27FC236}">
                  <a16:creationId xmlns:a16="http://schemas.microsoft.com/office/drawing/2014/main" id="{D3465438-3013-F592-BB50-4367894E3B0D}"/>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28" name="Freeform 1071">
              <a:extLst>
                <a:ext uri="{FF2B5EF4-FFF2-40B4-BE49-F238E27FC236}">
                  <a16:creationId xmlns:a16="http://schemas.microsoft.com/office/drawing/2014/main" id="{2D8B026B-B940-8478-5673-9ADC285C99AF}"/>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grpSp>
      <p:sp>
        <p:nvSpPr>
          <p:cNvPr id="329" name="Oval 328">
            <a:extLst>
              <a:ext uri="{FF2B5EF4-FFF2-40B4-BE49-F238E27FC236}">
                <a16:creationId xmlns:a16="http://schemas.microsoft.com/office/drawing/2014/main" id="{93F44E6D-FBDF-B107-2E68-FDEAD8447AD1}"/>
              </a:ext>
            </a:extLst>
          </p:cNvPr>
          <p:cNvSpPr/>
          <p:nvPr/>
        </p:nvSpPr>
        <p:spPr>
          <a:xfrm>
            <a:off x="9124832" y="1465824"/>
            <a:ext cx="1573545" cy="1573547"/>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algn="ctr" defTabSz="1218956">
              <a:lnSpc>
                <a:spcPct val="80000"/>
              </a:lnSpc>
              <a:defRPr/>
            </a:pPr>
            <a:r>
              <a:rPr lang="en-IN" sz="2400" b="1"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100%</a:t>
            </a:r>
          </a:p>
        </p:txBody>
      </p:sp>
      <p:sp>
        <p:nvSpPr>
          <p:cNvPr id="330" name="Rectangle: Rounded Corners 329">
            <a:extLst>
              <a:ext uri="{FF2B5EF4-FFF2-40B4-BE49-F238E27FC236}">
                <a16:creationId xmlns:a16="http://schemas.microsoft.com/office/drawing/2014/main" id="{36D74997-28A3-AE68-FD57-1687288037EA}"/>
              </a:ext>
            </a:extLst>
          </p:cNvPr>
          <p:cNvSpPr/>
          <p:nvPr/>
        </p:nvSpPr>
        <p:spPr>
          <a:xfrm>
            <a:off x="9000461" y="3626635"/>
            <a:ext cx="1793700" cy="2479487"/>
          </a:xfrm>
          <a:prstGeom prst="roundRect">
            <a:avLst>
              <a:gd name="adj" fmla="val 16014"/>
            </a:avLst>
          </a:prstGeom>
          <a:noFill/>
          <a:ln w="57150" cap="flat" cmpd="sng" algn="ctr">
            <a:solidFill>
              <a:srgbClr val="DA8727"/>
            </a:solidFill>
            <a:prstDash val="solid"/>
          </a:ln>
          <a:effectLst/>
        </p:spPr>
        <p:txBody>
          <a:bodyPr rtlCol="0" anchor="ctr"/>
          <a:lstStyle/>
          <a:p>
            <a:pPr defTabSz="1218956">
              <a:defRPr/>
            </a:pPr>
            <a:endParaRPr lang="en-IN" sz="2400" dirty="0">
              <a:solidFill>
                <a:srgbClr val="3C3C3C">
                  <a:lumMod val="10000"/>
                </a:srgbClr>
              </a:solidFill>
              <a:latin typeface="Arial" panose="020B0604020202020204" pitchFamily="34" charset="0"/>
              <a:sym typeface="Montserrat Regular"/>
            </a:endParaRPr>
          </a:p>
        </p:txBody>
      </p:sp>
      <p:sp>
        <p:nvSpPr>
          <p:cNvPr id="331" name="TextBox 330">
            <a:extLst>
              <a:ext uri="{FF2B5EF4-FFF2-40B4-BE49-F238E27FC236}">
                <a16:creationId xmlns:a16="http://schemas.microsoft.com/office/drawing/2014/main" id="{F0F81FE7-7821-15AB-722B-B269A23FE4F5}"/>
              </a:ext>
            </a:extLst>
          </p:cNvPr>
          <p:cNvSpPr txBox="1"/>
          <p:nvPr/>
        </p:nvSpPr>
        <p:spPr>
          <a:xfrm>
            <a:off x="971342" y="4505207"/>
            <a:ext cx="1877788" cy="716158"/>
          </a:xfrm>
          <a:prstGeom prst="rect">
            <a:avLst/>
          </a:prstGeom>
          <a:noFill/>
        </p:spPr>
        <p:txBody>
          <a:bodyPr wrap="square" rtlCol="0">
            <a:spAutoFit/>
          </a:bodyPr>
          <a:lstStyle/>
          <a:p>
            <a:pPr algn="ctr" defTabSz="1218956">
              <a:lnSpc>
                <a:spcPct val="80000"/>
              </a:lnSpc>
            </a:pPr>
            <a:r>
              <a:rPr lang="en-IN" sz="3600"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01</a:t>
            </a:r>
          </a:p>
          <a:p>
            <a:pPr algn="ctr" defTabSz="1218956">
              <a:lnSpc>
                <a:spcPct val="80000"/>
              </a:lnSpc>
            </a:pPr>
            <a:r>
              <a:rPr lang="en-IN" sz="1467"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Administration</a:t>
            </a:r>
          </a:p>
        </p:txBody>
      </p:sp>
      <p:sp>
        <p:nvSpPr>
          <p:cNvPr id="332" name="TextBox 331">
            <a:extLst>
              <a:ext uri="{FF2B5EF4-FFF2-40B4-BE49-F238E27FC236}">
                <a16:creationId xmlns:a16="http://schemas.microsoft.com/office/drawing/2014/main" id="{FF88BB97-B29B-1DC1-72DC-5907A2F8777D}"/>
              </a:ext>
            </a:extLst>
          </p:cNvPr>
          <p:cNvSpPr txBox="1"/>
          <p:nvPr/>
        </p:nvSpPr>
        <p:spPr>
          <a:xfrm>
            <a:off x="3925090" y="4356020"/>
            <a:ext cx="1221808" cy="896784"/>
          </a:xfrm>
          <a:prstGeom prst="rect">
            <a:avLst/>
          </a:prstGeom>
          <a:noFill/>
        </p:spPr>
        <p:txBody>
          <a:bodyPr wrap="none" rtlCol="0">
            <a:spAutoFit/>
          </a:bodyPr>
          <a:lstStyle/>
          <a:p>
            <a:pPr algn="ctr" defTabSz="1218956">
              <a:lnSpc>
                <a:spcPct val="80000"/>
              </a:lnSpc>
            </a:pPr>
            <a:r>
              <a:rPr lang="en-IN" sz="3600"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02</a:t>
            </a:r>
          </a:p>
          <a:p>
            <a:pPr algn="ctr" defTabSz="1218956">
              <a:lnSpc>
                <a:spcPct val="80000"/>
              </a:lnSpc>
            </a:pPr>
            <a:r>
              <a:rPr lang="en-IN" sz="1467"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Skills </a:t>
            </a:r>
          </a:p>
          <a:p>
            <a:pPr algn="ctr" defTabSz="1218956">
              <a:lnSpc>
                <a:spcPct val="80000"/>
              </a:lnSpc>
            </a:pPr>
            <a:r>
              <a:rPr lang="en-IN" sz="1467"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Planning </a:t>
            </a:r>
          </a:p>
        </p:txBody>
      </p:sp>
      <p:sp>
        <p:nvSpPr>
          <p:cNvPr id="333" name="TextBox 332">
            <a:extLst>
              <a:ext uri="{FF2B5EF4-FFF2-40B4-BE49-F238E27FC236}">
                <a16:creationId xmlns:a16="http://schemas.microsoft.com/office/drawing/2014/main" id="{C374C62F-A541-9582-C3BE-28342BFB6642}"/>
              </a:ext>
            </a:extLst>
          </p:cNvPr>
          <p:cNvSpPr txBox="1"/>
          <p:nvPr/>
        </p:nvSpPr>
        <p:spPr>
          <a:xfrm>
            <a:off x="6419834" y="4393680"/>
            <a:ext cx="1574470" cy="896784"/>
          </a:xfrm>
          <a:prstGeom prst="rect">
            <a:avLst/>
          </a:prstGeom>
          <a:noFill/>
        </p:spPr>
        <p:txBody>
          <a:bodyPr wrap="none" rtlCol="0">
            <a:spAutoFit/>
          </a:bodyPr>
          <a:lstStyle/>
          <a:p>
            <a:pPr algn="ctr" defTabSz="1218956">
              <a:lnSpc>
                <a:spcPct val="80000"/>
              </a:lnSpc>
            </a:pPr>
            <a:r>
              <a:rPr lang="en-IN" sz="3600"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03</a:t>
            </a:r>
          </a:p>
          <a:p>
            <a:pPr algn="ctr" defTabSz="1218956">
              <a:lnSpc>
                <a:spcPct val="80000"/>
              </a:lnSpc>
            </a:pPr>
            <a:r>
              <a:rPr lang="en-IN" sz="1467"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Learning </a:t>
            </a:r>
          </a:p>
          <a:p>
            <a:pPr algn="ctr" defTabSz="1218956">
              <a:lnSpc>
                <a:spcPct val="80000"/>
              </a:lnSpc>
            </a:pPr>
            <a:r>
              <a:rPr lang="en-IN" sz="1467"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Programmes</a:t>
            </a:r>
          </a:p>
        </p:txBody>
      </p:sp>
      <p:sp>
        <p:nvSpPr>
          <p:cNvPr id="334" name="TextBox 333">
            <a:extLst>
              <a:ext uri="{FF2B5EF4-FFF2-40B4-BE49-F238E27FC236}">
                <a16:creationId xmlns:a16="http://schemas.microsoft.com/office/drawing/2014/main" id="{C42325AC-F7B3-DE84-7700-28C29A51A99B}"/>
              </a:ext>
            </a:extLst>
          </p:cNvPr>
          <p:cNvSpPr txBox="1"/>
          <p:nvPr/>
        </p:nvSpPr>
        <p:spPr>
          <a:xfrm>
            <a:off x="9174701" y="4356020"/>
            <a:ext cx="1430200" cy="896784"/>
          </a:xfrm>
          <a:prstGeom prst="rect">
            <a:avLst/>
          </a:prstGeom>
          <a:noFill/>
          <a:ln>
            <a:noFill/>
          </a:ln>
        </p:spPr>
        <p:txBody>
          <a:bodyPr wrap="none" rtlCol="0">
            <a:spAutoFit/>
          </a:bodyPr>
          <a:lstStyle/>
          <a:p>
            <a:pPr algn="ctr" defTabSz="1218956">
              <a:lnSpc>
                <a:spcPct val="80000"/>
              </a:lnSpc>
            </a:pPr>
            <a:r>
              <a:rPr lang="en-IN" sz="3600"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04</a:t>
            </a:r>
          </a:p>
          <a:p>
            <a:pPr algn="ctr" defTabSz="1218956">
              <a:lnSpc>
                <a:spcPct val="80000"/>
              </a:lnSpc>
            </a:pPr>
            <a:r>
              <a:rPr lang="en-IN" sz="1467"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Quality</a:t>
            </a:r>
          </a:p>
          <a:p>
            <a:pPr algn="ctr" defTabSz="1218956">
              <a:lnSpc>
                <a:spcPct val="80000"/>
              </a:lnSpc>
            </a:pPr>
            <a:r>
              <a:rPr lang="en-IN" sz="1467" b="1" cap="all" dirty="0">
                <a:solidFill>
                  <a:srgbClr val="3C3C3C">
                    <a:lumMod val="10000"/>
                  </a:srgbClr>
                </a:solidFill>
                <a:latin typeface="Arial" panose="020B0604020202020204" pitchFamily="34" charset="0"/>
                <a:ea typeface="Open Sans" panose="020B0606030504020204" pitchFamily="34" charset="0"/>
                <a:cs typeface="Arial" panose="020B0604020202020204" pitchFamily="34" charset="0"/>
                <a:sym typeface="Montserrat Regular"/>
              </a:rPr>
              <a:t>Assurance </a:t>
            </a:r>
          </a:p>
        </p:txBody>
      </p:sp>
      <p:sp>
        <p:nvSpPr>
          <p:cNvPr id="335" name="TextBox 334">
            <a:extLst>
              <a:ext uri="{FF2B5EF4-FFF2-40B4-BE49-F238E27FC236}">
                <a16:creationId xmlns:a16="http://schemas.microsoft.com/office/drawing/2014/main" id="{3935022C-3196-D8F0-CC6A-4005AE10F30D}"/>
              </a:ext>
            </a:extLst>
          </p:cNvPr>
          <p:cNvSpPr txBox="1"/>
          <p:nvPr/>
        </p:nvSpPr>
        <p:spPr>
          <a:xfrm>
            <a:off x="1226812" y="6131250"/>
            <a:ext cx="2271283" cy="338554"/>
          </a:xfrm>
          <a:prstGeom prst="rect">
            <a:avLst/>
          </a:prstGeom>
          <a:noFill/>
          <a:ln w="3175" cap="flat">
            <a:noFill/>
            <a:miter lim="400000"/>
          </a:ln>
          <a:effectLst/>
          <a:sp3d/>
        </p:spPr>
        <p:txBody>
          <a:bodyPr wrap="square">
            <a:spAutoFit/>
          </a:bodyPr>
          <a:lstStyle/>
          <a:p>
            <a:pPr defTabSz="1219170">
              <a:defRPr/>
            </a:pPr>
            <a:r>
              <a:rPr lang="en-US" sz="1600" b="1" kern="0" dirty="0">
                <a:solidFill>
                  <a:srgbClr val="3C3C3C">
                    <a:lumMod val="10000"/>
                  </a:srgbClr>
                </a:solidFill>
                <a:latin typeface="Arial" panose="020B0604020202020204" pitchFamily="34" charset="0"/>
                <a:cs typeface="Arial" panose="020B0604020202020204" pitchFamily="34" charset="0"/>
                <a:sym typeface="Montserrat Regular"/>
              </a:rPr>
              <a:t>No change</a:t>
            </a:r>
          </a:p>
        </p:txBody>
      </p:sp>
      <p:sp>
        <p:nvSpPr>
          <p:cNvPr id="336" name="TextBox 335">
            <a:extLst>
              <a:ext uri="{FF2B5EF4-FFF2-40B4-BE49-F238E27FC236}">
                <a16:creationId xmlns:a16="http://schemas.microsoft.com/office/drawing/2014/main" id="{228A43A9-5C3E-6DBD-E202-D824B12F3C6A}"/>
              </a:ext>
            </a:extLst>
          </p:cNvPr>
          <p:cNvSpPr txBox="1"/>
          <p:nvPr/>
        </p:nvSpPr>
        <p:spPr>
          <a:xfrm>
            <a:off x="3785956" y="6163546"/>
            <a:ext cx="2271283" cy="338554"/>
          </a:xfrm>
          <a:prstGeom prst="rect">
            <a:avLst/>
          </a:prstGeom>
          <a:noFill/>
          <a:ln w="3175" cap="flat">
            <a:noFill/>
            <a:miter lim="400000"/>
          </a:ln>
          <a:effectLst/>
          <a:sp3d/>
        </p:spPr>
        <p:txBody>
          <a:bodyPr wrap="square">
            <a:spAutoFit/>
          </a:bodyPr>
          <a:lstStyle/>
          <a:p>
            <a:pPr defTabSz="1219170">
              <a:defRPr/>
            </a:pPr>
            <a:r>
              <a:rPr lang="en-US" sz="1600" b="1" kern="0" dirty="0">
                <a:solidFill>
                  <a:srgbClr val="3C3C3C">
                    <a:lumMod val="10000"/>
                  </a:srgbClr>
                </a:solidFill>
                <a:latin typeface="Arial" panose="020B0604020202020204" pitchFamily="34" charset="0"/>
                <a:cs typeface="Arial" panose="020B0604020202020204" pitchFamily="34" charset="0"/>
                <a:sym typeface="Montserrat Regular"/>
              </a:rPr>
              <a:t>8% Increase</a:t>
            </a:r>
          </a:p>
        </p:txBody>
      </p:sp>
      <p:sp>
        <p:nvSpPr>
          <p:cNvPr id="337" name="TextBox 336">
            <a:extLst>
              <a:ext uri="{FF2B5EF4-FFF2-40B4-BE49-F238E27FC236}">
                <a16:creationId xmlns:a16="http://schemas.microsoft.com/office/drawing/2014/main" id="{58B4C1BB-D454-406B-35A2-138CC86EC384}"/>
              </a:ext>
            </a:extLst>
          </p:cNvPr>
          <p:cNvSpPr txBox="1"/>
          <p:nvPr/>
        </p:nvSpPr>
        <p:spPr>
          <a:xfrm>
            <a:off x="6459891" y="6140952"/>
            <a:ext cx="2271283" cy="338554"/>
          </a:xfrm>
          <a:prstGeom prst="rect">
            <a:avLst/>
          </a:prstGeom>
          <a:noFill/>
          <a:ln w="3175" cap="flat">
            <a:noFill/>
            <a:miter lim="400000"/>
          </a:ln>
          <a:effectLst/>
          <a:sp3d/>
        </p:spPr>
        <p:txBody>
          <a:bodyPr wrap="square">
            <a:spAutoFit/>
          </a:bodyPr>
          <a:lstStyle/>
          <a:p>
            <a:pPr defTabSz="1219170">
              <a:defRPr/>
            </a:pPr>
            <a:r>
              <a:rPr lang="en-US" sz="1600" b="1" kern="0" dirty="0">
                <a:solidFill>
                  <a:srgbClr val="3C3C3C">
                    <a:lumMod val="10000"/>
                  </a:srgbClr>
                </a:solidFill>
                <a:latin typeface="Arial" panose="020B0604020202020204" pitchFamily="34" charset="0"/>
                <a:cs typeface="Arial" panose="020B0604020202020204" pitchFamily="34" charset="0"/>
                <a:sym typeface="Montserrat Regular"/>
              </a:rPr>
              <a:t>15% Decrease</a:t>
            </a:r>
          </a:p>
        </p:txBody>
      </p:sp>
      <p:sp>
        <p:nvSpPr>
          <p:cNvPr id="338" name="TextBox 337">
            <a:extLst>
              <a:ext uri="{FF2B5EF4-FFF2-40B4-BE49-F238E27FC236}">
                <a16:creationId xmlns:a16="http://schemas.microsoft.com/office/drawing/2014/main" id="{89EE257A-87C4-C0A2-092D-E101100E4664}"/>
              </a:ext>
            </a:extLst>
          </p:cNvPr>
          <p:cNvSpPr txBox="1"/>
          <p:nvPr/>
        </p:nvSpPr>
        <p:spPr>
          <a:xfrm>
            <a:off x="9164443" y="6163546"/>
            <a:ext cx="2271283" cy="338554"/>
          </a:xfrm>
          <a:prstGeom prst="rect">
            <a:avLst/>
          </a:prstGeom>
          <a:noFill/>
          <a:ln w="3175" cap="flat">
            <a:noFill/>
            <a:miter lim="400000"/>
          </a:ln>
          <a:effectLst/>
          <a:sp3d/>
        </p:spPr>
        <p:txBody>
          <a:bodyPr wrap="square">
            <a:spAutoFit/>
          </a:bodyPr>
          <a:lstStyle/>
          <a:p>
            <a:pPr defTabSz="1219170">
              <a:defRPr/>
            </a:pPr>
            <a:r>
              <a:rPr lang="en-US" sz="1600" b="1" kern="0" dirty="0">
                <a:solidFill>
                  <a:srgbClr val="3C3C3C">
                    <a:lumMod val="10000"/>
                  </a:srgbClr>
                </a:solidFill>
                <a:latin typeface="Arial" panose="020B0604020202020204" pitchFamily="34" charset="0"/>
                <a:cs typeface="Arial" panose="020B0604020202020204" pitchFamily="34" charset="0"/>
                <a:sym typeface="Montserrat Regular"/>
              </a:rPr>
              <a:t>No change</a:t>
            </a:r>
          </a:p>
        </p:txBody>
      </p:sp>
    </p:spTree>
    <p:extLst>
      <p:ext uri="{BB962C8B-B14F-4D97-AF65-F5344CB8AC3E}">
        <p14:creationId xmlns:p14="http://schemas.microsoft.com/office/powerpoint/2010/main" val="265717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5CEED20-4CA1-5F1A-1B27-0031B229BEAD}"/>
              </a:ext>
            </a:extLst>
          </p:cNvPr>
          <p:cNvSpPr>
            <a:spLocks noGrp="1"/>
          </p:cNvSpPr>
          <p:nvPr>
            <p:ph type="title"/>
          </p:nvPr>
        </p:nvSpPr>
        <p:spPr>
          <a:xfrm>
            <a:off x="762747" y="333821"/>
            <a:ext cx="9322835" cy="575403"/>
          </a:xfrm>
        </p:spPr>
        <p:txBody>
          <a:bodyPr/>
          <a:lstStyle/>
          <a:p>
            <a:r>
              <a:rPr lang="en-ZA" sz="2667" dirty="0">
                <a:solidFill>
                  <a:schemeClr val="tx2">
                    <a:lumMod val="10000"/>
                  </a:schemeClr>
                </a:solidFill>
                <a:latin typeface="+mn-lt"/>
              </a:rPr>
              <a:t>B.4 Performance Highlights</a:t>
            </a:r>
          </a:p>
        </p:txBody>
      </p:sp>
      <p:grpSp>
        <p:nvGrpSpPr>
          <p:cNvPr id="7" name="Group 6">
            <a:extLst>
              <a:ext uri="{FF2B5EF4-FFF2-40B4-BE49-F238E27FC236}">
                <a16:creationId xmlns:a16="http://schemas.microsoft.com/office/drawing/2014/main" id="{CBDC6826-E8A3-CD4E-6CE4-BA627E76261F}"/>
              </a:ext>
            </a:extLst>
          </p:cNvPr>
          <p:cNvGrpSpPr/>
          <p:nvPr/>
        </p:nvGrpSpPr>
        <p:grpSpPr>
          <a:xfrm>
            <a:off x="652861" y="569298"/>
            <a:ext cx="10986281" cy="6093007"/>
            <a:chOff x="579239" y="562232"/>
            <a:chExt cx="8239711" cy="4569755"/>
          </a:xfrm>
        </p:grpSpPr>
        <p:grpSp>
          <p:nvGrpSpPr>
            <p:cNvPr id="8" name="Group 7">
              <a:extLst>
                <a:ext uri="{FF2B5EF4-FFF2-40B4-BE49-F238E27FC236}">
                  <a16:creationId xmlns:a16="http://schemas.microsoft.com/office/drawing/2014/main" id="{57FA4C52-3058-7137-FAED-03FE1CB5CD8F}"/>
                </a:ext>
              </a:extLst>
            </p:cNvPr>
            <p:cNvGrpSpPr/>
            <p:nvPr/>
          </p:nvGrpSpPr>
          <p:grpSpPr>
            <a:xfrm>
              <a:off x="2237167" y="3298409"/>
              <a:ext cx="1882357" cy="1833578"/>
              <a:chOff x="2677659" y="3055384"/>
              <a:chExt cx="1762890" cy="1833578"/>
            </a:xfrm>
          </p:grpSpPr>
          <p:sp>
            <p:nvSpPr>
              <p:cNvPr id="29" name="Oval 28">
                <a:extLst>
                  <a:ext uri="{FF2B5EF4-FFF2-40B4-BE49-F238E27FC236}">
                    <a16:creationId xmlns:a16="http://schemas.microsoft.com/office/drawing/2014/main" id="{1903A312-41D4-9D7B-6CBC-B1A17C483CD7}"/>
                  </a:ext>
                </a:extLst>
              </p:cNvPr>
              <p:cNvSpPr/>
              <p:nvPr/>
            </p:nvSpPr>
            <p:spPr>
              <a:xfrm>
                <a:off x="2677659" y="3055384"/>
                <a:ext cx="1762890" cy="1833578"/>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defTabSz="1218956"/>
                <a:endParaRPr lang="en-IN" sz="2400" cap="all" dirty="0">
                  <a:solidFill>
                    <a:prstClr val="white"/>
                  </a:solidFill>
                  <a:latin typeface="Arial" panose="020B0604020202020204" pitchFamily="34" charset="0"/>
                  <a:cs typeface="Arial" panose="020B0604020202020204" pitchFamily="34" charset="0"/>
                  <a:sym typeface="Montserrat Regular"/>
                </a:endParaRPr>
              </a:p>
            </p:txBody>
          </p:sp>
          <p:sp>
            <p:nvSpPr>
              <p:cNvPr id="30" name="TextBox 29">
                <a:extLst>
                  <a:ext uri="{FF2B5EF4-FFF2-40B4-BE49-F238E27FC236}">
                    <a16:creationId xmlns:a16="http://schemas.microsoft.com/office/drawing/2014/main" id="{4CE4D920-D13E-1802-CBF0-1DC35F3B2640}"/>
                  </a:ext>
                </a:extLst>
              </p:cNvPr>
              <p:cNvSpPr txBox="1"/>
              <p:nvPr/>
            </p:nvSpPr>
            <p:spPr>
              <a:xfrm>
                <a:off x="2925823" y="3509296"/>
                <a:ext cx="1250157" cy="1084912"/>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defTabSz="1218956"/>
                <a:r>
                  <a:rPr lang="en-IN" sz="24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a:t>
                </a:r>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545/525</a:t>
                </a: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103.8%  </a:t>
                </a:r>
              </a:p>
              <a:p>
                <a:pPr defTabSz="1218956"/>
                <a:endPar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endParaRP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BURSARIES COMPLETED</a:t>
                </a:r>
              </a:p>
            </p:txBody>
          </p:sp>
        </p:grpSp>
        <p:grpSp>
          <p:nvGrpSpPr>
            <p:cNvPr id="9" name="Group 8">
              <a:extLst>
                <a:ext uri="{FF2B5EF4-FFF2-40B4-BE49-F238E27FC236}">
                  <a16:creationId xmlns:a16="http://schemas.microsoft.com/office/drawing/2014/main" id="{0EBAD11E-82FC-2B70-7554-CE971DBBB166}"/>
                </a:ext>
              </a:extLst>
            </p:cNvPr>
            <p:cNvGrpSpPr/>
            <p:nvPr/>
          </p:nvGrpSpPr>
          <p:grpSpPr>
            <a:xfrm>
              <a:off x="5520387" y="2551175"/>
              <a:ext cx="2133396" cy="2105285"/>
              <a:chOff x="5445058" y="3257128"/>
              <a:chExt cx="1723179" cy="1811310"/>
            </a:xfrm>
          </p:grpSpPr>
          <p:sp>
            <p:nvSpPr>
              <p:cNvPr id="27" name="Oval 26">
                <a:extLst>
                  <a:ext uri="{FF2B5EF4-FFF2-40B4-BE49-F238E27FC236}">
                    <a16:creationId xmlns:a16="http://schemas.microsoft.com/office/drawing/2014/main" id="{B10C3518-C156-C83B-9274-580BF076249C}"/>
                  </a:ext>
                </a:extLst>
              </p:cNvPr>
              <p:cNvSpPr/>
              <p:nvPr/>
            </p:nvSpPr>
            <p:spPr>
              <a:xfrm>
                <a:off x="5445058" y="3257128"/>
                <a:ext cx="1723179" cy="181131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endParaRPr lang="en-IN" sz="2400" cap="all" dirty="0">
                  <a:solidFill>
                    <a:prstClr val="white"/>
                  </a:solidFill>
                  <a:latin typeface="Arial" panose="020B0604020202020204" pitchFamily="34" charset="0"/>
                  <a:cs typeface="Arial" panose="020B0604020202020204" pitchFamily="34" charset="0"/>
                  <a:sym typeface="Montserrat Regular"/>
                </a:endParaRPr>
              </a:p>
            </p:txBody>
          </p:sp>
          <p:sp>
            <p:nvSpPr>
              <p:cNvPr id="28" name="TextBox 27">
                <a:extLst>
                  <a:ext uri="{FF2B5EF4-FFF2-40B4-BE49-F238E27FC236}">
                    <a16:creationId xmlns:a16="http://schemas.microsoft.com/office/drawing/2014/main" id="{0AC79BB7-94A2-1E3C-6CAC-432C332BAF64}"/>
                  </a:ext>
                </a:extLst>
              </p:cNvPr>
              <p:cNvSpPr txBox="1"/>
              <p:nvPr/>
            </p:nvSpPr>
            <p:spPr>
              <a:xfrm>
                <a:off x="5782842" y="3593909"/>
                <a:ext cx="1148338" cy="1012858"/>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22/20 </a:t>
                </a: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110%</a:t>
                </a: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CAPACITY BUILDING WORKSHOPS CONDUCTED</a:t>
                </a:r>
              </a:p>
            </p:txBody>
          </p:sp>
        </p:grpSp>
        <p:grpSp>
          <p:nvGrpSpPr>
            <p:cNvPr id="10" name="Group 9">
              <a:extLst>
                <a:ext uri="{FF2B5EF4-FFF2-40B4-BE49-F238E27FC236}">
                  <a16:creationId xmlns:a16="http://schemas.microsoft.com/office/drawing/2014/main" id="{0885F386-51F2-3BEE-E43C-BA2D015A7A48}"/>
                </a:ext>
              </a:extLst>
            </p:cNvPr>
            <p:cNvGrpSpPr/>
            <p:nvPr/>
          </p:nvGrpSpPr>
          <p:grpSpPr>
            <a:xfrm>
              <a:off x="3603428" y="562232"/>
              <a:ext cx="2321495" cy="2388867"/>
              <a:chOff x="4186898" y="1138433"/>
              <a:chExt cx="2321495" cy="2388867"/>
            </a:xfrm>
          </p:grpSpPr>
          <p:sp>
            <p:nvSpPr>
              <p:cNvPr id="25" name="Oval 24">
                <a:extLst>
                  <a:ext uri="{FF2B5EF4-FFF2-40B4-BE49-F238E27FC236}">
                    <a16:creationId xmlns:a16="http://schemas.microsoft.com/office/drawing/2014/main" id="{1CB99029-EBEF-7CAA-F139-C4666AC901A8}"/>
                  </a:ext>
                </a:extLst>
              </p:cNvPr>
              <p:cNvSpPr/>
              <p:nvPr/>
            </p:nvSpPr>
            <p:spPr>
              <a:xfrm>
                <a:off x="4186898" y="1138433"/>
                <a:ext cx="2321495" cy="2388867"/>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endParaRPr lang="en-IN" sz="2400" cap="all" dirty="0">
                  <a:solidFill>
                    <a:prstClr val="white"/>
                  </a:solidFill>
                  <a:latin typeface="Arial" panose="020B0604020202020204" pitchFamily="34" charset="0"/>
                  <a:cs typeface="Arial" panose="020B0604020202020204" pitchFamily="34" charset="0"/>
                  <a:sym typeface="Montserrat Regular"/>
                </a:endParaRPr>
              </a:p>
            </p:txBody>
          </p:sp>
          <p:sp>
            <p:nvSpPr>
              <p:cNvPr id="26" name="TextBox 25">
                <a:extLst>
                  <a:ext uri="{FF2B5EF4-FFF2-40B4-BE49-F238E27FC236}">
                    <a16:creationId xmlns:a16="http://schemas.microsoft.com/office/drawing/2014/main" id="{B3AE6E72-9930-F7B2-81F5-CD8929DC5758}"/>
                  </a:ext>
                </a:extLst>
              </p:cNvPr>
              <p:cNvSpPr txBox="1"/>
              <p:nvPr/>
            </p:nvSpPr>
            <p:spPr>
              <a:xfrm>
                <a:off x="4570745" y="1718440"/>
                <a:ext cx="1604226" cy="1146420"/>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defTabSz="1218956"/>
                <a:r>
                  <a:rPr lang="en-IN" sz="2133"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a:t>
                </a:r>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1 497/960</a:t>
                </a: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105.6% </a:t>
                </a:r>
                <a:r>
                  <a:rPr lang="en-IN" sz="14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ENTREPRENEURSHIP COOPERATION DEVELOPMENT CAPACITATION</a:t>
                </a:r>
                <a:endPar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endParaRPr>
              </a:p>
            </p:txBody>
          </p:sp>
        </p:grpSp>
        <p:sp>
          <p:nvSpPr>
            <p:cNvPr id="11" name="Oval 10">
              <a:extLst>
                <a:ext uri="{FF2B5EF4-FFF2-40B4-BE49-F238E27FC236}">
                  <a16:creationId xmlns:a16="http://schemas.microsoft.com/office/drawing/2014/main" id="{E93E4DC2-E26C-07CC-2B22-4C86C01CFBCE}"/>
                </a:ext>
              </a:extLst>
            </p:cNvPr>
            <p:cNvSpPr/>
            <p:nvPr/>
          </p:nvSpPr>
          <p:spPr>
            <a:xfrm>
              <a:off x="2084128" y="1453870"/>
              <a:ext cx="1773489" cy="164362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r>
                <a:rPr lang="en-ZA" sz="1467" b="1" kern="0" cap="all" dirty="0">
                  <a:solidFill>
                    <a:prstClr val="white"/>
                  </a:solidFill>
                  <a:latin typeface="Arial" panose="020B0604020202020204" pitchFamily="34" charset="0"/>
                  <a:cs typeface="Arial" panose="020B0604020202020204" pitchFamily="34" charset="0"/>
                  <a:sym typeface="Montserrat Regular"/>
                </a:rPr>
                <a:t>1 592/1 525 </a:t>
              </a:r>
            </a:p>
            <a:p>
              <a:pPr defTabSz="1218956"/>
              <a:r>
                <a:rPr lang="en-ZA" sz="1467" b="1" kern="0" cap="all" dirty="0">
                  <a:solidFill>
                    <a:prstClr val="white"/>
                  </a:solidFill>
                  <a:latin typeface="Arial" panose="020B0604020202020204" pitchFamily="34" charset="0"/>
                  <a:cs typeface="Arial" panose="020B0604020202020204" pitchFamily="34" charset="0"/>
                  <a:sym typeface="Montserrat Regular"/>
                </a:rPr>
                <a:t>       104.4% NEW bursaries funded</a:t>
              </a:r>
              <a:endParaRPr lang="en-US" sz="1467" b="1" kern="0" cap="all" dirty="0">
                <a:solidFill>
                  <a:prstClr val="white"/>
                </a:solidFill>
                <a:latin typeface="Arial" panose="020B0604020202020204" pitchFamily="34" charset="0"/>
                <a:cs typeface="Arial" panose="020B0604020202020204" pitchFamily="34" charset="0"/>
                <a:sym typeface="Montserrat Regular"/>
              </a:endParaRPr>
            </a:p>
          </p:txBody>
        </p:sp>
        <p:grpSp>
          <p:nvGrpSpPr>
            <p:cNvPr id="12" name="Group 11">
              <a:extLst>
                <a:ext uri="{FF2B5EF4-FFF2-40B4-BE49-F238E27FC236}">
                  <a16:creationId xmlns:a16="http://schemas.microsoft.com/office/drawing/2014/main" id="{AB1A2737-88DD-22C8-0C04-C007EA197E81}"/>
                </a:ext>
              </a:extLst>
            </p:cNvPr>
            <p:cNvGrpSpPr/>
            <p:nvPr/>
          </p:nvGrpSpPr>
          <p:grpSpPr>
            <a:xfrm>
              <a:off x="6764714" y="1483672"/>
              <a:ext cx="2054236" cy="2029787"/>
              <a:chOff x="6509346" y="1018254"/>
              <a:chExt cx="2724110" cy="2955734"/>
            </a:xfrm>
            <a:solidFill>
              <a:srgbClr val="DC5C05"/>
            </a:solidFill>
          </p:grpSpPr>
          <p:sp>
            <p:nvSpPr>
              <p:cNvPr id="23" name="Oval 22">
                <a:extLst>
                  <a:ext uri="{FF2B5EF4-FFF2-40B4-BE49-F238E27FC236}">
                    <a16:creationId xmlns:a16="http://schemas.microsoft.com/office/drawing/2014/main" id="{9C2500A0-0377-2630-01AA-8E6CD8566411}"/>
                  </a:ext>
                </a:extLst>
              </p:cNvPr>
              <p:cNvSpPr/>
              <p:nvPr/>
            </p:nvSpPr>
            <p:spPr>
              <a:xfrm>
                <a:off x="6509346" y="1018254"/>
                <a:ext cx="2724110" cy="295573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endParaRPr lang="en-IN" sz="2400" cap="all" dirty="0">
                  <a:solidFill>
                    <a:prstClr val="white"/>
                  </a:solidFill>
                  <a:latin typeface="Arial" panose="020B0604020202020204" pitchFamily="34" charset="0"/>
                  <a:cs typeface="Arial" panose="020B0604020202020204" pitchFamily="34" charset="0"/>
                  <a:sym typeface="Montserrat Regular"/>
                </a:endParaRPr>
              </a:p>
            </p:txBody>
          </p:sp>
          <p:sp>
            <p:nvSpPr>
              <p:cNvPr id="24" name="TextBox 23">
                <a:extLst>
                  <a:ext uri="{FF2B5EF4-FFF2-40B4-BE49-F238E27FC236}">
                    <a16:creationId xmlns:a16="http://schemas.microsoft.com/office/drawing/2014/main" id="{D569F37F-615F-994B-09BC-F3C8696AA6EF}"/>
                  </a:ext>
                </a:extLst>
              </p:cNvPr>
              <p:cNvSpPr txBox="1"/>
              <p:nvPr/>
            </p:nvSpPr>
            <p:spPr>
              <a:xfrm>
                <a:off x="6737355" y="1701753"/>
                <a:ext cx="2140552" cy="1579827"/>
              </a:xfrm>
              <a:prstGeom prst="rect">
                <a:avLst/>
              </a:prstGeom>
              <a:solidFill>
                <a:schemeClr val="accent2"/>
              </a:solidFill>
              <a:ln>
                <a:noFill/>
              </a:ln>
            </p:spPr>
            <p:txBody>
              <a:bodyPr wrap="square" rtlCol="0">
                <a:spAutoFit/>
              </a:bodyPr>
              <a:lstStyle/>
              <a:p>
                <a:pPr defTabSz="1218956"/>
                <a:r>
                  <a:rPr lang="en-IN" sz="24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a:t>
                </a:r>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16/15</a:t>
                </a: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106.7%</a:t>
                </a:r>
              </a:p>
              <a:p>
                <a:pPr defTabSz="1218956"/>
                <a:endPar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endParaRP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Qualifications developed</a:t>
                </a:r>
              </a:p>
            </p:txBody>
          </p:sp>
        </p:grpSp>
        <p:grpSp>
          <p:nvGrpSpPr>
            <p:cNvPr id="13" name="Group 12">
              <a:extLst>
                <a:ext uri="{FF2B5EF4-FFF2-40B4-BE49-F238E27FC236}">
                  <a16:creationId xmlns:a16="http://schemas.microsoft.com/office/drawing/2014/main" id="{30C01378-0EFB-9FA4-CB98-E97DE399116F}"/>
                </a:ext>
              </a:extLst>
            </p:cNvPr>
            <p:cNvGrpSpPr/>
            <p:nvPr/>
          </p:nvGrpSpPr>
          <p:grpSpPr>
            <a:xfrm>
              <a:off x="836305" y="2647307"/>
              <a:ext cx="1723394" cy="1643623"/>
              <a:chOff x="663853" y="3233660"/>
              <a:chExt cx="1605544" cy="1643623"/>
            </a:xfrm>
          </p:grpSpPr>
          <p:sp>
            <p:nvSpPr>
              <p:cNvPr id="21" name="Oval 20">
                <a:extLst>
                  <a:ext uri="{FF2B5EF4-FFF2-40B4-BE49-F238E27FC236}">
                    <a16:creationId xmlns:a16="http://schemas.microsoft.com/office/drawing/2014/main" id="{AF7E287A-C4EF-E9CC-A41C-319F50F1E3E0}"/>
                  </a:ext>
                </a:extLst>
              </p:cNvPr>
              <p:cNvSpPr/>
              <p:nvPr/>
            </p:nvSpPr>
            <p:spPr>
              <a:xfrm>
                <a:off x="663853" y="3233660"/>
                <a:ext cx="1605544" cy="164362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endParaRPr lang="en-IN" sz="2400" cap="all" dirty="0">
                  <a:solidFill>
                    <a:prstClr val="white"/>
                  </a:solidFill>
                  <a:latin typeface="Arial" panose="020B0604020202020204" pitchFamily="34" charset="0"/>
                  <a:cs typeface="Arial" panose="020B0604020202020204" pitchFamily="34" charset="0"/>
                  <a:sym typeface="Montserrat Regular"/>
                </a:endParaRPr>
              </a:p>
            </p:txBody>
          </p:sp>
          <p:sp>
            <p:nvSpPr>
              <p:cNvPr id="22" name="TextBox 21">
                <a:extLst>
                  <a:ext uri="{FF2B5EF4-FFF2-40B4-BE49-F238E27FC236}">
                    <a16:creationId xmlns:a16="http://schemas.microsoft.com/office/drawing/2014/main" id="{2FC6460E-D559-23C2-63BB-B69898BEEBF1}"/>
                  </a:ext>
                </a:extLst>
              </p:cNvPr>
              <p:cNvSpPr txBox="1"/>
              <p:nvPr/>
            </p:nvSpPr>
            <p:spPr>
              <a:xfrm>
                <a:off x="807823" y="3663278"/>
                <a:ext cx="1291199" cy="838451"/>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defTabSz="1219139" hangingPunct="0"/>
                <a:r>
                  <a:rPr lang="en-ZA" sz="1333" b="1" kern="0" cap="all" dirty="0">
                    <a:solidFill>
                      <a:prstClr val="white"/>
                    </a:solidFill>
                    <a:latin typeface="Arial" panose="020B0604020202020204" pitchFamily="34" charset="0"/>
                    <a:cs typeface="Arial" panose="020B0604020202020204" pitchFamily="34" charset="0"/>
                    <a:sym typeface="Montserrat Regular"/>
                  </a:rPr>
                  <a:t>  4 487</a:t>
                </a:r>
                <a:r>
                  <a:rPr lang="en-US" sz="1333" b="1" kern="0" cap="all" dirty="0">
                    <a:solidFill>
                      <a:prstClr val="white"/>
                    </a:solidFill>
                    <a:latin typeface="Arial" panose="020B0604020202020204" pitchFamily="34" charset="0"/>
                    <a:cs typeface="Arial" panose="020B0604020202020204" pitchFamily="34" charset="0"/>
                    <a:sym typeface="Montserrat Regular"/>
                  </a:rPr>
                  <a:t>/16 774</a:t>
                </a:r>
              </a:p>
              <a:p>
                <a:pPr algn="ctr" defTabSz="1219139" hangingPunct="0"/>
                <a:r>
                  <a:rPr lang="en-US" sz="1333" b="1" kern="0" cap="all" dirty="0">
                    <a:solidFill>
                      <a:prstClr val="white"/>
                    </a:solidFill>
                    <a:latin typeface="Arial" panose="020B0604020202020204" pitchFamily="34" charset="0"/>
                    <a:cs typeface="Arial" panose="020B0604020202020204" pitchFamily="34" charset="0"/>
                    <a:sym typeface="Montserrat Regular"/>
                  </a:rPr>
                  <a:t>     27%</a:t>
                </a:r>
              </a:p>
              <a:p>
                <a:pPr algn="ctr" defTabSz="1219139" hangingPunct="0"/>
                <a:endParaRPr lang="en-US" sz="1333" b="1" kern="0" cap="all" dirty="0">
                  <a:solidFill>
                    <a:prstClr val="white"/>
                  </a:solidFill>
                  <a:latin typeface="Arial" panose="020B0604020202020204" pitchFamily="34" charset="0"/>
                  <a:cs typeface="Arial" panose="020B0604020202020204" pitchFamily="34" charset="0"/>
                  <a:sym typeface="Montserrat Regular"/>
                </a:endParaRPr>
              </a:p>
              <a:p>
                <a:pPr algn="ctr" defTabSz="1219139" hangingPunct="0"/>
                <a:r>
                  <a:rPr lang="en-US" sz="1333" b="1" kern="0" cap="all" dirty="0">
                    <a:solidFill>
                      <a:prstClr val="white"/>
                    </a:solidFill>
                    <a:latin typeface="Arial" panose="020B0604020202020204" pitchFamily="34" charset="0"/>
                    <a:cs typeface="Arial" panose="020B0604020202020204" pitchFamily="34" charset="0"/>
                    <a:sym typeface="Montserrat Regular"/>
                  </a:rPr>
                  <a:t>learners completed</a:t>
                </a:r>
              </a:p>
            </p:txBody>
          </p:sp>
        </p:grpSp>
        <p:grpSp>
          <p:nvGrpSpPr>
            <p:cNvPr id="14" name="Group 13">
              <a:extLst>
                <a:ext uri="{FF2B5EF4-FFF2-40B4-BE49-F238E27FC236}">
                  <a16:creationId xmlns:a16="http://schemas.microsoft.com/office/drawing/2014/main" id="{5E377A2C-7506-B2AB-7ED2-601CE10F1652}"/>
                </a:ext>
              </a:extLst>
            </p:cNvPr>
            <p:cNvGrpSpPr/>
            <p:nvPr/>
          </p:nvGrpSpPr>
          <p:grpSpPr>
            <a:xfrm>
              <a:off x="3806023" y="2675322"/>
              <a:ext cx="1977246" cy="1981137"/>
              <a:chOff x="2851833" y="1214726"/>
              <a:chExt cx="1977246" cy="1981137"/>
            </a:xfrm>
          </p:grpSpPr>
          <p:sp>
            <p:nvSpPr>
              <p:cNvPr id="19" name="Oval 18">
                <a:extLst>
                  <a:ext uri="{FF2B5EF4-FFF2-40B4-BE49-F238E27FC236}">
                    <a16:creationId xmlns:a16="http://schemas.microsoft.com/office/drawing/2014/main" id="{3B36395D-9E9A-B98A-8F42-DFA7E6E97782}"/>
                  </a:ext>
                </a:extLst>
              </p:cNvPr>
              <p:cNvSpPr/>
              <p:nvPr/>
            </p:nvSpPr>
            <p:spPr>
              <a:xfrm>
                <a:off x="2851833" y="1214726"/>
                <a:ext cx="1977246" cy="1981137"/>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endParaRPr lang="en-IN" sz="2400" cap="all" dirty="0">
                  <a:solidFill>
                    <a:srgbClr val="030304">
                      <a:lumMod val="50000"/>
                    </a:srgbClr>
                  </a:solidFill>
                  <a:latin typeface="Arial" panose="020B0604020202020204" pitchFamily="34" charset="0"/>
                  <a:cs typeface="Arial" panose="020B0604020202020204" pitchFamily="34" charset="0"/>
                  <a:sym typeface="Montserrat Regular"/>
                </a:endParaRPr>
              </a:p>
            </p:txBody>
          </p:sp>
          <p:sp>
            <p:nvSpPr>
              <p:cNvPr id="20" name="TextBox 19">
                <a:extLst>
                  <a:ext uri="{FF2B5EF4-FFF2-40B4-BE49-F238E27FC236}">
                    <a16:creationId xmlns:a16="http://schemas.microsoft.com/office/drawing/2014/main" id="{2D10CBE6-8223-68E0-A3DD-875E0DDACE48}"/>
                  </a:ext>
                </a:extLst>
              </p:cNvPr>
              <p:cNvSpPr txBox="1"/>
              <p:nvPr/>
            </p:nvSpPr>
            <p:spPr>
              <a:xfrm>
                <a:off x="3147818" y="1438183"/>
                <a:ext cx="1653379" cy="1177245"/>
              </a:xfrm>
              <a:prstGeom prst="rect">
                <a:avLst/>
              </a:prstGeom>
              <a:noFill/>
              <a:ln>
                <a:noFill/>
              </a:ln>
            </p:spPr>
            <p:txBody>
              <a:bodyPr wrap="square">
                <a:spAutoFit/>
              </a:bodyPr>
              <a:lstStyle/>
              <a:p>
                <a:pPr defTabSz="1219139" hangingPunct="0"/>
                <a:r>
                  <a:rPr lang="en-ZA" sz="1600" b="1" kern="0" cap="all" dirty="0">
                    <a:solidFill>
                      <a:prstClr val="white"/>
                    </a:solidFill>
                    <a:latin typeface="Arial" panose="020B0604020202020204" pitchFamily="34" charset="0"/>
                    <a:cs typeface="Arial" panose="020B0604020202020204" pitchFamily="34" charset="0"/>
                    <a:sym typeface="Montserrat Regular"/>
                  </a:rPr>
                  <a:t>  11/10</a:t>
                </a:r>
              </a:p>
              <a:p>
                <a:pPr defTabSz="1219139" hangingPunct="0"/>
                <a:r>
                  <a:rPr lang="en-ZA" sz="1600" b="1" kern="0" cap="all" dirty="0">
                    <a:solidFill>
                      <a:prstClr val="white"/>
                    </a:solidFill>
                    <a:latin typeface="Arial" panose="020B0604020202020204" pitchFamily="34" charset="0"/>
                    <a:cs typeface="Arial" panose="020B0604020202020204" pitchFamily="34" charset="0"/>
                    <a:sym typeface="Montserrat Regular"/>
                  </a:rPr>
                  <a:t>   110% </a:t>
                </a:r>
              </a:p>
              <a:p>
                <a:pPr defTabSz="1219139" hangingPunct="0"/>
                <a:r>
                  <a:rPr lang="en-ZA" sz="1600" b="1" kern="0" cap="all" dirty="0">
                    <a:solidFill>
                      <a:prstClr val="white"/>
                    </a:solidFill>
                    <a:latin typeface="Arial" panose="020B0604020202020204" pitchFamily="34" charset="0"/>
                    <a:cs typeface="Arial" panose="020B0604020202020204" pitchFamily="34" charset="0"/>
                    <a:sym typeface="Montserrat Regular"/>
                  </a:rPr>
                  <a:t>RURAL DEVELOPMENT PROJECTS COMPLETED</a:t>
                </a:r>
                <a:endParaRPr lang="en-ZA" sz="1600" kern="0" cap="all" dirty="0">
                  <a:solidFill>
                    <a:prstClr val="white"/>
                  </a:solidFill>
                  <a:latin typeface="Arial" panose="020B0604020202020204"/>
                  <a:sym typeface="Montserrat Regular"/>
                </a:endParaRPr>
              </a:p>
            </p:txBody>
          </p:sp>
        </p:grpSp>
        <p:sp>
          <p:nvSpPr>
            <p:cNvPr id="15" name="Oval 14">
              <a:extLst>
                <a:ext uri="{FF2B5EF4-FFF2-40B4-BE49-F238E27FC236}">
                  <a16:creationId xmlns:a16="http://schemas.microsoft.com/office/drawing/2014/main" id="{44C83810-531A-10C1-0E38-9CD48A1BED67}"/>
                </a:ext>
              </a:extLst>
            </p:cNvPr>
            <p:cNvSpPr/>
            <p:nvPr/>
          </p:nvSpPr>
          <p:spPr>
            <a:xfrm>
              <a:off x="579239" y="1005897"/>
              <a:ext cx="1736998" cy="164362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r>
                <a:rPr lang="en-ZA" sz="1600" b="1" kern="0" cap="all" dirty="0">
                  <a:solidFill>
                    <a:prstClr val="white"/>
                  </a:solidFill>
                  <a:latin typeface="Arial" panose="020B0604020202020204" pitchFamily="34" charset="0"/>
                  <a:cs typeface="Arial" panose="020B0604020202020204" pitchFamily="34" charset="0"/>
                  <a:sym typeface="Montserrat Regular"/>
                </a:rPr>
                <a:t>28 060/22 058</a:t>
              </a:r>
            </a:p>
            <a:p>
              <a:pPr defTabSz="1218956"/>
              <a:r>
                <a:rPr lang="en-ZA" sz="1600" b="1" kern="0" cap="all" dirty="0">
                  <a:solidFill>
                    <a:prstClr val="white"/>
                  </a:solidFill>
                  <a:latin typeface="Arial" panose="020B0604020202020204" pitchFamily="34" charset="0"/>
                  <a:cs typeface="Arial" panose="020B0604020202020204" pitchFamily="34" charset="0"/>
                  <a:sym typeface="Montserrat Regular"/>
                </a:rPr>
                <a:t>      121.9% </a:t>
              </a:r>
            </a:p>
            <a:p>
              <a:pPr defTabSz="1218956"/>
              <a:endParaRPr lang="en-ZA" sz="1600" b="1" kern="0" cap="all" dirty="0">
                <a:solidFill>
                  <a:prstClr val="white"/>
                </a:solidFill>
                <a:latin typeface="Arial" panose="020B0604020202020204" pitchFamily="34" charset="0"/>
                <a:cs typeface="Arial" panose="020B0604020202020204" pitchFamily="34" charset="0"/>
                <a:sym typeface="Montserrat Regular"/>
              </a:endParaRPr>
            </a:p>
            <a:p>
              <a:pPr defTabSz="1218956"/>
              <a:r>
                <a:rPr lang="en-ZA" sz="1600" b="1" kern="0" cap="all" dirty="0">
                  <a:solidFill>
                    <a:prstClr val="white"/>
                  </a:solidFill>
                  <a:latin typeface="Arial" panose="020B0604020202020204" pitchFamily="34" charset="0"/>
                  <a:cs typeface="Arial" panose="020B0604020202020204" pitchFamily="34" charset="0"/>
                  <a:sym typeface="Montserrat Regular"/>
                </a:rPr>
                <a:t>Learners funded</a:t>
              </a:r>
              <a:endParaRPr lang="en-US" sz="1600" b="1" kern="0" cap="all" dirty="0">
                <a:solidFill>
                  <a:prstClr val="white"/>
                </a:solidFill>
                <a:latin typeface="Arial" panose="020B0604020202020204" pitchFamily="34" charset="0"/>
                <a:cs typeface="Arial" panose="020B0604020202020204" pitchFamily="34" charset="0"/>
                <a:sym typeface="Montserrat Regular"/>
              </a:endParaRPr>
            </a:p>
          </p:txBody>
        </p:sp>
        <p:grpSp>
          <p:nvGrpSpPr>
            <p:cNvPr id="16" name="Group 15">
              <a:extLst>
                <a:ext uri="{FF2B5EF4-FFF2-40B4-BE49-F238E27FC236}">
                  <a16:creationId xmlns:a16="http://schemas.microsoft.com/office/drawing/2014/main" id="{3671A3CB-0AE9-634D-90D9-F8C707391EFF}"/>
                </a:ext>
              </a:extLst>
            </p:cNvPr>
            <p:cNvGrpSpPr/>
            <p:nvPr/>
          </p:nvGrpSpPr>
          <p:grpSpPr>
            <a:xfrm>
              <a:off x="5681461" y="660125"/>
              <a:ext cx="1950333" cy="1802795"/>
              <a:chOff x="2782464" y="3551487"/>
              <a:chExt cx="1950333" cy="1802795"/>
            </a:xfrm>
          </p:grpSpPr>
          <p:sp>
            <p:nvSpPr>
              <p:cNvPr id="17" name="Oval 16">
                <a:extLst>
                  <a:ext uri="{FF2B5EF4-FFF2-40B4-BE49-F238E27FC236}">
                    <a16:creationId xmlns:a16="http://schemas.microsoft.com/office/drawing/2014/main" id="{79DA74CF-B0EC-2332-0AEA-875F958E1CBE}"/>
                  </a:ext>
                </a:extLst>
              </p:cNvPr>
              <p:cNvSpPr/>
              <p:nvPr/>
            </p:nvSpPr>
            <p:spPr>
              <a:xfrm>
                <a:off x="2782464" y="3551487"/>
                <a:ext cx="1882358" cy="1802795"/>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defTabSz="1218956"/>
                <a:endParaRPr lang="en-IN" sz="2400" cap="all" dirty="0">
                  <a:solidFill>
                    <a:prstClr val="white"/>
                  </a:solidFill>
                  <a:latin typeface="Arial" panose="020B0604020202020204" pitchFamily="34" charset="0"/>
                  <a:cs typeface="Arial" panose="020B0604020202020204" pitchFamily="34" charset="0"/>
                  <a:sym typeface="Montserrat Regular"/>
                </a:endParaRPr>
              </a:p>
            </p:txBody>
          </p:sp>
          <p:sp>
            <p:nvSpPr>
              <p:cNvPr id="18" name="TextBox 17">
                <a:extLst>
                  <a:ext uri="{FF2B5EF4-FFF2-40B4-BE49-F238E27FC236}">
                    <a16:creationId xmlns:a16="http://schemas.microsoft.com/office/drawing/2014/main" id="{3676DD39-0C00-8C04-3813-4904EA8E53B7}"/>
                  </a:ext>
                </a:extLst>
              </p:cNvPr>
              <p:cNvSpPr txBox="1"/>
              <p:nvPr/>
            </p:nvSpPr>
            <p:spPr>
              <a:xfrm>
                <a:off x="3084596" y="3826717"/>
                <a:ext cx="1648201" cy="1084912"/>
              </a:xfrm>
              <a:prstGeom prst="rect">
                <a:avLst/>
              </a:prstGeom>
              <a:noFill/>
            </p:spPr>
            <p:txBody>
              <a:bodyPr wrap="square" rtlCol="0">
                <a:spAutoFit/>
              </a:bodyPr>
              <a:lstStyle/>
              <a:p>
                <a:pPr defTabSz="1218956"/>
                <a:r>
                  <a:rPr lang="en-IN" sz="24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a:t>
                </a:r>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28/25</a:t>
                </a: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     112% </a:t>
                </a:r>
              </a:p>
              <a:p>
                <a:pPr defTabSz="1218956"/>
                <a:r>
                  <a:rPr lang="en-IN" sz="1600" b="1" cap="all" dirty="0">
                    <a:solidFill>
                      <a:prstClr val="white"/>
                    </a:solidFill>
                    <a:latin typeface="Arial" panose="020B0604020202020204" pitchFamily="34" charset="0"/>
                    <a:ea typeface="Open Sans" panose="020B0606030504020204" pitchFamily="34" charset="0"/>
                    <a:cs typeface="Arial" panose="020B0604020202020204" pitchFamily="34" charset="0"/>
                    <a:sym typeface="Montserrat Regular"/>
                  </a:rPr>
                  <a:t>CAREER EXHIBITIONS CONDUCTED</a:t>
                </a:r>
              </a:p>
            </p:txBody>
          </p:sp>
        </p:grpSp>
      </p:grpSp>
    </p:spTree>
    <p:extLst>
      <p:ext uri="{BB962C8B-B14F-4D97-AF65-F5344CB8AC3E}">
        <p14:creationId xmlns:p14="http://schemas.microsoft.com/office/powerpoint/2010/main" val="226111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947491-F5BB-9453-9E00-A750430467E7}"/>
              </a:ext>
            </a:extLst>
          </p:cNvPr>
          <p:cNvSpPr>
            <a:spLocks noGrp="1"/>
          </p:cNvSpPr>
          <p:nvPr>
            <p:ph type="title"/>
          </p:nvPr>
        </p:nvSpPr>
        <p:spPr>
          <a:xfrm>
            <a:off x="559343" y="495347"/>
            <a:ext cx="9322835" cy="575403"/>
          </a:xfrm>
        </p:spPr>
        <p:txBody>
          <a:bodyPr/>
          <a:lstStyle/>
          <a:p>
            <a:pPr algn="l"/>
            <a:r>
              <a:rPr lang="en-ZA" sz="2667" dirty="0">
                <a:solidFill>
                  <a:schemeClr val="tx2">
                    <a:lumMod val="10000"/>
                  </a:schemeClr>
                </a:solidFill>
              </a:rPr>
              <a:t>B.5 Transformation Imperatives</a:t>
            </a:r>
          </a:p>
        </p:txBody>
      </p:sp>
      <p:sp>
        <p:nvSpPr>
          <p:cNvPr id="7" name="Rectangle 6">
            <a:extLst>
              <a:ext uri="{FF2B5EF4-FFF2-40B4-BE49-F238E27FC236}">
                <a16:creationId xmlns:a16="http://schemas.microsoft.com/office/drawing/2014/main" id="{D57E09C7-5CD5-172A-44EB-114E436B7CCD}"/>
              </a:ext>
            </a:extLst>
          </p:cNvPr>
          <p:cNvSpPr/>
          <p:nvPr/>
        </p:nvSpPr>
        <p:spPr>
          <a:xfrm>
            <a:off x="559343" y="1995775"/>
            <a:ext cx="5222621" cy="297517"/>
          </a:xfrm>
          <a:prstGeom prst="rect">
            <a:avLst/>
          </a:prstGeom>
          <a:solidFill>
            <a:schemeClr val="bg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39" hangingPunct="0"/>
            <a:endParaRPr lang="en-ZA" sz="1600" kern="0" dirty="0">
              <a:solidFill>
                <a:srgbClr val="3C3C3C">
                  <a:lumMod val="10000"/>
                </a:srgbClr>
              </a:solidFill>
              <a:latin typeface="Helvetica Neue Medium"/>
              <a:ea typeface="Helvetica Neue Medium"/>
              <a:cs typeface="Helvetica Neue Medium"/>
              <a:sym typeface="Helvetica Neue Medium"/>
            </a:endParaRPr>
          </a:p>
        </p:txBody>
      </p:sp>
      <p:pic>
        <p:nvPicPr>
          <p:cNvPr id="8" name="Graphic 7" descr="Two Men outline">
            <a:extLst>
              <a:ext uri="{FF2B5EF4-FFF2-40B4-BE49-F238E27FC236}">
                <a16:creationId xmlns:a16="http://schemas.microsoft.com/office/drawing/2014/main" id="{85F8800B-A84F-8CD3-56D6-C9B56C34A8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74108" y="1367029"/>
            <a:ext cx="1219200" cy="1219200"/>
          </a:xfrm>
          <a:prstGeom prst="rect">
            <a:avLst/>
          </a:prstGeom>
        </p:spPr>
      </p:pic>
      <p:grpSp>
        <p:nvGrpSpPr>
          <p:cNvPr id="9" name="Group 8">
            <a:extLst>
              <a:ext uri="{FF2B5EF4-FFF2-40B4-BE49-F238E27FC236}">
                <a16:creationId xmlns:a16="http://schemas.microsoft.com/office/drawing/2014/main" id="{8F4641D8-411B-D6A6-E7DE-221C55819A95}"/>
              </a:ext>
            </a:extLst>
          </p:cNvPr>
          <p:cNvGrpSpPr/>
          <p:nvPr/>
        </p:nvGrpSpPr>
        <p:grpSpPr>
          <a:xfrm>
            <a:off x="776694" y="1288928"/>
            <a:ext cx="2090420" cy="1219200"/>
            <a:chOff x="421957" y="1121569"/>
            <a:chExt cx="1567815" cy="914400"/>
          </a:xfrm>
        </p:grpSpPr>
        <p:pic>
          <p:nvPicPr>
            <p:cNvPr id="10" name="Graphic 9" descr="Two women outline">
              <a:extLst>
                <a:ext uri="{FF2B5EF4-FFF2-40B4-BE49-F238E27FC236}">
                  <a16:creationId xmlns:a16="http://schemas.microsoft.com/office/drawing/2014/main" id="{949D9599-D3FF-3EAF-9247-1DD28C24EB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957" y="1121569"/>
              <a:ext cx="914400" cy="914400"/>
            </a:xfrm>
            <a:prstGeom prst="rect">
              <a:avLst/>
            </a:prstGeom>
          </p:spPr>
        </p:pic>
        <p:pic>
          <p:nvPicPr>
            <p:cNvPr id="11" name="Graphic 10" descr="Group of women outline">
              <a:extLst>
                <a:ext uri="{FF2B5EF4-FFF2-40B4-BE49-F238E27FC236}">
                  <a16:creationId xmlns:a16="http://schemas.microsoft.com/office/drawing/2014/main" id="{D5515539-BAAE-8C58-AEA7-308962359B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372" y="1121569"/>
              <a:ext cx="914400" cy="914400"/>
            </a:xfrm>
            <a:prstGeom prst="rect">
              <a:avLst/>
            </a:prstGeom>
          </p:spPr>
        </p:pic>
      </p:grpSp>
      <p:sp>
        <p:nvSpPr>
          <p:cNvPr id="12" name="TextBox 11">
            <a:extLst>
              <a:ext uri="{FF2B5EF4-FFF2-40B4-BE49-F238E27FC236}">
                <a16:creationId xmlns:a16="http://schemas.microsoft.com/office/drawing/2014/main" id="{2BA6F933-2374-2D59-AC40-14C37941EF29}"/>
              </a:ext>
            </a:extLst>
          </p:cNvPr>
          <p:cNvSpPr txBox="1"/>
          <p:nvPr/>
        </p:nvSpPr>
        <p:spPr>
          <a:xfrm>
            <a:off x="853313" y="2453500"/>
            <a:ext cx="1981688" cy="42056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1219139" fontAlgn="ctr" hangingPunct="0"/>
            <a:r>
              <a:rPr lang="en-US" sz="2133" b="1" kern="0" cap="all" dirty="0">
                <a:solidFill>
                  <a:srgbClr val="3C3C3C">
                    <a:lumMod val="10000"/>
                  </a:srgbClr>
                </a:solidFill>
                <a:latin typeface="Arial" panose="020B0604020202020204" pitchFamily="34" charset="0"/>
                <a:cs typeface="Arial" panose="020B0604020202020204" pitchFamily="34" charset="0"/>
                <a:sym typeface="Montserrat Regular"/>
              </a:rPr>
              <a:t>(72%)</a:t>
            </a:r>
          </a:p>
        </p:txBody>
      </p:sp>
      <p:sp>
        <p:nvSpPr>
          <p:cNvPr id="13" name="TextBox 12">
            <a:extLst>
              <a:ext uri="{FF2B5EF4-FFF2-40B4-BE49-F238E27FC236}">
                <a16:creationId xmlns:a16="http://schemas.microsoft.com/office/drawing/2014/main" id="{E33F6AC3-2B65-9EEB-9A22-B3F4E250FC61}"/>
              </a:ext>
            </a:extLst>
          </p:cNvPr>
          <p:cNvSpPr txBox="1"/>
          <p:nvPr/>
        </p:nvSpPr>
        <p:spPr>
          <a:xfrm>
            <a:off x="2790493" y="2471321"/>
            <a:ext cx="2742715" cy="42056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1219139" fontAlgn="ctr" hangingPunct="0"/>
            <a:r>
              <a:rPr lang="en-US" sz="2133" b="1" kern="0" cap="all" dirty="0">
                <a:solidFill>
                  <a:srgbClr val="3C3C3C">
                    <a:lumMod val="10000"/>
                  </a:srgbClr>
                </a:solidFill>
                <a:latin typeface="Arial" panose="020B0604020202020204" pitchFamily="34" charset="0"/>
                <a:cs typeface="Arial" panose="020B0604020202020204" pitchFamily="34" charset="0"/>
                <a:sym typeface="Montserrat Regular"/>
              </a:rPr>
              <a:t>(28%)</a:t>
            </a:r>
          </a:p>
        </p:txBody>
      </p:sp>
      <p:graphicFrame>
        <p:nvGraphicFramePr>
          <p:cNvPr id="14" name="Chart 13">
            <a:extLst>
              <a:ext uri="{FF2B5EF4-FFF2-40B4-BE49-F238E27FC236}">
                <a16:creationId xmlns:a16="http://schemas.microsoft.com/office/drawing/2014/main" id="{B8F5B87F-0C12-1A88-B3C7-B0E74B6F1EAB}"/>
              </a:ext>
            </a:extLst>
          </p:cNvPr>
          <p:cNvGraphicFramePr/>
          <p:nvPr/>
        </p:nvGraphicFramePr>
        <p:xfrm>
          <a:off x="6259286" y="1910406"/>
          <a:ext cx="5759069" cy="375876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a:extLst>
              <a:ext uri="{FF2B5EF4-FFF2-40B4-BE49-F238E27FC236}">
                <a16:creationId xmlns:a16="http://schemas.microsoft.com/office/drawing/2014/main" id="{F5AB68D5-B9A7-EAE2-65F4-31173A4AC0D2}"/>
              </a:ext>
            </a:extLst>
          </p:cNvPr>
          <p:cNvGraphicFramePr/>
          <p:nvPr/>
        </p:nvGraphicFramePr>
        <p:xfrm>
          <a:off x="534760" y="3292628"/>
          <a:ext cx="5140960" cy="323296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6317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C4F8438F-96FA-F715-C0EA-CBE4CB5F5419}"/>
              </a:ext>
            </a:extLst>
          </p:cNvPr>
          <p:cNvSpPr txBox="1">
            <a:spLocks noGrp="1"/>
          </p:cNvSpPr>
          <p:nvPr>
            <p:ph type="title"/>
          </p:nvPr>
        </p:nvSpPr>
        <p:spPr>
          <a:xfrm>
            <a:off x="661664" y="665410"/>
            <a:ext cx="11169649" cy="53915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1pPr>
            <a:lvl2pPr marL="0" marR="0" indent="4572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2pPr>
            <a:lvl3pPr marL="0" marR="0" indent="9144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3pPr>
            <a:lvl4pPr marL="0" marR="0" indent="13716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4pPr>
            <a:lvl5pPr marL="0" marR="0" indent="18288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5pPr>
            <a:lvl6pPr marL="0" marR="0" indent="22860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6pPr>
            <a:lvl7pPr marL="0" marR="0" indent="27432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7pPr>
            <a:lvl8pPr marL="0" marR="0" indent="32004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8pPr>
            <a:lvl9pPr marL="0" marR="0" indent="36576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9pPr>
          </a:lstStyle>
          <a:p>
            <a:pPr hangingPunct="1"/>
            <a:r>
              <a:rPr lang="en-US" sz="2667" b="1" dirty="0">
                <a:solidFill>
                  <a:schemeClr val="tx2">
                    <a:lumMod val="10000"/>
                  </a:schemeClr>
                </a:solidFill>
                <a:cs typeface="Arial" panose="020B0604020202020204" pitchFamily="34" charset="0"/>
              </a:rPr>
              <a:t>B.3 Overall Performance_77% Achievement</a:t>
            </a:r>
          </a:p>
        </p:txBody>
      </p:sp>
      <p:sp>
        <p:nvSpPr>
          <p:cNvPr id="8" name="TextBox 7">
            <a:extLst>
              <a:ext uri="{FF2B5EF4-FFF2-40B4-BE49-F238E27FC236}">
                <a16:creationId xmlns:a16="http://schemas.microsoft.com/office/drawing/2014/main" id="{545BB7DA-8F04-CA7B-46E4-955123337F15}"/>
              </a:ext>
            </a:extLst>
          </p:cNvPr>
          <p:cNvSpPr txBox="1"/>
          <p:nvPr/>
        </p:nvSpPr>
        <p:spPr>
          <a:xfrm>
            <a:off x="2033452" y="1461205"/>
            <a:ext cx="3975377" cy="116974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219139" hangingPunct="0"/>
            <a:r>
              <a:rPr lang="en-US" sz="1867" b="1" kern="400" dirty="0">
                <a:solidFill>
                  <a:srgbClr val="3C3C3C">
                    <a:lumMod val="10000"/>
                  </a:srgbClr>
                </a:solidFill>
                <a:latin typeface="Arial" panose="020B0604020202020204"/>
                <a:cs typeface="Arial" panose="020B0604020202020204" pitchFamily="34" charset="0"/>
                <a:sym typeface="Montserrat Regular"/>
              </a:rPr>
              <a:t>Where we fell short:</a:t>
            </a:r>
          </a:p>
          <a:p>
            <a:pPr defTabSz="1219139" hangingPunct="0"/>
            <a:endParaRPr lang="en-US" sz="1867" b="1" kern="400" dirty="0">
              <a:solidFill>
                <a:srgbClr val="3C3C3C">
                  <a:lumMod val="10000"/>
                </a:srgbClr>
              </a:solidFill>
              <a:latin typeface="Arial" panose="020B0604020202020204"/>
              <a:cs typeface="Arial" panose="020B0604020202020204" pitchFamily="34" charset="0"/>
              <a:sym typeface="Montserrat Regular"/>
            </a:endParaRPr>
          </a:p>
          <a:p>
            <a:pPr marL="380990" indent="-380990" defTabSz="1219139" hangingPunct="0">
              <a:buFont typeface="Arial" panose="020B0604020202020204" pitchFamily="34" charset="0"/>
              <a:buChar char="•"/>
            </a:pPr>
            <a:endParaRPr lang="en-US" sz="1400" kern="400" dirty="0">
              <a:solidFill>
                <a:srgbClr val="3C3C3C">
                  <a:lumMod val="10000"/>
                </a:srgbClr>
              </a:solidFill>
              <a:latin typeface="Arial" panose="020B0604020202020204"/>
              <a:cs typeface="Arial" panose="020B0604020202020204" pitchFamily="34" charset="0"/>
              <a:sym typeface="Montserrat Regular"/>
            </a:endParaRPr>
          </a:p>
          <a:p>
            <a:pPr marL="380990" indent="-380990" defTabSz="1219139" hangingPunct="0">
              <a:buFont typeface="Arial" panose="020B0604020202020204" pitchFamily="34" charset="0"/>
              <a:buChar char="•"/>
            </a:pPr>
            <a:endParaRPr lang="en-US" sz="1867" kern="400" cap="all" dirty="0">
              <a:solidFill>
                <a:srgbClr val="3C3C3C">
                  <a:lumMod val="10000"/>
                </a:srgbClr>
              </a:solidFill>
              <a:latin typeface="Arial" panose="020B0604020202020204"/>
              <a:cs typeface="Arial" panose="020B0604020202020204" pitchFamily="34" charset="0"/>
              <a:sym typeface="Montserrat Regular"/>
            </a:endParaRPr>
          </a:p>
        </p:txBody>
      </p:sp>
      <p:grpSp>
        <p:nvGrpSpPr>
          <p:cNvPr id="3" name="Group 2">
            <a:extLst>
              <a:ext uri="{FF2B5EF4-FFF2-40B4-BE49-F238E27FC236}">
                <a16:creationId xmlns:a16="http://schemas.microsoft.com/office/drawing/2014/main" id="{C6ED7705-E78F-D370-5D9E-6ECC41F17646}"/>
              </a:ext>
            </a:extLst>
          </p:cNvPr>
          <p:cNvGrpSpPr/>
          <p:nvPr/>
        </p:nvGrpSpPr>
        <p:grpSpPr>
          <a:xfrm>
            <a:off x="5557581" y="2590439"/>
            <a:ext cx="6803753" cy="4535835"/>
            <a:chOff x="2562905" y="728435"/>
            <a:chExt cx="6096000" cy="4064000"/>
          </a:xfrm>
        </p:grpSpPr>
        <p:graphicFrame>
          <p:nvGraphicFramePr>
            <p:cNvPr id="6" name="Chart 5">
              <a:extLst>
                <a:ext uri="{FF2B5EF4-FFF2-40B4-BE49-F238E27FC236}">
                  <a16:creationId xmlns:a16="http://schemas.microsoft.com/office/drawing/2014/main" id="{4888E2E6-B733-05ED-56C9-98D9E0B21C23}"/>
                </a:ext>
              </a:extLst>
            </p:cNvPr>
            <p:cNvGraphicFramePr/>
            <p:nvPr/>
          </p:nvGraphicFramePr>
          <p:xfrm>
            <a:off x="2562905" y="728435"/>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74C4E86-93A1-380A-EE6E-784F06273597}"/>
                </a:ext>
              </a:extLst>
            </p:cNvPr>
            <p:cNvSpPr txBox="1"/>
            <p:nvPr/>
          </p:nvSpPr>
          <p:spPr>
            <a:xfrm>
              <a:off x="4958576" y="1210488"/>
              <a:ext cx="602166" cy="4871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39" hangingPunct="0"/>
              <a:r>
                <a:rPr lang="en-ZA" sz="1600" b="1" kern="0" dirty="0">
                  <a:solidFill>
                    <a:prstClr val="white"/>
                  </a:solidFill>
                  <a:latin typeface="Arial" panose="020B0604020202020204"/>
                  <a:ea typeface="Helvetica Neue"/>
                  <a:cs typeface="Helvetica Neue"/>
                  <a:sym typeface="Helvetica Neue"/>
                </a:rPr>
                <a:t>23% (12)</a:t>
              </a:r>
            </a:p>
          </p:txBody>
        </p:sp>
        <p:sp>
          <p:nvSpPr>
            <p:cNvPr id="10" name="TextBox 9">
              <a:extLst>
                <a:ext uri="{FF2B5EF4-FFF2-40B4-BE49-F238E27FC236}">
                  <a16:creationId xmlns:a16="http://schemas.microsoft.com/office/drawing/2014/main" id="{D132E497-DA40-81E0-48B2-F0E90904E051}"/>
                </a:ext>
              </a:extLst>
            </p:cNvPr>
            <p:cNvSpPr txBox="1"/>
            <p:nvPr/>
          </p:nvSpPr>
          <p:spPr>
            <a:xfrm>
              <a:off x="5215054" y="2710111"/>
              <a:ext cx="691376" cy="56082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39" hangingPunct="0"/>
              <a:r>
                <a:rPr lang="en-ZA" sz="1867" b="1" kern="0" dirty="0">
                  <a:solidFill>
                    <a:prstClr val="white"/>
                  </a:solidFill>
                  <a:latin typeface="Arial" panose="020B0604020202020204"/>
                  <a:ea typeface="Helvetica Neue"/>
                  <a:cs typeface="Helvetica Neue"/>
                  <a:sym typeface="Helvetica Neue"/>
                </a:rPr>
                <a:t>77% (40)</a:t>
              </a:r>
            </a:p>
          </p:txBody>
        </p:sp>
      </p:grpSp>
      <p:sp>
        <p:nvSpPr>
          <p:cNvPr id="2" name="Rectangle 1">
            <a:extLst>
              <a:ext uri="{FF2B5EF4-FFF2-40B4-BE49-F238E27FC236}">
                <a16:creationId xmlns:a16="http://schemas.microsoft.com/office/drawing/2014/main" id="{4F9AC59E-24EB-5525-A620-68AD26C82080}"/>
              </a:ext>
            </a:extLst>
          </p:cNvPr>
          <p:cNvSpPr>
            <a:spLocks noChangeArrowheads="1"/>
          </p:cNvSpPr>
          <p:nvPr/>
        </p:nvSpPr>
        <p:spPr bwMode="auto">
          <a:xfrm>
            <a:off x="728983" y="1971229"/>
            <a:ext cx="7995071" cy="385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buFontTx/>
              <a:buChar char="•"/>
            </a:pPr>
            <a:r>
              <a:rPr lang="en-US" altLang="en-US" sz="1733" b="1" kern="0" dirty="0">
                <a:solidFill>
                  <a:srgbClr val="030304"/>
                </a:solidFill>
                <a:latin typeface="Arial" panose="020B0604020202020204" pitchFamily="34" charset="0"/>
                <a:sym typeface="Montserrat Regular"/>
              </a:rPr>
              <a:t> Qualified audit opinion</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buFontTx/>
              <a:buChar char="•"/>
            </a:pPr>
            <a:r>
              <a:rPr lang="en-US" altLang="en-US" sz="1733" b="1" kern="0" dirty="0">
                <a:solidFill>
                  <a:srgbClr val="030304"/>
                </a:solidFill>
                <a:latin typeface="Arial" panose="020B0604020202020204" pitchFamily="34" charset="0"/>
                <a:sym typeface="Montserrat Regular"/>
              </a:rPr>
              <a:t> DG allocations</a:t>
            </a:r>
            <a:r>
              <a:rPr lang="en-US" altLang="en-US" sz="1733" kern="0" dirty="0">
                <a:solidFill>
                  <a:srgbClr val="030304"/>
                </a:solidFill>
                <a:latin typeface="Arial" panose="020B0604020202020204" pitchFamily="34" charset="0"/>
                <a:sym typeface="Montserrat Regular"/>
              </a:rPr>
              <a:t> to high and intermediate skills short by </a:t>
            </a:r>
            <a:r>
              <a:rPr lang="en-US" altLang="en-US" sz="1733" b="1" kern="0" dirty="0">
                <a:solidFill>
                  <a:srgbClr val="030304"/>
                </a:solidFill>
                <a:latin typeface="Arial" panose="020B0604020202020204" pitchFamily="34" charset="0"/>
                <a:sym typeface="Montserrat Regular"/>
              </a:rPr>
              <a:t>4% and 6%</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buFontTx/>
              <a:buChar char="•"/>
            </a:pPr>
            <a:r>
              <a:rPr lang="en-US" altLang="en-US" sz="1733" b="1" kern="0" dirty="0">
                <a:solidFill>
                  <a:srgbClr val="030304"/>
                </a:solidFill>
                <a:latin typeface="Arial" panose="020B0604020202020204" pitchFamily="34" charset="0"/>
                <a:sym typeface="Montserrat Regular"/>
              </a:rPr>
              <a:t> Partnerships:</a:t>
            </a:r>
            <a:r>
              <a:rPr lang="en-US" altLang="en-US" sz="1733" kern="0" dirty="0">
                <a:solidFill>
                  <a:srgbClr val="030304"/>
                </a:solidFill>
                <a:latin typeface="Arial" panose="020B0604020202020204" pitchFamily="34" charset="0"/>
                <a:sym typeface="Montserrat Regular"/>
              </a:rPr>
              <a:t> employer partnerships short by 	</a:t>
            </a:r>
            <a:r>
              <a:rPr lang="en-US" altLang="en-US" sz="1733" b="1" kern="0" dirty="0">
                <a:solidFill>
                  <a:srgbClr val="030304"/>
                </a:solidFill>
                <a:latin typeface="Arial" panose="020B0604020202020204" pitchFamily="34" charset="0"/>
                <a:sym typeface="Montserrat Regular"/>
              </a:rPr>
              <a:t>36%</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buFontTx/>
              <a:buChar char="•"/>
            </a:pPr>
            <a:r>
              <a:rPr lang="en-US" altLang="en-US" sz="1733" b="1" kern="0" dirty="0">
                <a:solidFill>
                  <a:srgbClr val="030304"/>
                </a:solidFill>
                <a:latin typeface="Arial" panose="020B0604020202020204" pitchFamily="34" charset="0"/>
                <a:sym typeface="Montserrat Regular"/>
              </a:rPr>
              <a:t> Learning programmes:</a:t>
            </a:r>
            <a:r>
              <a:rPr lang="en-US" altLang="en-US" sz="1733" kern="0" dirty="0">
                <a:solidFill>
                  <a:srgbClr val="030304"/>
                </a:solidFill>
                <a:latin typeface="Arial" panose="020B0604020202020204" pitchFamily="34" charset="0"/>
                <a:sym typeface="Montserrat Regular"/>
              </a:rPr>
              <a:t> major shortfalls in:</a:t>
            </a:r>
          </a:p>
          <a:p>
            <a:pPr marL="0" lvl="1"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Learnership completion - </a:t>
            </a:r>
            <a:r>
              <a:rPr lang="en-US" altLang="en-US" sz="1733" b="1" kern="0" dirty="0">
                <a:solidFill>
                  <a:srgbClr val="030304"/>
                </a:solidFill>
                <a:latin typeface="Arial" panose="020B0604020202020204" pitchFamily="34" charset="0"/>
                <a:sym typeface="Montserrat Regular"/>
              </a:rPr>
              <a:t>79%</a:t>
            </a:r>
            <a:endParaRPr lang="en-US" altLang="en-US" sz="1733" kern="0" dirty="0">
              <a:solidFill>
                <a:srgbClr val="030304"/>
              </a:solidFill>
              <a:latin typeface="Arial" panose="020B0604020202020204" pitchFamily="34" charset="0"/>
              <a:sym typeface="Montserrat Regular"/>
            </a:endParaRPr>
          </a:p>
          <a:p>
            <a:pPr marL="0" lvl="2"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RPL/ARPL enrolment - </a:t>
            </a:r>
            <a:r>
              <a:rPr lang="en-US" altLang="en-US" sz="1733" b="1" kern="0" dirty="0">
                <a:solidFill>
                  <a:srgbClr val="030304"/>
                </a:solidFill>
                <a:latin typeface="Arial" panose="020B0604020202020204" pitchFamily="34" charset="0"/>
                <a:sym typeface="Montserrat Regular"/>
              </a:rPr>
              <a:t>82%</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Internship completion - </a:t>
            </a:r>
            <a:r>
              <a:rPr lang="en-US" altLang="en-US" sz="1733" b="1" kern="0" dirty="0">
                <a:solidFill>
                  <a:srgbClr val="030304"/>
                </a:solidFill>
                <a:latin typeface="Arial" panose="020B0604020202020204" pitchFamily="34" charset="0"/>
                <a:sym typeface="Montserrat Regular"/>
              </a:rPr>
              <a:t>60%</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University WIL enrolment - </a:t>
            </a:r>
            <a:r>
              <a:rPr lang="en-US" altLang="en-US" sz="1733" b="1" kern="0" dirty="0">
                <a:solidFill>
                  <a:srgbClr val="030304"/>
                </a:solidFill>
                <a:latin typeface="Arial" panose="020B0604020202020204" pitchFamily="34" charset="0"/>
                <a:sym typeface="Montserrat Regular"/>
              </a:rPr>
              <a:t>31%</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Skills programme completion </a:t>
            </a:r>
            <a:r>
              <a:rPr lang="en-US" altLang="en-US" sz="1733" b="1" kern="0" dirty="0">
                <a:solidFill>
                  <a:srgbClr val="030304"/>
                </a:solidFill>
                <a:latin typeface="Arial" panose="020B0604020202020204" pitchFamily="34" charset="0"/>
                <a:sym typeface="Montserrat Regular"/>
              </a:rPr>
              <a:t>-62%</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Artisan completion - </a:t>
            </a:r>
            <a:r>
              <a:rPr lang="en-US" altLang="en-US" sz="1733" b="1" kern="0" dirty="0">
                <a:solidFill>
                  <a:srgbClr val="030304"/>
                </a:solidFill>
                <a:latin typeface="Arial" panose="020B0604020202020204" pitchFamily="34" charset="0"/>
                <a:sym typeface="Montserrat Regular"/>
              </a:rPr>
              <a:t>48%</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AET completion - </a:t>
            </a:r>
            <a:r>
              <a:rPr lang="en-US" altLang="en-US" sz="1733" b="1" kern="0" dirty="0">
                <a:solidFill>
                  <a:srgbClr val="030304"/>
                </a:solidFill>
                <a:latin typeface="Arial" panose="020B0604020202020204" pitchFamily="34" charset="0"/>
                <a:sym typeface="Montserrat Regular"/>
              </a:rPr>
              <a:t>100%</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Worker bursaries - </a:t>
            </a:r>
            <a:r>
              <a:rPr lang="en-US" altLang="en-US" sz="1733" b="1" kern="0" dirty="0">
                <a:solidFill>
                  <a:srgbClr val="030304"/>
                </a:solidFill>
                <a:latin typeface="Arial" panose="020B0604020202020204" pitchFamily="34" charset="0"/>
                <a:sym typeface="Montserrat Regular"/>
              </a:rPr>
              <a:t>19%</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r>
              <a:rPr lang="en-US" altLang="en-US" sz="1733" kern="0" dirty="0">
                <a:solidFill>
                  <a:srgbClr val="030304"/>
                </a:solidFill>
                <a:latin typeface="Arial" panose="020B0604020202020204" pitchFamily="34" charset="0"/>
                <a:sym typeface="Montserrat Regular"/>
              </a:rPr>
              <a:t>	WIL completion - </a:t>
            </a:r>
            <a:r>
              <a:rPr lang="en-US" altLang="en-US" sz="1733" b="1" kern="0" dirty="0">
                <a:solidFill>
                  <a:srgbClr val="030304"/>
                </a:solidFill>
                <a:latin typeface="Arial" panose="020B0604020202020204" pitchFamily="34" charset="0"/>
                <a:sym typeface="Montserrat Regular"/>
              </a:rPr>
              <a:t>91%</a:t>
            </a:r>
            <a:endParaRPr lang="en-US" altLang="en-US" sz="1733" kern="0" dirty="0">
              <a:solidFill>
                <a:srgbClr val="030304"/>
              </a:solidFill>
              <a:latin typeface="Arial" panose="020B0604020202020204" pitchFamily="34" charset="0"/>
              <a:sym typeface="Montserrat Regular"/>
            </a:endParaRPr>
          </a:p>
          <a:p>
            <a:pPr defTabSz="1219170" eaLnBrk="0" fontAlgn="base" hangingPunct="0">
              <a:spcBef>
                <a:spcPct val="0"/>
              </a:spcBef>
              <a:spcAft>
                <a:spcPct val="0"/>
              </a:spcAft>
            </a:pPr>
            <a:endParaRPr lang="en-US" altLang="en-US" sz="1733" kern="0" dirty="0">
              <a:solidFill>
                <a:srgbClr val="030304"/>
              </a:solidFill>
              <a:latin typeface="Arial" panose="020B0604020202020204" pitchFamily="34" charset="0"/>
              <a:sym typeface="Montserrat Regular"/>
            </a:endParaRPr>
          </a:p>
        </p:txBody>
      </p:sp>
      <p:sp>
        <p:nvSpPr>
          <p:cNvPr id="12" name="Oval 11">
            <a:extLst>
              <a:ext uri="{FF2B5EF4-FFF2-40B4-BE49-F238E27FC236}">
                <a16:creationId xmlns:a16="http://schemas.microsoft.com/office/drawing/2014/main" id="{514EFCD0-F713-F668-AE90-C37CB6D27DA6}"/>
              </a:ext>
            </a:extLst>
          </p:cNvPr>
          <p:cNvSpPr/>
          <p:nvPr/>
        </p:nvSpPr>
        <p:spPr>
          <a:xfrm>
            <a:off x="1373312" y="1280024"/>
            <a:ext cx="719648" cy="7379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800" kern="0" cap="all" dirty="0">
              <a:solidFill>
                <a:prstClr val="white"/>
              </a:solidFill>
              <a:latin typeface="Arial" panose="020B0604020202020204"/>
              <a:sym typeface="Montserrat Regular"/>
            </a:endParaRPr>
          </a:p>
        </p:txBody>
      </p:sp>
      <p:sp>
        <p:nvSpPr>
          <p:cNvPr id="13" name="Multiply 32">
            <a:extLst>
              <a:ext uri="{FF2B5EF4-FFF2-40B4-BE49-F238E27FC236}">
                <a16:creationId xmlns:a16="http://schemas.microsoft.com/office/drawing/2014/main" id="{1B64095A-5C3E-210B-3E84-9E1A4E2A158D}"/>
              </a:ext>
            </a:extLst>
          </p:cNvPr>
          <p:cNvSpPr/>
          <p:nvPr/>
        </p:nvSpPr>
        <p:spPr>
          <a:xfrm>
            <a:off x="1422400" y="1402080"/>
            <a:ext cx="611051" cy="493243"/>
          </a:xfrm>
          <a:prstGeom prst="mathMultiply">
            <a:avLst>
              <a:gd name="adj1" fmla="val 171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800" kern="0" cap="all" dirty="0">
              <a:solidFill>
                <a:prstClr val="white"/>
              </a:solidFill>
              <a:latin typeface="Arial" panose="020B0604020202020204"/>
              <a:sym typeface="Montserrat Regular"/>
            </a:endParaRPr>
          </a:p>
        </p:txBody>
      </p:sp>
    </p:spTree>
    <p:extLst>
      <p:ext uri="{BB962C8B-B14F-4D97-AF65-F5344CB8AC3E}">
        <p14:creationId xmlns:p14="http://schemas.microsoft.com/office/powerpoint/2010/main" val="332883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BBED-D867-468D-1515-92F2F47D0159}"/>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31AD805-8902-A3E0-EB1C-8E440377953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384" b="15384"/>
          <a:stretch/>
        </p:blipFill>
        <p:spPr>
          <a:xfrm>
            <a:off x="1" y="-22843"/>
            <a:ext cx="12192001" cy="5943352"/>
          </a:xfrm>
        </p:spPr>
      </p:pic>
      <p:sp>
        <p:nvSpPr>
          <p:cNvPr id="3" name="Text Placeholder 2">
            <a:extLst>
              <a:ext uri="{FF2B5EF4-FFF2-40B4-BE49-F238E27FC236}">
                <a16:creationId xmlns:a16="http://schemas.microsoft.com/office/drawing/2014/main" id="{9924475C-303C-668D-3E75-774F368E8223}"/>
              </a:ext>
            </a:extLst>
          </p:cNvPr>
          <p:cNvSpPr>
            <a:spLocks noGrp="1"/>
          </p:cNvSpPr>
          <p:nvPr>
            <p:ph type="body" sz="quarter" idx="11"/>
          </p:nvPr>
        </p:nvSpPr>
        <p:spPr>
          <a:xfrm>
            <a:off x="276906" y="1931323"/>
            <a:ext cx="4916487" cy="604583"/>
          </a:xfrm>
        </p:spPr>
        <p:txBody>
          <a:bodyPr/>
          <a:lstStyle/>
          <a:p>
            <a:r>
              <a:rPr lang="en-ZA" sz="8000" dirty="0"/>
              <a:t>PART C</a:t>
            </a:r>
          </a:p>
        </p:txBody>
      </p:sp>
      <p:sp>
        <p:nvSpPr>
          <p:cNvPr id="4" name="Text Placeholder 3">
            <a:extLst>
              <a:ext uri="{FF2B5EF4-FFF2-40B4-BE49-F238E27FC236}">
                <a16:creationId xmlns:a16="http://schemas.microsoft.com/office/drawing/2014/main" id="{E3E9944B-4AA7-FD4D-5D62-E72C6C9F0247}"/>
              </a:ext>
            </a:extLst>
          </p:cNvPr>
          <p:cNvSpPr>
            <a:spLocks noGrp="1"/>
          </p:cNvSpPr>
          <p:nvPr>
            <p:ph type="body" sz="quarter" idx="12"/>
          </p:nvPr>
        </p:nvSpPr>
        <p:spPr>
          <a:xfrm>
            <a:off x="276906" y="2971335"/>
            <a:ext cx="7658781" cy="1987916"/>
          </a:xfrm>
        </p:spPr>
        <p:txBody>
          <a:bodyPr/>
          <a:lstStyle/>
          <a:p>
            <a:r>
              <a:rPr lang="en-ZA" sz="3200" dirty="0"/>
              <a:t> Services delivery </a:t>
            </a:r>
            <a:endParaRPr lang="en-ZA" dirty="0">
              <a:solidFill>
                <a:srgbClr val="DF6626"/>
              </a:solidFill>
            </a:endParaRPr>
          </a:p>
        </p:txBody>
      </p:sp>
      <p:pic>
        <p:nvPicPr>
          <p:cNvPr id="16" name="Picture 15" descr="A logo with hands in a circle&#10;&#10;AI-generated content may be incorrect.">
            <a:extLst>
              <a:ext uri="{FF2B5EF4-FFF2-40B4-BE49-F238E27FC236}">
                <a16:creationId xmlns:a16="http://schemas.microsoft.com/office/drawing/2014/main" id="{4944ED3F-4DDF-999A-62E1-DB642C3BB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43"/>
            <a:ext cx="1577067" cy="1209480"/>
          </a:xfrm>
          <a:prstGeom prst="rect">
            <a:avLst/>
          </a:prstGeom>
        </p:spPr>
      </p:pic>
    </p:spTree>
    <p:extLst>
      <p:ext uri="{BB962C8B-B14F-4D97-AF65-F5344CB8AC3E}">
        <p14:creationId xmlns:p14="http://schemas.microsoft.com/office/powerpoint/2010/main" val="39957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372A04-0BCF-F95B-9973-987504DA1173}"/>
              </a:ext>
            </a:extLst>
          </p:cNvPr>
          <p:cNvSpPr txBox="1">
            <a:spLocks/>
          </p:cNvSpPr>
          <p:nvPr/>
        </p:nvSpPr>
        <p:spPr>
          <a:xfrm>
            <a:off x="654041" y="423632"/>
            <a:ext cx="10972800" cy="711081"/>
          </a:xfrm>
          <a:prstGeom prst="rect">
            <a:avLst/>
          </a:prstGeom>
          <a:ln w="3175">
            <a:miter lim="400000"/>
          </a:ln>
        </p:spPr>
        <p:txBody>
          <a:bodyPr vert="horz" lIns="25400" tIns="25400" rIns="25400" bIns="25400" rtlCol="0" anchor="ctr">
            <a:normAutofit/>
          </a:bodyPr>
          <a:lstStyle>
            <a:lvl1pPr algn="l" defTabSz="914240" rtl="0" eaLnBrk="1" latinLnBrk="0" hangingPunct="1">
              <a:spcBef>
                <a:spcPct val="0"/>
              </a:spcBef>
              <a:buNone/>
              <a:defRPr sz="2700" kern="1200">
                <a:solidFill>
                  <a:schemeClr val="tx1"/>
                </a:solidFill>
                <a:latin typeface="Arial" panose="020B0604020202020204" pitchFamily="34" charset="0"/>
                <a:ea typeface="+mj-ea"/>
                <a:cs typeface="+mj-cs"/>
              </a:defRPr>
            </a:lvl1pPr>
          </a:lstStyle>
          <a:p>
            <a:pPr defTabSz="1219139">
              <a:lnSpc>
                <a:spcPct val="80000"/>
              </a:lnSpc>
              <a:spcBef>
                <a:spcPts val="0"/>
              </a:spcBef>
            </a:pPr>
            <a:endParaRPr lang="en-IN" sz="2667" b="1" cap="all" spc="-192" dirty="0">
              <a:solidFill>
                <a:srgbClr val="3C3C3C">
                  <a:lumMod val="10000"/>
                </a:srgbClr>
              </a:solidFill>
              <a:cs typeface="Arial" panose="020B0604020202020204" pitchFamily="34" charset="0"/>
              <a:sym typeface="Calibri"/>
            </a:endParaRPr>
          </a:p>
        </p:txBody>
      </p:sp>
      <p:sp>
        <p:nvSpPr>
          <p:cNvPr id="7" name="Rectangle 6">
            <a:extLst>
              <a:ext uri="{FF2B5EF4-FFF2-40B4-BE49-F238E27FC236}">
                <a16:creationId xmlns:a16="http://schemas.microsoft.com/office/drawing/2014/main" id="{41DE2706-4691-97AB-C61B-B9A383DC335B}"/>
              </a:ext>
            </a:extLst>
          </p:cNvPr>
          <p:cNvSpPr/>
          <p:nvPr/>
        </p:nvSpPr>
        <p:spPr>
          <a:xfrm>
            <a:off x="3764982" y="1189349"/>
            <a:ext cx="4594265" cy="5395608"/>
          </a:xfrm>
          <a:prstGeom prst="rect">
            <a:avLst/>
          </a:prstGeom>
          <a:solidFill>
            <a:sysClr val="window" lastClr="FFFFFF">
              <a:lumMod val="95000"/>
            </a:sysClr>
          </a:solidFill>
          <a:ln w="25400" cap="flat" cmpd="sng" algn="ctr">
            <a:noFill/>
            <a:prstDash val="solid"/>
          </a:ln>
          <a:effectLst/>
        </p:spPr>
        <p:txBody>
          <a:bodyPr rtlCol="0" anchor="ctr"/>
          <a:lstStyle/>
          <a:p>
            <a:pPr defTabSz="1218956">
              <a:defRPr/>
            </a:pPr>
            <a:endParaRPr lang="en-IN" sz="2400" dirty="0">
              <a:solidFill>
                <a:srgbClr val="000000">
                  <a:lumMod val="75000"/>
                  <a:lumOff val="25000"/>
                </a:srgbClr>
              </a:solidFill>
              <a:latin typeface="Arial" panose="020B0604020202020204" pitchFamily="34" charset="0"/>
              <a:sym typeface="Montserrat Regular"/>
            </a:endParaRPr>
          </a:p>
        </p:txBody>
      </p:sp>
      <p:sp>
        <p:nvSpPr>
          <p:cNvPr id="8" name="Rectangle 7">
            <a:extLst>
              <a:ext uri="{FF2B5EF4-FFF2-40B4-BE49-F238E27FC236}">
                <a16:creationId xmlns:a16="http://schemas.microsoft.com/office/drawing/2014/main" id="{2B9CC1D9-DB82-FA78-20EB-46DC91A01B00}"/>
              </a:ext>
            </a:extLst>
          </p:cNvPr>
          <p:cNvSpPr/>
          <p:nvPr/>
        </p:nvSpPr>
        <p:spPr>
          <a:xfrm>
            <a:off x="488490" y="1209923"/>
            <a:ext cx="3108708" cy="5395608"/>
          </a:xfrm>
          <a:prstGeom prst="rect">
            <a:avLst/>
          </a:prstGeom>
          <a:gradFill>
            <a:gsLst>
              <a:gs pos="0">
                <a:sysClr val="window" lastClr="FFFFFF">
                  <a:lumMod val="95000"/>
                  <a:alpha val="44000"/>
                </a:sysClr>
              </a:gs>
              <a:gs pos="100000">
                <a:sysClr val="window" lastClr="FFFFFF">
                  <a:lumMod val="85000"/>
                  <a:alpha val="9000"/>
                </a:sysClr>
              </a:gs>
            </a:gsLst>
            <a:lin ang="2700000" scaled="1"/>
          </a:gradFill>
          <a:ln w="25400" cap="flat" cmpd="sng" algn="ctr">
            <a:noFill/>
            <a:prstDash val="solid"/>
          </a:ln>
          <a:effectLst/>
        </p:spPr>
        <p:txBody>
          <a:bodyPr rtlCol="0" anchor="ctr"/>
          <a:lstStyle/>
          <a:p>
            <a:pPr defTabSz="1218956">
              <a:defRPr/>
            </a:pPr>
            <a:endParaRPr lang="en-IN" sz="1867" dirty="0">
              <a:solidFill>
                <a:prstClr val="white"/>
              </a:solidFill>
              <a:latin typeface="Arial" panose="020B0604020202020204" pitchFamily="34" charset="0"/>
              <a:sym typeface="Montserrat Regular"/>
            </a:endParaRPr>
          </a:p>
        </p:txBody>
      </p:sp>
      <p:sp>
        <p:nvSpPr>
          <p:cNvPr id="9" name="Rectangle 8">
            <a:extLst>
              <a:ext uri="{FF2B5EF4-FFF2-40B4-BE49-F238E27FC236}">
                <a16:creationId xmlns:a16="http://schemas.microsoft.com/office/drawing/2014/main" id="{C6835EDA-4849-51C1-9038-06B59F13B3B2}"/>
              </a:ext>
            </a:extLst>
          </p:cNvPr>
          <p:cNvSpPr/>
          <p:nvPr/>
        </p:nvSpPr>
        <p:spPr>
          <a:xfrm>
            <a:off x="8518134" y="1189349"/>
            <a:ext cx="3108708" cy="5395608"/>
          </a:xfrm>
          <a:prstGeom prst="rect">
            <a:avLst/>
          </a:prstGeom>
          <a:gradFill>
            <a:gsLst>
              <a:gs pos="0">
                <a:sysClr val="window" lastClr="FFFFFF">
                  <a:lumMod val="95000"/>
                  <a:alpha val="44000"/>
                </a:sysClr>
              </a:gs>
              <a:gs pos="100000">
                <a:sysClr val="window" lastClr="FFFFFF">
                  <a:lumMod val="85000"/>
                  <a:alpha val="9000"/>
                </a:sysClr>
              </a:gs>
            </a:gsLst>
            <a:lin ang="2700000" scaled="1"/>
          </a:gradFill>
          <a:ln w="25400" cap="flat" cmpd="sng" algn="ctr">
            <a:noFill/>
            <a:prstDash val="solid"/>
          </a:ln>
          <a:effectLst/>
        </p:spPr>
        <p:txBody>
          <a:bodyPr rtlCol="0" anchor="ctr"/>
          <a:lstStyle/>
          <a:p>
            <a:pPr defTabSz="1218956">
              <a:defRPr/>
            </a:pPr>
            <a:endParaRPr lang="en-IN" sz="2400" dirty="0">
              <a:solidFill>
                <a:prstClr val="white"/>
              </a:solidFill>
              <a:latin typeface="Arial" panose="020B0604020202020204" pitchFamily="34" charset="0"/>
              <a:sym typeface="Montserrat Regular"/>
            </a:endParaRPr>
          </a:p>
        </p:txBody>
      </p:sp>
      <p:grpSp>
        <p:nvGrpSpPr>
          <p:cNvPr id="10" name="Group 9">
            <a:extLst>
              <a:ext uri="{FF2B5EF4-FFF2-40B4-BE49-F238E27FC236}">
                <a16:creationId xmlns:a16="http://schemas.microsoft.com/office/drawing/2014/main" id="{EB625EBE-8C8B-F957-E0C9-0B00F18ED047}"/>
              </a:ext>
            </a:extLst>
          </p:cNvPr>
          <p:cNvGrpSpPr/>
          <p:nvPr/>
        </p:nvGrpSpPr>
        <p:grpSpPr>
          <a:xfrm>
            <a:off x="7163972" y="1644131"/>
            <a:ext cx="2047881" cy="4717787"/>
            <a:chOff x="7351719" y="1519526"/>
            <a:chExt cx="2047881" cy="4717786"/>
          </a:xfrm>
          <a:effectLst>
            <a:outerShdw blurRad="152400" dist="76200" dir="5400000" algn="t" rotWithShape="0">
              <a:prstClr val="black">
                <a:alpha val="28000"/>
              </a:prstClr>
            </a:outerShdw>
          </a:effectLst>
        </p:grpSpPr>
        <p:sp>
          <p:nvSpPr>
            <p:cNvPr id="11" name="Freeform 16">
              <a:extLst>
                <a:ext uri="{FF2B5EF4-FFF2-40B4-BE49-F238E27FC236}">
                  <a16:creationId xmlns:a16="http://schemas.microsoft.com/office/drawing/2014/main" id="{DA1365DD-061B-FB21-ED72-D2BD61DC7235}"/>
                </a:ext>
              </a:extLst>
            </p:cNvPr>
            <p:cNvSpPr>
              <a:spLocks/>
            </p:cNvSpPr>
            <p:nvPr/>
          </p:nvSpPr>
          <p:spPr bwMode="auto">
            <a:xfrm>
              <a:off x="7351719" y="1519526"/>
              <a:ext cx="2047881" cy="2358893"/>
            </a:xfrm>
            <a:custGeom>
              <a:avLst/>
              <a:gdLst>
                <a:gd name="T0" fmla="*/ 0 w 1363"/>
                <a:gd name="T1" fmla="*/ 1570 h 1570"/>
                <a:gd name="T2" fmla="*/ 1363 w 1363"/>
                <a:gd name="T3" fmla="*/ 785 h 1570"/>
                <a:gd name="T4" fmla="*/ 0 w 1363"/>
                <a:gd name="T5" fmla="*/ 0 h 1570"/>
                <a:gd name="T6" fmla="*/ 0 w 1363"/>
                <a:gd name="T7" fmla="*/ 1569 h 1570"/>
                <a:gd name="T8" fmla="*/ 0 w 1363"/>
                <a:gd name="T9" fmla="*/ 1570 h 1570"/>
              </a:gdLst>
              <a:ahLst/>
              <a:cxnLst>
                <a:cxn ang="0">
                  <a:pos x="T0" y="T1"/>
                </a:cxn>
                <a:cxn ang="0">
                  <a:pos x="T2" y="T3"/>
                </a:cxn>
                <a:cxn ang="0">
                  <a:pos x="T4" y="T5"/>
                </a:cxn>
                <a:cxn ang="0">
                  <a:pos x="T6" y="T7"/>
                </a:cxn>
                <a:cxn ang="0">
                  <a:pos x="T8" y="T9"/>
                </a:cxn>
              </a:cxnLst>
              <a:rect l="0" t="0" r="r" b="b"/>
              <a:pathLst>
                <a:path w="1363" h="1570">
                  <a:moveTo>
                    <a:pt x="0" y="1570"/>
                  </a:moveTo>
                  <a:lnTo>
                    <a:pt x="1363" y="785"/>
                  </a:lnTo>
                  <a:lnTo>
                    <a:pt x="0" y="0"/>
                  </a:lnTo>
                  <a:lnTo>
                    <a:pt x="0" y="1569"/>
                  </a:lnTo>
                  <a:lnTo>
                    <a:pt x="0" y="1570"/>
                  </a:lnTo>
                  <a:close/>
                </a:path>
              </a:pathLst>
            </a:custGeom>
            <a:solidFill>
              <a:srgbClr val="838383"/>
            </a:solidFill>
            <a:ln w="9525">
              <a:solidFill>
                <a:srgbClr val="838383"/>
              </a:solid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12" name="Freeform 17">
              <a:extLst>
                <a:ext uri="{FF2B5EF4-FFF2-40B4-BE49-F238E27FC236}">
                  <a16:creationId xmlns:a16="http://schemas.microsoft.com/office/drawing/2014/main" id="{81D04014-2526-1485-A7C5-DBDC47997B00}"/>
                </a:ext>
              </a:extLst>
            </p:cNvPr>
            <p:cNvSpPr>
              <a:spLocks/>
            </p:cNvSpPr>
            <p:nvPr/>
          </p:nvSpPr>
          <p:spPr bwMode="auto">
            <a:xfrm>
              <a:off x="7351719" y="2698972"/>
              <a:ext cx="2047881" cy="2358893"/>
            </a:xfrm>
            <a:custGeom>
              <a:avLst/>
              <a:gdLst>
                <a:gd name="T0" fmla="*/ 1363 w 1363"/>
                <a:gd name="T1" fmla="*/ 1570 h 1570"/>
                <a:gd name="T2" fmla="*/ 1363 w 1363"/>
                <a:gd name="T3" fmla="*/ 1570 h 1570"/>
                <a:gd name="T4" fmla="*/ 1363 w 1363"/>
                <a:gd name="T5" fmla="*/ 0 h 1570"/>
                <a:gd name="T6" fmla="*/ 1363 w 1363"/>
                <a:gd name="T7" fmla="*/ 0 h 1570"/>
                <a:gd name="T8" fmla="*/ 0 w 1363"/>
                <a:gd name="T9" fmla="*/ 785 h 1570"/>
                <a:gd name="T10" fmla="*/ 1363 w 1363"/>
                <a:gd name="T11" fmla="*/ 1570 h 1570"/>
              </a:gdLst>
              <a:ahLst/>
              <a:cxnLst>
                <a:cxn ang="0">
                  <a:pos x="T0" y="T1"/>
                </a:cxn>
                <a:cxn ang="0">
                  <a:pos x="T2" y="T3"/>
                </a:cxn>
                <a:cxn ang="0">
                  <a:pos x="T4" y="T5"/>
                </a:cxn>
                <a:cxn ang="0">
                  <a:pos x="T6" y="T7"/>
                </a:cxn>
                <a:cxn ang="0">
                  <a:pos x="T8" y="T9"/>
                </a:cxn>
                <a:cxn ang="0">
                  <a:pos x="T10" y="T11"/>
                </a:cxn>
              </a:cxnLst>
              <a:rect l="0" t="0" r="r" b="b"/>
              <a:pathLst>
                <a:path w="1363" h="1570">
                  <a:moveTo>
                    <a:pt x="1363" y="1570"/>
                  </a:moveTo>
                  <a:lnTo>
                    <a:pt x="1363" y="1570"/>
                  </a:lnTo>
                  <a:lnTo>
                    <a:pt x="1363" y="0"/>
                  </a:lnTo>
                  <a:lnTo>
                    <a:pt x="1363" y="0"/>
                  </a:lnTo>
                  <a:lnTo>
                    <a:pt x="0" y="785"/>
                  </a:lnTo>
                  <a:lnTo>
                    <a:pt x="1363" y="1570"/>
                  </a:lnTo>
                  <a:close/>
                </a:path>
              </a:pathLst>
            </a:custGeom>
            <a:solidFill>
              <a:srgbClr val="FEC306"/>
            </a:solidFill>
            <a:ln w="9525">
              <a:solidFill>
                <a:srgbClr val="FEC306"/>
              </a:solid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13" name="Freeform 19">
              <a:extLst>
                <a:ext uri="{FF2B5EF4-FFF2-40B4-BE49-F238E27FC236}">
                  <a16:creationId xmlns:a16="http://schemas.microsoft.com/office/drawing/2014/main" id="{33D8BD85-1BDE-87BC-EFC6-825DE5A49B06}"/>
                </a:ext>
              </a:extLst>
            </p:cNvPr>
            <p:cNvSpPr>
              <a:spLocks/>
            </p:cNvSpPr>
            <p:nvPr/>
          </p:nvSpPr>
          <p:spPr bwMode="auto">
            <a:xfrm>
              <a:off x="7351719" y="3878419"/>
              <a:ext cx="2047881" cy="2358893"/>
            </a:xfrm>
            <a:custGeom>
              <a:avLst/>
              <a:gdLst>
                <a:gd name="T0" fmla="*/ 0 w 1363"/>
                <a:gd name="T1" fmla="*/ 0 h 1570"/>
                <a:gd name="T2" fmla="*/ 0 w 1363"/>
                <a:gd name="T3" fmla="*/ 0 h 1570"/>
                <a:gd name="T4" fmla="*/ 0 w 1363"/>
                <a:gd name="T5" fmla="*/ 1570 h 1570"/>
                <a:gd name="T6" fmla="*/ 1363 w 1363"/>
                <a:gd name="T7" fmla="*/ 785 h 1570"/>
                <a:gd name="T8" fmla="*/ 0 w 1363"/>
                <a:gd name="T9" fmla="*/ 0 h 1570"/>
              </a:gdLst>
              <a:ahLst/>
              <a:cxnLst>
                <a:cxn ang="0">
                  <a:pos x="T0" y="T1"/>
                </a:cxn>
                <a:cxn ang="0">
                  <a:pos x="T2" y="T3"/>
                </a:cxn>
                <a:cxn ang="0">
                  <a:pos x="T4" y="T5"/>
                </a:cxn>
                <a:cxn ang="0">
                  <a:pos x="T6" y="T7"/>
                </a:cxn>
                <a:cxn ang="0">
                  <a:pos x="T8" y="T9"/>
                </a:cxn>
              </a:cxnLst>
              <a:rect l="0" t="0" r="r" b="b"/>
              <a:pathLst>
                <a:path w="1363" h="1570">
                  <a:moveTo>
                    <a:pt x="0" y="0"/>
                  </a:moveTo>
                  <a:lnTo>
                    <a:pt x="0" y="0"/>
                  </a:lnTo>
                  <a:lnTo>
                    <a:pt x="0" y="1570"/>
                  </a:lnTo>
                  <a:lnTo>
                    <a:pt x="1363" y="785"/>
                  </a:lnTo>
                  <a:lnTo>
                    <a:pt x="0" y="0"/>
                  </a:lnTo>
                  <a:close/>
                </a:path>
              </a:pathLst>
            </a:custGeom>
            <a:solidFill>
              <a:srgbClr val="DF6626"/>
            </a:solidFill>
            <a:ln w="9525">
              <a:solidFill>
                <a:srgbClr val="DF5327"/>
              </a:solid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grpSp>
      <p:sp>
        <p:nvSpPr>
          <p:cNvPr id="14" name="Freeform 23">
            <a:extLst>
              <a:ext uri="{FF2B5EF4-FFF2-40B4-BE49-F238E27FC236}">
                <a16:creationId xmlns:a16="http://schemas.microsoft.com/office/drawing/2014/main" id="{E4D8593F-DC99-8241-4E8E-6226AA2638BC}"/>
              </a:ext>
            </a:extLst>
          </p:cNvPr>
          <p:cNvSpPr>
            <a:spLocks/>
          </p:cNvSpPr>
          <p:nvPr/>
        </p:nvSpPr>
        <p:spPr bwMode="auto">
          <a:xfrm>
            <a:off x="6494163" y="3232251"/>
            <a:ext cx="1337207" cy="1540043"/>
          </a:xfrm>
          <a:custGeom>
            <a:avLst/>
            <a:gdLst>
              <a:gd name="T0" fmla="*/ 0 w 890"/>
              <a:gd name="T1" fmla="*/ 257 h 1025"/>
              <a:gd name="T2" fmla="*/ 445 w 890"/>
              <a:gd name="T3" fmla="*/ 0 h 1025"/>
              <a:gd name="T4" fmla="*/ 890 w 890"/>
              <a:gd name="T5" fmla="*/ 257 h 1025"/>
              <a:gd name="T6" fmla="*/ 890 w 890"/>
              <a:gd name="T7" fmla="*/ 768 h 1025"/>
              <a:gd name="T8" fmla="*/ 445 w 890"/>
              <a:gd name="T9" fmla="*/ 1025 h 1025"/>
              <a:gd name="T10" fmla="*/ 0 w 890"/>
              <a:gd name="T11" fmla="*/ 768 h 1025"/>
              <a:gd name="T12" fmla="*/ 0 w 890"/>
              <a:gd name="T13" fmla="*/ 257 h 1025"/>
            </a:gdLst>
            <a:ahLst/>
            <a:cxnLst>
              <a:cxn ang="0">
                <a:pos x="T0" y="T1"/>
              </a:cxn>
              <a:cxn ang="0">
                <a:pos x="T2" y="T3"/>
              </a:cxn>
              <a:cxn ang="0">
                <a:pos x="T4" y="T5"/>
              </a:cxn>
              <a:cxn ang="0">
                <a:pos x="T6" y="T7"/>
              </a:cxn>
              <a:cxn ang="0">
                <a:pos x="T8" y="T9"/>
              </a:cxn>
              <a:cxn ang="0">
                <a:pos x="T10" y="T11"/>
              </a:cxn>
              <a:cxn ang="0">
                <a:pos x="T12" y="T13"/>
              </a:cxn>
            </a:cxnLst>
            <a:rect l="0" t="0" r="r" b="b"/>
            <a:pathLst>
              <a:path w="890" h="1025">
                <a:moveTo>
                  <a:pt x="0" y="257"/>
                </a:moveTo>
                <a:lnTo>
                  <a:pt x="445" y="0"/>
                </a:lnTo>
                <a:lnTo>
                  <a:pt x="890" y="257"/>
                </a:lnTo>
                <a:lnTo>
                  <a:pt x="890" y="768"/>
                </a:lnTo>
                <a:lnTo>
                  <a:pt x="445" y="1025"/>
                </a:lnTo>
                <a:lnTo>
                  <a:pt x="0" y="768"/>
                </a:lnTo>
                <a:lnTo>
                  <a:pt x="0" y="257"/>
                </a:lnTo>
                <a:close/>
              </a:path>
            </a:pathLst>
          </a:custGeom>
          <a:solidFill>
            <a:sysClr val="window" lastClr="FFFFFF">
              <a:lumMod val="85000"/>
            </a:sysClr>
          </a:solidFill>
          <a:ln w="9525">
            <a:noFill/>
            <a:round/>
            <a:headEnd/>
            <a:tailEnd/>
          </a:ln>
          <a:effectLst>
            <a:outerShdw blurRad="139700" dist="38100" dir="5400000" algn="t" rotWithShape="0">
              <a:prstClr val="black">
                <a:alpha val="38000"/>
              </a:prstClr>
            </a:outerShdw>
          </a:effectLst>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15" name="TextBox 14">
            <a:extLst>
              <a:ext uri="{FF2B5EF4-FFF2-40B4-BE49-F238E27FC236}">
                <a16:creationId xmlns:a16="http://schemas.microsoft.com/office/drawing/2014/main" id="{DB6BBE3D-409E-37C8-99A9-14BC1FEB6CE9}"/>
              </a:ext>
            </a:extLst>
          </p:cNvPr>
          <p:cNvSpPr txBox="1"/>
          <p:nvPr/>
        </p:nvSpPr>
        <p:spPr>
          <a:xfrm>
            <a:off x="6610385" y="3695560"/>
            <a:ext cx="1263487" cy="584775"/>
          </a:xfrm>
          <a:prstGeom prst="rect">
            <a:avLst/>
          </a:prstGeom>
          <a:noFill/>
        </p:spPr>
        <p:txBody>
          <a:bodyPr wrap="none" rtlCol="0" anchor="ctr">
            <a:spAutoFit/>
          </a:bodyPr>
          <a:lstStyle/>
          <a:p>
            <a:pPr defTabSz="1218956"/>
            <a:r>
              <a:rPr lang="en-IN" sz="1600" cap="all" dirty="0">
                <a:solidFill>
                  <a:srgbClr val="000000">
                    <a:lumMod val="75000"/>
                    <a:lumOff val="25000"/>
                  </a:srgbClr>
                </a:solidFill>
                <a:latin typeface="Arial" panose="020B0604020202020204" pitchFamily="34" charset="0"/>
                <a:cs typeface="Arial" panose="020B0604020202020204" pitchFamily="34" charset="0"/>
                <a:sym typeface="Montserrat Regular"/>
              </a:rPr>
              <a:t>External</a:t>
            </a:r>
          </a:p>
          <a:p>
            <a:pPr defTabSz="1218956"/>
            <a:r>
              <a:rPr lang="en-IN" sz="1600" cap="all" dirty="0">
                <a:solidFill>
                  <a:srgbClr val="000000">
                    <a:lumMod val="75000"/>
                    <a:lumOff val="25000"/>
                  </a:srgbClr>
                </a:solidFill>
                <a:latin typeface="Arial" panose="020B0604020202020204" pitchFamily="34" charset="0"/>
                <a:cs typeface="Arial" panose="020B0604020202020204" pitchFamily="34" charset="0"/>
                <a:sym typeface="Montserrat Regular"/>
              </a:rPr>
              <a:t>Factors</a:t>
            </a:r>
          </a:p>
        </p:txBody>
      </p:sp>
      <p:sp>
        <p:nvSpPr>
          <p:cNvPr id="16" name="Freeform 15">
            <a:extLst>
              <a:ext uri="{FF2B5EF4-FFF2-40B4-BE49-F238E27FC236}">
                <a16:creationId xmlns:a16="http://schemas.microsoft.com/office/drawing/2014/main" id="{5C356CB5-27CE-4015-3E45-8BF6965AE8D2}"/>
              </a:ext>
            </a:extLst>
          </p:cNvPr>
          <p:cNvSpPr>
            <a:spLocks/>
          </p:cNvSpPr>
          <p:nvPr/>
        </p:nvSpPr>
        <p:spPr bwMode="auto">
          <a:xfrm>
            <a:off x="4804807" y="4001522"/>
            <a:ext cx="1503" cy="1503"/>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ADADAD"/>
          </a:solidFill>
          <a:ln w="9525">
            <a:noFill/>
            <a:round/>
            <a:headEnd/>
            <a:tailEnd/>
          </a:ln>
        </p:spPr>
        <p:txBody>
          <a:bodyPr vert="horz" wrap="square" lIns="91440" tIns="45720" rIns="91440" bIns="45720" numCol="1" anchor="t" anchorCtr="0" compatLnSpc="1">
            <a:prstTxWarp prst="textNoShape">
              <a:avLst/>
            </a:prstTxWarp>
          </a:bodyPr>
          <a:lstStyle/>
          <a:p>
            <a:pPr defTabSz="1218956"/>
            <a:endParaRPr lang="en-IN" sz="2400" cap="all" dirty="0">
              <a:solidFill>
                <a:srgbClr val="000000"/>
              </a:solidFill>
              <a:latin typeface="Arial" panose="020B0604020202020204" pitchFamily="34" charset="0"/>
              <a:sym typeface="Montserrat Regular"/>
            </a:endParaRPr>
          </a:p>
        </p:txBody>
      </p:sp>
      <p:grpSp>
        <p:nvGrpSpPr>
          <p:cNvPr id="17" name="Group 16">
            <a:extLst>
              <a:ext uri="{FF2B5EF4-FFF2-40B4-BE49-F238E27FC236}">
                <a16:creationId xmlns:a16="http://schemas.microsoft.com/office/drawing/2014/main" id="{EE03928A-D2E7-A309-64BB-51C71BDEEC30}"/>
              </a:ext>
            </a:extLst>
          </p:cNvPr>
          <p:cNvGrpSpPr/>
          <p:nvPr/>
        </p:nvGrpSpPr>
        <p:grpSpPr>
          <a:xfrm>
            <a:off x="2913582" y="1644131"/>
            <a:ext cx="2047881" cy="4717787"/>
            <a:chOff x="2789225" y="1519526"/>
            <a:chExt cx="2047881" cy="4717786"/>
          </a:xfrm>
          <a:solidFill>
            <a:srgbClr val="DF6626"/>
          </a:solidFill>
          <a:effectLst>
            <a:outerShdw blurRad="152400" dist="76200" dir="5400000" algn="t" rotWithShape="0">
              <a:prstClr val="black">
                <a:alpha val="28000"/>
              </a:prstClr>
            </a:outerShdw>
          </a:effectLst>
        </p:grpSpPr>
        <p:sp>
          <p:nvSpPr>
            <p:cNvPr id="18" name="Freeform 18">
              <a:extLst>
                <a:ext uri="{FF2B5EF4-FFF2-40B4-BE49-F238E27FC236}">
                  <a16:creationId xmlns:a16="http://schemas.microsoft.com/office/drawing/2014/main" id="{061B1C6E-6C44-F6F5-D165-AC383AD725D4}"/>
                </a:ext>
              </a:extLst>
            </p:cNvPr>
            <p:cNvSpPr>
              <a:spLocks/>
            </p:cNvSpPr>
            <p:nvPr/>
          </p:nvSpPr>
          <p:spPr bwMode="auto">
            <a:xfrm>
              <a:off x="2789225" y="3878419"/>
              <a:ext cx="2047881" cy="2358893"/>
            </a:xfrm>
            <a:custGeom>
              <a:avLst/>
              <a:gdLst>
                <a:gd name="T0" fmla="*/ 0 w 1363"/>
                <a:gd name="T1" fmla="*/ 785 h 1570"/>
                <a:gd name="T2" fmla="*/ 1363 w 1363"/>
                <a:gd name="T3" fmla="*/ 1570 h 1570"/>
                <a:gd name="T4" fmla="*/ 1363 w 1363"/>
                <a:gd name="T5" fmla="*/ 1570 h 1570"/>
                <a:gd name="T6" fmla="*/ 1363 w 1363"/>
                <a:gd name="T7" fmla="*/ 0 h 1570"/>
                <a:gd name="T8" fmla="*/ 0 w 1363"/>
                <a:gd name="T9" fmla="*/ 785 h 1570"/>
              </a:gdLst>
              <a:ahLst/>
              <a:cxnLst>
                <a:cxn ang="0">
                  <a:pos x="T0" y="T1"/>
                </a:cxn>
                <a:cxn ang="0">
                  <a:pos x="T2" y="T3"/>
                </a:cxn>
                <a:cxn ang="0">
                  <a:pos x="T4" y="T5"/>
                </a:cxn>
                <a:cxn ang="0">
                  <a:pos x="T6" y="T7"/>
                </a:cxn>
                <a:cxn ang="0">
                  <a:pos x="T8" y="T9"/>
                </a:cxn>
              </a:cxnLst>
              <a:rect l="0" t="0" r="r" b="b"/>
              <a:pathLst>
                <a:path w="1363" h="1570">
                  <a:moveTo>
                    <a:pt x="0" y="785"/>
                  </a:moveTo>
                  <a:lnTo>
                    <a:pt x="1363" y="1570"/>
                  </a:lnTo>
                  <a:lnTo>
                    <a:pt x="1363" y="1570"/>
                  </a:lnTo>
                  <a:lnTo>
                    <a:pt x="1363" y="0"/>
                  </a:lnTo>
                  <a:lnTo>
                    <a:pt x="0" y="785"/>
                  </a:lnTo>
                  <a:close/>
                </a:path>
              </a:pathLst>
            </a:custGeom>
            <a:solidFill>
              <a:srgbClr val="69C5B8"/>
            </a:solidFill>
            <a:ln w="9525">
              <a:solidFill>
                <a:srgbClr val="F69200"/>
              </a:solid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19" name="Freeform 20">
              <a:extLst>
                <a:ext uri="{FF2B5EF4-FFF2-40B4-BE49-F238E27FC236}">
                  <a16:creationId xmlns:a16="http://schemas.microsoft.com/office/drawing/2014/main" id="{6DF86DAB-5DD3-FB03-8ADD-C1E5E5AE76F9}"/>
                </a:ext>
              </a:extLst>
            </p:cNvPr>
            <p:cNvSpPr>
              <a:spLocks/>
            </p:cNvSpPr>
            <p:nvPr/>
          </p:nvSpPr>
          <p:spPr bwMode="auto">
            <a:xfrm>
              <a:off x="2790727" y="1519526"/>
              <a:ext cx="2046378" cy="2357391"/>
            </a:xfrm>
            <a:custGeom>
              <a:avLst/>
              <a:gdLst>
                <a:gd name="T0" fmla="*/ 1362 w 1362"/>
                <a:gd name="T1" fmla="*/ 0 h 1569"/>
                <a:gd name="T2" fmla="*/ 1362 w 1362"/>
                <a:gd name="T3" fmla="*/ 0 h 1569"/>
                <a:gd name="T4" fmla="*/ 0 w 1362"/>
                <a:gd name="T5" fmla="*/ 784 h 1569"/>
                <a:gd name="T6" fmla="*/ 1362 w 1362"/>
                <a:gd name="T7" fmla="*/ 1569 h 1569"/>
                <a:gd name="T8" fmla="*/ 1362 w 1362"/>
                <a:gd name="T9" fmla="*/ 0 h 1569"/>
              </a:gdLst>
              <a:ahLst/>
              <a:cxnLst>
                <a:cxn ang="0">
                  <a:pos x="T0" y="T1"/>
                </a:cxn>
                <a:cxn ang="0">
                  <a:pos x="T2" y="T3"/>
                </a:cxn>
                <a:cxn ang="0">
                  <a:pos x="T4" y="T5"/>
                </a:cxn>
                <a:cxn ang="0">
                  <a:pos x="T6" y="T7"/>
                </a:cxn>
                <a:cxn ang="0">
                  <a:pos x="T8" y="T9"/>
                </a:cxn>
              </a:cxnLst>
              <a:rect l="0" t="0" r="r" b="b"/>
              <a:pathLst>
                <a:path w="1362" h="1569">
                  <a:moveTo>
                    <a:pt x="1362" y="0"/>
                  </a:moveTo>
                  <a:lnTo>
                    <a:pt x="1362" y="0"/>
                  </a:lnTo>
                  <a:lnTo>
                    <a:pt x="0" y="784"/>
                  </a:lnTo>
                  <a:lnTo>
                    <a:pt x="1362" y="1569"/>
                  </a:lnTo>
                  <a:lnTo>
                    <a:pt x="1362" y="0"/>
                  </a:lnTo>
                  <a:close/>
                </a:path>
              </a:pathLst>
            </a:custGeom>
            <a:solidFill>
              <a:srgbClr val="E2D4AB"/>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20" name="Freeform 21">
              <a:extLst>
                <a:ext uri="{FF2B5EF4-FFF2-40B4-BE49-F238E27FC236}">
                  <a16:creationId xmlns:a16="http://schemas.microsoft.com/office/drawing/2014/main" id="{4864AABE-F0C8-B320-15FE-C6314C076315}"/>
                </a:ext>
              </a:extLst>
            </p:cNvPr>
            <p:cNvSpPr>
              <a:spLocks/>
            </p:cNvSpPr>
            <p:nvPr/>
          </p:nvSpPr>
          <p:spPr bwMode="auto">
            <a:xfrm>
              <a:off x="2789225" y="2697470"/>
              <a:ext cx="2047881" cy="2360396"/>
            </a:xfrm>
            <a:custGeom>
              <a:avLst/>
              <a:gdLst>
                <a:gd name="T0" fmla="*/ 1363 w 1363"/>
                <a:gd name="T1" fmla="*/ 785 h 1571"/>
                <a:gd name="T2" fmla="*/ 1 w 1363"/>
                <a:gd name="T3" fmla="*/ 0 h 1571"/>
                <a:gd name="T4" fmla="*/ 0 w 1363"/>
                <a:gd name="T5" fmla="*/ 1 h 1571"/>
                <a:gd name="T6" fmla="*/ 0 w 1363"/>
                <a:gd name="T7" fmla="*/ 1571 h 1571"/>
                <a:gd name="T8" fmla="*/ 0 w 1363"/>
                <a:gd name="T9" fmla="*/ 1571 h 1571"/>
                <a:gd name="T10" fmla="*/ 1363 w 1363"/>
                <a:gd name="T11" fmla="*/ 786 h 1571"/>
                <a:gd name="T12" fmla="*/ 1363 w 1363"/>
                <a:gd name="T13" fmla="*/ 785 h 1571"/>
              </a:gdLst>
              <a:ahLst/>
              <a:cxnLst>
                <a:cxn ang="0">
                  <a:pos x="T0" y="T1"/>
                </a:cxn>
                <a:cxn ang="0">
                  <a:pos x="T2" y="T3"/>
                </a:cxn>
                <a:cxn ang="0">
                  <a:pos x="T4" y="T5"/>
                </a:cxn>
                <a:cxn ang="0">
                  <a:pos x="T6" y="T7"/>
                </a:cxn>
                <a:cxn ang="0">
                  <a:pos x="T8" y="T9"/>
                </a:cxn>
                <a:cxn ang="0">
                  <a:pos x="T10" y="T11"/>
                </a:cxn>
                <a:cxn ang="0">
                  <a:pos x="T12" y="T13"/>
                </a:cxn>
              </a:cxnLst>
              <a:rect l="0" t="0" r="r" b="b"/>
              <a:pathLst>
                <a:path w="1363" h="1571">
                  <a:moveTo>
                    <a:pt x="1363" y="785"/>
                  </a:moveTo>
                  <a:lnTo>
                    <a:pt x="1" y="0"/>
                  </a:lnTo>
                  <a:lnTo>
                    <a:pt x="0" y="1"/>
                  </a:lnTo>
                  <a:lnTo>
                    <a:pt x="0" y="1571"/>
                  </a:lnTo>
                  <a:lnTo>
                    <a:pt x="0" y="1571"/>
                  </a:lnTo>
                  <a:lnTo>
                    <a:pt x="1363" y="786"/>
                  </a:lnTo>
                  <a:lnTo>
                    <a:pt x="1363" y="785"/>
                  </a:lnTo>
                  <a:close/>
                </a:path>
              </a:pathLst>
            </a:custGeom>
            <a:grpFill/>
            <a:ln w="9525">
              <a:solidFill>
                <a:srgbClr val="306786"/>
              </a:solid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grpSp>
      <p:sp>
        <p:nvSpPr>
          <p:cNvPr id="21" name="Freeform 22">
            <a:extLst>
              <a:ext uri="{FF2B5EF4-FFF2-40B4-BE49-F238E27FC236}">
                <a16:creationId xmlns:a16="http://schemas.microsoft.com/office/drawing/2014/main" id="{5724B968-36FC-CE74-C4A3-5377B76A1909}"/>
              </a:ext>
            </a:extLst>
          </p:cNvPr>
          <p:cNvSpPr>
            <a:spLocks/>
          </p:cNvSpPr>
          <p:nvPr/>
        </p:nvSpPr>
        <p:spPr bwMode="auto">
          <a:xfrm>
            <a:off x="4292859" y="3232251"/>
            <a:ext cx="1337207" cy="1540043"/>
          </a:xfrm>
          <a:custGeom>
            <a:avLst/>
            <a:gdLst>
              <a:gd name="T0" fmla="*/ 0 w 890"/>
              <a:gd name="T1" fmla="*/ 257 h 1025"/>
              <a:gd name="T2" fmla="*/ 445 w 890"/>
              <a:gd name="T3" fmla="*/ 0 h 1025"/>
              <a:gd name="T4" fmla="*/ 890 w 890"/>
              <a:gd name="T5" fmla="*/ 257 h 1025"/>
              <a:gd name="T6" fmla="*/ 890 w 890"/>
              <a:gd name="T7" fmla="*/ 768 h 1025"/>
              <a:gd name="T8" fmla="*/ 445 w 890"/>
              <a:gd name="T9" fmla="*/ 1025 h 1025"/>
              <a:gd name="T10" fmla="*/ 0 w 890"/>
              <a:gd name="T11" fmla="*/ 768 h 1025"/>
              <a:gd name="T12" fmla="*/ 0 w 890"/>
              <a:gd name="T13" fmla="*/ 257 h 1025"/>
            </a:gdLst>
            <a:ahLst/>
            <a:cxnLst>
              <a:cxn ang="0">
                <a:pos x="T0" y="T1"/>
              </a:cxn>
              <a:cxn ang="0">
                <a:pos x="T2" y="T3"/>
              </a:cxn>
              <a:cxn ang="0">
                <a:pos x="T4" y="T5"/>
              </a:cxn>
              <a:cxn ang="0">
                <a:pos x="T6" y="T7"/>
              </a:cxn>
              <a:cxn ang="0">
                <a:pos x="T8" y="T9"/>
              </a:cxn>
              <a:cxn ang="0">
                <a:pos x="T10" y="T11"/>
              </a:cxn>
              <a:cxn ang="0">
                <a:pos x="T12" y="T13"/>
              </a:cxn>
            </a:cxnLst>
            <a:rect l="0" t="0" r="r" b="b"/>
            <a:pathLst>
              <a:path w="890" h="1025">
                <a:moveTo>
                  <a:pt x="0" y="257"/>
                </a:moveTo>
                <a:lnTo>
                  <a:pt x="445" y="0"/>
                </a:lnTo>
                <a:lnTo>
                  <a:pt x="890" y="257"/>
                </a:lnTo>
                <a:lnTo>
                  <a:pt x="890" y="768"/>
                </a:lnTo>
                <a:lnTo>
                  <a:pt x="445" y="1025"/>
                </a:lnTo>
                <a:lnTo>
                  <a:pt x="0" y="768"/>
                </a:lnTo>
                <a:lnTo>
                  <a:pt x="0" y="257"/>
                </a:lnTo>
                <a:close/>
              </a:path>
            </a:pathLst>
          </a:custGeom>
          <a:solidFill>
            <a:sysClr val="window" lastClr="FFFFFF">
              <a:lumMod val="85000"/>
            </a:sysClr>
          </a:solidFill>
          <a:ln w="9525">
            <a:noFill/>
            <a:round/>
            <a:headEnd/>
            <a:tailEnd/>
          </a:ln>
          <a:effectLst>
            <a:outerShdw blurRad="139700" dist="38100" dir="5400000" algn="t" rotWithShape="0">
              <a:prstClr val="black">
                <a:alpha val="38000"/>
              </a:prstClr>
            </a:outerShdw>
          </a:effectLst>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22" name="TextBox 21">
            <a:extLst>
              <a:ext uri="{FF2B5EF4-FFF2-40B4-BE49-F238E27FC236}">
                <a16:creationId xmlns:a16="http://schemas.microsoft.com/office/drawing/2014/main" id="{722C47DE-6AC9-7BBC-C867-21C7ED53F47B}"/>
              </a:ext>
            </a:extLst>
          </p:cNvPr>
          <p:cNvSpPr txBox="1"/>
          <p:nvPr/>
        </p:nvSpPr>
        <p:spPr>
          <a:xfrm>
            <a:off x="4424960" y="3703581"/>
            <a:ext cx="1263487" cy="584775"/>
          </a:xfrm>
          <a:prstGeom prst="rect">
            <a:avLst/>
          </a:prstGeom>
          <a:noFill/>
        </p:spPr>
        <p:txBody>
          <a:bodyPr wrap="none" rtlCol="0" anchor="ctr">
            <a:spAutoFit/>
          </a:bodyPr>
          <a:lstStyle/>
          <a:p>
            <a:pPr defTabSz="1218956"/>
            <a:r>
              <a:rPr lang="en-IN" sz="1600" cap="all" dirty="0">
                <a:solidFill>
                  <a:srgbClr val="000000">
                    <a:lumMod val="75000"/>
                    <a:lumOff val="25000"/>
                  </a:srgbClr>
                </a:solidFill>
                <a:latin typeface="Arial" panose="020B0604020202020204" pitchFamily="34" charset="0"/>
                <a:cs typeface="Arial" panose="020B0604020202020204" pitchFamily="34" charset="0"/>
                <a:sym typeface="Montserrat Regular"/>
              </a:rPr>
              <a:t>External</a:t>
            </a:r>
          </a:p>
          <a:p>
            <a:pPr defTabSz="1218956"/>
            <a:r>
              <a:rPr lang="en-IN" sz="1600" cap="all" dirty="0">
                <a:solidFill>
                  <a:srgbClr val="000000">
                    <a:lumMod val="75000"/>
                    <a:lumOff val="25000"/>
                  </a:srgbClr>
                </a:solidFill>
                <a:latin typeface="Arial" panose="020B0604020202020204" pitchFamily="34" charset="0"/>
                <a:cs typeface="Arial" panose="020B0604020202020204" pitchFamily="34" charset="0"/>
                <a:sym typeface="Montserrat Regular"/>
              </a:rPr>
              <a:t>Factors</a:t>
            </a:r>
          </a:p>
        </p:txBody>
      </p:sp>
      <p:sp>
        <p:nvSpPr>
          <p:cNvPr id="23" name="TextBox 22">
            <a:extLst>
              <a:ext uri="{FF2B5EF4-FFF2-40B4-BE49-F238E27FC236}">
                <a16:creationId xmlns:a16="http://schemas.microsoft.com/office/drawing/2014/main" id="{F1BB1EC9-45C9-5CD2-5DD5-F0FCA6037E86}"/>
              </a:ext>
            </a:extLst>
          </p:cNvPr>
          <p:cNvSpPr txBox="1"/>
          <p:nvPr/>
        </p:nvSpPr>
        <p:spPr>
          <a:xfrm>
            <a:off x="390721" y="1957003"/>
            <a:ext cx="2455489" cy="912814"/>
          </a:xfrm>
          <a:prstGeom prst="rect">
            <a:avLst/>
          </a:prstGeom>
          <a:noFill/>
        </p:spPr>
        <p:txBody>
          <a:bodyPr wrap="square" lIns="0" rIns="0" rtlCol="0" anchor="t">
            <a:spAutoFit/>
          </a:bodyPr>
          <a:lstStyle/>
          <a:p>
            <a:pPr marL="228594" indent="-228594" algn="r" defTabSz="1218956">
              <a:buFont typeface="Arial" panose="020B0604020202020204" pitchFamily="34" charset="0"/>
              <a:buChar char="•"/>
              <a:defRPr/>
            </a:pPr>
            <a:r>
              <a:rPr lang="en-US"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Workplaces</a:t>
            </a:r>
          </a:p>
          <a:p>
            <a:pPr marL="228594" indent="-228594" algn="r" defTabSz="1218956">
              <a:buFont typeface="Arial" panose="020B0604020202020204" pitchFamily="34" charset="0"/>
              <a:buChar char="•"/>
              <a:defRPr/>
            </a:pPr>
            <a:r>
              <a:rPr lang="en-US"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Levies</a:t>
            </a:r>
          </a:p>
          <a:p>
            <a:pPr marL="228594" indent="-228594" algn="r" defTabSz="1218956">
              <a:buFont typeface="Arial" panose="020B0604020202020204" pitchFamily="34" charset="0"/>
              <a:buChar char="•"/>
              <a:defRPr/>
            </a:pPr>
            <a:r>
              <a:rPr lang="en-US"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Programme Implementation</a:t>
            </a:r>
          </a:p>
        </p:txBody>
      </p:sp>
      <p:sp>
        <p:nvSpPr>
          <p:cNvPr id="24" name="TextBox 23">
            <a:extLst>
              <a:ext uri="{FF2B5EF4-FFF2-40B4-BE49-F238E27FC236}">
                <a16:creationId xmlns:a16="http://schemas.microsoft.com/office/drawing/2014/main" id="{250986EF-D444-80FE-AC54-74D6526F09B5}"/>
              </a:ext>
            </a:extLst>
          </p:cNvPr>
          <p:cNvSpPr txBox="1"/>
          <p:nvPr/>
        </p:nvSpPr>
        <p:spPr>
          <a:xfrm>
            <a:off x="904907" y="1534878"/>
            <a:ext cx="1755071" cy="338554"/>
          </a:xfrm>
          <a:prstGeom prst="rect">
            <a:avLst/>
          </a:prstGeom>
          <a:noFill/>
        </p:spPr>
        <p:txBody>
          <a:bodyPr wrap="square" lIns="0" rIns="0" rtlCol="0" anchor="t">
            <a:spAutoFit/>
          </a:bodyPr>
          <a:lstStyle/>
          <a:p>
            <a:pPr algn="r" defTabSz="1218956">
              <a:defRPr/>
            </a:pPr>
            <a:r>
              <a:rPr lang="en-US" sz="1600" b="1" kern="0" cap="all" dirty="0">
                <a:solidFill>
                  <a:srgbClr val="030304"/>
                </a:solidFill>
                <a:latin typeface="Arial" panose="020B0604020202020204" pitchFamily="34" charset="0"/>
                <a:cs typeface="Arial" panose="020B0604020202020204" pitchFamily="34" charset="0"/>
                <a:sym typeface="Montserrat Regular"/>
              </a:rPr>
              <a:t>INDUSTRY </a:t>
            </a:r>
          </a:p>
        </p:txBody>
      </p:sp>
      <p:sp>
        <p:nvSpPr>
          <p:cNvPr id="25" name="TextBox 24">
            <a:extLst>
              <a:ext uri="{FF2B5EF4-FFF2-40B4-BE49-F238E27FC236}">
                <a16:creationId xmlns:a16="http://schemas.microsoft.com/office/drawing/2014/main" id="{73A4A04D-6F5D-5A1B-7751-E2943D824EDC}"/>
              </a:ext>
            </a:extLst>
          </p:cNvPr>
          <p:cNvSpPr txBox="1"/>
          <p:nvPr/>
        </p:nvSpPr>
        <p:spPr>
          <a:xfrm>
            <a:off x="466296" y="3798047"/>
            <a:ext cx="2366569" cy="502573"/>
          </a:xfrm>
          <a:prstGeom prst="rect">
            <a:avLst/>
          </a:prstGeom>
          <a:noFill/>
        </p:spPr>
        <p:txBody>
          <a:bodyPr wrap="square" lIns="0" rIns="0" rtlCol="0" anchor="t">
            <a:spAutoFit/>
          </a:bodyPr>
          <a:lstStyle/>
          <a:p>
            <a:pPr marL="228594" indent="-228594" algn="r" defTabSz="1218956">
              <a:buFont typeface="Arial" panose="020B0604020202020204" pitchFamily="34" charset="0"/>
              <a:buChar char="•"/>
              <a:defRPr/>
            </a:pPr>
            <a:r>
              <a:rPr lang="en-ZA"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Stagnant economy </a:t>
            </a:r>
          </a:p>
          <a:p>
            <a:pPr marL="228594" indent="-228594" algn="r" defTabSz="1218956">
              <a:buFont typeface="Arial" panose="020B0604020202020204" pitchFamily="34" charset="0"/>
              <a:buChar char="•"/>
              <a:defRPr/>
            </a:pPr>
            <a:r>
              <a:rPr lang="en-ZA"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inflation</a:t>
            </a:r>
            <a:endParaRPr lang="en-US"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endParaRPr>
          </a:p>
        </p:txBody>
      </p:sp>
      <p:sp>
        <p:nvSpPr>
          <p:cNvPr id="26" name="TextBox 25">
            <a:extLst>
              <a:ext uri="{FF2B5EF4-FFF2-40B4-BE49-F238E27FC236}">
                <a16:creationId xmlns:a16="http://schemas.microsoft.com/office/drawing/2014/main" id="{C8745F5A-A56A-C1E0-3F16-04D418C7CFED}"/>
              </a:ext>
            </a:extLst>
          </p:cNvPr>
          <p:cNvSpPr txBox="1"/>
          <p:nvPr/>
        </p:nvSpPr>
        <p:spPr>
          <a:xfrm>
            <a:off x="904908" y="3314692"/>
            <a:ext cx="1687939" cy="338554"/>
          </a:xfrm>
          <a:prstGeom prst="rect">
            <a:avLst/>
          </a:prstGeom>
          <a:noFill/>
        </p:spPr>
        <p:txBody>
          <a:bodyPr wrap="square" lIns="0" rIns="0" rtlCol="0" anchor="t">
            <a:spAutoFit/>
          </a:bodyPr>
          <a:lstStyle/>
          <a:p>
            <a:pPr algn="r" defTabSz="1218956">
              <a:defRPr/>
            </a:pPr>
            <a:r>
              <a:rPr lang="en-US" sz="1600" b="1" kern="0" cap="all" dirty="0">
                <a:solidFill>
                  <a:srgbClr val="306786"/>
                </a:solidFill>
                <a:latin typeface="Arial" panose="020B0604020202020204" pitchFamily="34" charset="0"/>
                <a:cs typeface="Arial" panose="020B0604020202020204" pitchFamily="34" charset="0"/>
                <a:sym typeface="Montserrat Regular"/>
              </a:rPr>
              <a:t>Economy</a:t>
            </a:r>
          </a:p>
        </p:txBody>
      </p:sp>
      <p:sp>
        <p:nvSpPr>
          <p:cNvPr id="27" name="TextBox 26">
            <a:extLst>
              <a:ext uri="{FF2B5EF4-FFF2-40B4-BE49-F238E27FC236}">
                <a16:creationId xmlns:a16="http://schemas.microsoft.com/office/drawing/2014/main" id="{5C677F6F-67DE-5CEC-FF39-7A922DDCD9B1}"/>
              </a:ext>
            </a:extLst>
          </p:cNvPr>
          <p:cNvSpPr txBox="1"/>
          <p:nvPr/>
        </p:nvSpPr>
        <p:spPr>
          <a:xfrm>
            <a:off x="892958" y="5310705"/>
            <a:ext cx="1755071" cy="718017"/>
          </a:xfrm>
          <a:prstGeom prst="rect">
            <a:avLst/>
          </a:prstGeom>
          <a:noFill/>
        </p:spPr>
        <p:txBody>
          <a:bodyPr wrap="square" lIns="0" rIns="0" rtlCol="0" anchor="t">
            <a:spAutoFit/>
          </a:bodyPr>
          <a:lstStyle/>
          <a:p>
            <a:pPr marL="228594" indent="-228594" algn="r" defTabSz="1218956">
              <a:buFont typeface="Arial" panose="020B0604020202020204" pitchFamily="34" charset="0"/>
              <a:buChar char="•"/>
              <a:defRPr/>
            </a:pPr>
            <a:r>
              <a:rPr lang="en-US"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Climate Change</a:t>
            </a:r>
          </a:p>
          <a:p>
            <a:pPr marL="228594" indent="-228594" algn="r" defTabSz="1218956">
              <a:buFont typeface="Arial" panose="020B0604020202020204" pitchFamily="34" charset="0"/>
              <a:buChar char="•"/>
              <a:defRPr/>
            </a:pPr>
            <a:r>
              <a:rPr lang="en-US" sz="1333" kern="0" cap="all" dirty="0" err="1">
                <a:solidFill>
                  <a:srgbClr val="000000">
                    <a:lumMod val="85000"/>
                    <a:lumOff val="15000"/>
                  </a:srgbClr>
                </a:solidFill>
                <a:latin typeface="Arial" panose="020B0604020202020204" pitchFamily="34" charset="0"/>
                <a:cs typeface="Arial" panose="020B0604020202020204" pitchFamily="34" charset="0"/>
                <a:sym typeface="Montserrat Regular"/>
              </a:rPr>
              <a:t>GlobaliSation</a:t>
            </a:r>
            <a:endParaRPr lang="en-US" sz="1333" kern="0" cap="all" dirty="0">
              <a:solidFill>
                <a:srgbClr val="000000">
                  <a:lumMod val="85000"/>
                  <a:lumOff val="15000"/>
                </a:srgbClr>
              </a:solidFill>
              <a:latin typeface="Arial" panose="020B0604020202020204" pitchFamily="34" charset="0"/>
              <a:cs typeface="Arial" panose="020B0604020202020204" pitchFamily="34" charset="0"/>
              <a:sym typeface="Montserrat Regular"/>
            </a:endParaRPr>
          </a:p>
          <a:p>
            <a:pPr algn="r" defTabSz="1218956">
              <a:defRPr/>
            </a:pPr>
            <a:endPar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endParaRPr>
          </a:p>
        </p:txBody>
      </p:sp>
      <p:sp>
        <p:nvSpPr>
          <p:cNvPr id="28" name="TextBox 27">
            <a:extLst>
              <a:ext uri="{FF2B5EF4-FFF2-40B4-BE49-F238E27FC236}">
                <a16:creationId xmlns:a16="http://schemas.microsoft.com/office/drawing/2014/main" id="{0B58D82B-7C3E-3E55-FE02-689F0EB8700B}"/>
              </a:ext>
            </a:extLst>
          </p:cNvPr>
          <p:cNvSpPr txBox="1"/>
          <p:nvPr/>
        </p:nvSpPr>
        <p:spPr>
          <a:xfrm>
            <a:off x="873962" y="4857937"/>
            <a:ext cx="1755071" cy="338554"/>
          </a:xfrm>
          <a:prstGeom prst="rect">
            <a:avLst/>
          </a:prstGeom>
          <a:noFill/>
        </p:spPr>
        <p:txBody>
          <a:bodyPr wrap="square" lIns="0" rIns="0" rtlCol="0" anchor="t">
            <a:spAutoFit/>
          </a:bodyPr>
          <a:lstStyle/>
          <a:p>
            <a:pPr algn="r" defTabSz="1218956">
              <a:defRPr/>
            </a:pPr>
            <a:r>
              <a:rPr lang="en-US" sz="1600" b="1" kern="0" cap="all" dirty="0">
                <a:solidFill>
                  <a:srgbClr val="F69200"/>
                </a:solidFill>
                <a:latin typeface="Arial" panose="020B0604020202020204" pitchFamily="34" charset="0"/>
                <a:cs typeface="Arial" panose="020B0604020202020204" pitchFamily="34" charset="0"/>
                <a:sym typeface="Montserrat Regular"/>
              </a:rPr>
              <a:t>Sustainability</a:t>
            </a:r>
          </a:p>
        </p:txBody>
      </p:sp>
      <p:sp>
        <p:nvSpPr>
          <p:cNvPr id="29" name="TextBox 28">
            <a:extLst>
              <a:ext uri="{FF2B5EF4-FFF2-40B4-BE49-F238E27FC236}">
                <a16:creationId xmlns:a16="http://schemas.microsoft.com/office/drawing/2014/main" id="{2B247BC6-DDF4-DED6-2B8F-1ACA5A96782A}"/>
              </a:ext>
            </a:extLst>
          </p:cNvPr>
          <p:cNvSpPr txBox="1"/>
          <p:nvPr/>
        </p:nvSpPr>
        <p:spPr>
          <a:xfrm>
            <a:off x="9477405" y="1934988"/>
            <a:ext cx="2280659" cy="1169551"/>
          </a:xfrm>
          <a:prstGeom prst="rect">
            <a:avLst/>
          </a:prstGeom>
          <a:noFill/>
        </p:spPr>
        <p:txBody>
          <a:bodyPr wrap="square" lIns="0" rIns="0" rtlCol="0" anchor="t">
            <a:spAutoFit/>
          </a:bodyPr>
          <a:lstStyle/>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NSDP 2030</a:t>
            </a:r>
          </a:p>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Occupational Qualifications</a:t>
            </a:r>
          </a:p>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BUSA Case</a:t>
            </a:r>
          </a:p>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GNU </a:t>
            </a:r>
          </a:p>
        </p:txBody>
      </p:sp>
      <p:sp>
        <p:nvSpPr>
          <p:cNvPr id="30" name="TextBox 29">
            <a:extLst>
              <a:ext uri="{FF2B5EF4-FFF2-40B4-BE49-F238E27FC236}">
                <a16:creationId xmlns:a16="http://schemas.microsoft.com/office/drawing/2014/main" id="{5F7BD69E-E454-2487-DC0F-B5E092F8A0A9}"/>
              </a:ext>
            </a:extLst>
          </p:cNvPr>
          <p:cNvSpPr txBox="1"/>
          <p:nvPr/>
        </p:nvSpPr>
        <p:spPr>
          <a:xfrm>
            <a:off x="9477406" y="1534878"/>
            <a:ext cx="1755071" cy="338554"/>
          </a:xfrm>
          <a:prstGeom prst="rect">
            <a:avLst/>
          </a:prstGeom>
          <a:noFill/>
        </p:spPr>
        <p:txBody>
          <a:bodyPr wrap="square" lIns="0" rIns="0" rtlCol="0" anchor="t">
            <a:spAutoFit/>
          </a:bodyPr>
          <a:lstStyle/>
          <a:p>
            <a:pPr defTabSz="1218956">
              <a:defRPr/>
            </a:pPr>
            <a:r>
              <a:rPr lang="en-US" sz="1600" b="1" kern="0" cap="all" dirty="0">
                <a:solidFill>
                  <a:srgbClr val="838383"/>
                </a:solidFill>
                <a:latin typeface="Arial" panose="020B0604020202020204" pitchFamily="34" charset="0"/>
                <a:cs typeface="Arial" panose="020B0604020202020204" pitchFamily="34" charset="0"/>
                <a:sym typeface="Montserrat Regular"/>
              </a:rPr>
              <a:t>Policy</a:t>
            </a:r>
          </a:p>
        </p:txBody>
      </p:sp>
      <p:sp>
        <p:nvSpPr>
          <p:cNvPr id="31" name="TextBox 30">
            <a:extLst>
              <a:ext uri="{FF2B5EF4-FFF2-40B4-BE49-F238E27FC236}">
                <a16:creationId xmlns:a16="http://schemas.microsoft.com/office/drawing/2014/main" id="{F9994EA9-C6C1-3F1A-BD9E-4ECB953DA1E7}"/>
              </a:ext>
            </a:extLst>
          </p:cNvPr>
          <p:cNvSpPr txBox="1"/>
          <p:nvPr/>
        </p:nvSpPr>
        <p:spPr>
          <a:xfrm>
            <a:off x="9477406" y="3714802"/>
            <a:ext cx="1755071" cy="738664"/>
          </a:xfrm>
          <a:prstGeom prst="rect">
            <a:avLst/>
          </a:prstGeom>
          <a:noFill/>
        </p:spPr>
        <p:txBody>
          <a:bodyPr wrap="square" lIns="0" rIns="0" rtlCol="0" anchor="t">
            <a:spAutoFit/>
          </a:bodyPr>
          <a:lstStyle/>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Unemployment</a:t>
            </a:r>
          </a:p>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Inequality</a:t>
            </a:r>
          </a:p>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Poverty</a:t>
            </a:r>
          </a:p>
        </p:txBody>
      </p:sp>
      <p:sp>
        <p:nvSpPr>
          <p:cNvPr id="32" name="TextBox 31">
            <a:extLst>
              <a:ext uri="{FF2B5EF4-FFF2-40B4-BE49-F238E27FC236}">
                <a16:creationId xmlns:a16="http://schemas.microsoft.com/office/drawing/2014/main" id="{021E1E96-402A-C566-6100-E778C574DA6D}"/>
              </a:ext>
            </a:extLst>
          </p:cNvPr>
          <p:cNvSpPr txBox="1"/>
          <p:nvPr/>
        </p:nvSpPr>
        <p:spPr>
          <a:xfrm>
            <a:off x="9477406" y="3314693"/>
            <a:ext cx="1755071" cy="338554"/>
          </a:xfrm>
          <a:prstGeom prst="rect">
            <a:avLst/>
          </a:prstGeom>
          <a:noFill/>
        </p:spPr>
        <p:txBody>
          <a:bodyPr wrap="square" lIns="0" rIns="0" rtlCol="0" anchor="t">
            <a:spAutoFit/>
          </a:bodyPr>
          <a:lstStyle/>
          <a:p>
            <a:pPr defTabSz="1218956">
              <a:defRPr/>
            </a:pPr>
            <a:r>
              <a:rPr lang="en-US" sz="1600" b="1" kern="0" cap="all" dirty="0">
                <a:solidFill>
                  <a:srgbClr val="FEC306"/>
                </a:solidFill>
                <a:latin typeface="Arial" panose="020B0604020202020204" pitchFamily="34" charset="0"/>
                <a:cs typeface="Arial" panose="020B0604020202020204" pitchFamily="34" charset="0"/>
                <a:sym typeface="Montserrat Regular"/>
              </a:rPr>
              <a:t>Social issues</a:t>
            </a:r>
          </a:p>
        </p:txBody>
      </p:sp>
      <p:sp>
        <p:nvSpPr>
          <p:cNvPr id="33" name="TextBox 32">
            <a:extLst>
              <a:ext uri="{FF2B5EF4-FFF2-40B4-BE49-F238E27FC236}">
                <a16:creationId xmlns:a16="http://schemas.microsoft.com/office/drawing/2014/main" id="{A47D4BB9-96E4-BC6B-B89A-B1319A8557CD}"/>
              </a:ext>
            </a:extLst>
          </p:cNvPr>
          <p:cNvSpPr txBox="1"/>
          <p:nvPr/>
        </p:nvSpPr>
        <p:spPr>
          <a:xfrm>
            <a:off x="9477406" y="5494615"/>
            <a:ext cx="1755071" cy="738664"/>
          </a:xfrm>
          <a:prstGeom prst="rect">
            <a:avLst/>
          </a:prstGeom>
          <a:noFill/>
        </p:spPr>
        <p:txBody>
          <a:bodyPr wrap="square" lIns="0" rIns="0" rtlCol="0" anchor="t">
            <a:spAutoFit/>
          </a:bodyPr>
          <a:lstStyle/>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Hard-to-fill vacancies</a:t>
            </a:r>
          </a:p>
          <a:p>
            <a:pPr defTabSz="1218956">
              <a:defRPr/>
            </a:pPr>
            <a:r>
              <a:rPr lang="en-US" sz="1400" kern="0" cap="all" dirty="0">
                <a:solidFill>
                  <a:srgbClr val="000000">
                    <a:lumMod val="85000"/>
                    <a:lumOff val="15000"/>
                  </a:srgbClr>
                </a:solidFill>
                <a:latin typeface="Arial" panose="020B0604020202020204" pitchFamily="34" charset="0"/>
                <a:cs typeface="Arial" panose="020B0604020202020204" pitchFamily="34" charset="0"/>
                <a:sym typeface="Montserrat Regular"/>
              </a:rPr>
              <a:t>Skills mismatch</a:t>
            </a:r>
          </a:p>
        </p:txBody>
      </p:sp>
      <p:sp>
        <p:nvSpPr>
          <p:cNvPr id="34" name="TextBox 33">
            <a:extLst>
              <a:ext uri="{FF2B5EF4-FFF2-40B4-BE49-F238E27FC236}">
                <a16:creationId xmlns:a16="http://schemas.microsoft.com/office/drawing/2014/main" id="{A90AA19E-03BC-FA44-FD95-CEB0B37DC1F4}"/>
              </a:ext>
            </a:extLst>
          </p:cNvPr>
          <p:cNvSpPr txBox="1"/>
          <p:nvPr/>
        </p:nvSpPr>
        <p:spPr>
          <a:xfrm>
            <a:off x="9477406" y="5094506"/>
            <a:ext cx="1755071" cy="338554"/>
          </a:xfrm>
          <a:prstGeom prst="rect">
            <a:avLst/>
          </a:prstGeom>
          <a:noFill/>
        </p:spPr>
        <p:txBody>
          <a:bodyPr wrap="square" lIns="0" rIns="0" rtlCol="0" anchor="t">
            <a:spAutoFit/>
          </a:bodyPr>
          <a:lstStyle/>
          <a:p>
            <a:pPr defTabSz="1218956">
              <a:defRPr/>
            </a:pPr>
            <a:r>
              <a:rPr lang="en-US" sz="1600" b="1" kern="0" cap="all" dirty="0">
                <a:solidFill>
                  <a:srgbClr val="DF5327"/>
                </a:solidFill>
                <a:latin typeface="Arial" panose="020B0604020202020204" pitchFamily="34" charset="0"/>
                <a:cs typeface="Arial" panose="020B0604020202020204" pitchFamily="34" charset="0"/>
                <a:sym typeface="Montserrat Regular"/>
              </a:rPr>
              <a:t>Skills Demand</a:t>
            </a:r>
          </a:p>
        </p:txBody>
      </p:sp>
      <p:sp>
        <p:nvSpPr>
          <p:cNvPr id="35" name="Freeform 35">
            <a:extLst>
              <a:ext uri="{FF2B5EF4-FFF2-40B4-BE49-F238E27FC236}">
                <a16:creationId xmlns:a16="http://schemas.microsoft.com/office/drawing/2014/main" id="{43804555-5DE0-F284-3E0B-BE5F443EAA1B}"/>
              </a:ext>
            </a:extLst>
          </p:cNvPr>
          <p:cNvSpPr>
            <a:spLocks noEditPoints="1"/>
          </p:cNvSpPr>
          <p:nvPr/>
        </p:nvSpPr>
        <p:spPr bwMode="auto">
          <a:xfrm>
            <a:off x="8322075" y="3555058"/>
            <a:ext cx="408037" cy="459943"/>
          </a:xfrm>
          <a:custGeom>
            <a:avLst/>
            <a:gdLst>
              <a:gd name="T0" fmla="*/ 1517 w 1797"/>
              <a:gd name="T1" fmla="*/ 559 h 2030"/>
              <a:gd name="T2" fmla="*/ 1509 w 1797"/>
              <a:gd name="T3" fmla="*/ 640 h 2030"/>
              <a:gd name="T4" fmla="*/ 1682 w 1797"/>
              <a:gd name="T5" fmla="*/ 1132 h 2030"/>
              <a:gd name="T6" fmla="*/ 899 w 1797"/>
              <a:gd name="T7" fmla="*/ 1915 h 2030"/>
              <a:gd name="T8" fmla="*/ 115 w 1797"/>
              <a:gd name="T9" fmla="*/ 1132 h 2030"/>
              <a:gd name="T10" fmla="*/ 548 w 1797"/>
              <a:gd name="T11" fmla="*/ 432 h 2030"/>
              <a:gd name="T12" fmla="*/ 683 w 1797"/>
              <a:gd name="T13" fmla="*/ 555 h 2030"/>
              <a:gd name="T14" fmla="*/ 634 w 1797"/>
              <a:gd name="T15" fmla="*/ 753 h 2030"/>
              <a:gd name="T16" fmla="*/ 676 w 1797"/>
              <a:gd name="T17" fmla="*/ 823 h 2030"/>
              <a:gd name="T18" fmla="*/ 690 w 1797"/>
              <a:gd name="T19" fmla="*/ 824 h 2030"/>
              <a:gd name="T20" fmla="*/ 746 w 1797"/>
              <a:gd name="T21" fmla="*/ 780 h 2030"/>
              <a:gd name="T22" fmla="*/ 874 w 1797"/>
              <a:gd name="T23" fmla="*/ 260 h 2030"/>
              <a:gd name="T24" fmla="*/ 837 w 1797"/>
              <a:gd name="T25" fmla="*/ 192 h 2030"/>
              <a:gd name="T26" fmla="*/ 298 w 1797"/>
              <a:gd name="T27" fmla="*/ 5 h 2030"/>
              <a:gd name="T28" fmla="*/ 254 w 1797"/>
              <a:gd name="T29" fmla="*/ 8 h 2030"/>
              <a:gd name="T30" fmla="*/ 227 w 1797"/>
              <a:gd name="T31" fmla="*/ 85 h 2030"/>
              <a:gd name="T32" fmla="*/ 260 w 1797"/>
              <a:gd name="T33" fmla="*/ 115 h 2030"/>
              <a:gd name="T34" fmla="*/ 498 w 1797"/>
              <a:gd name="T35" fmla="*/ 197 h 2030"/>
              <a:gd name="T36" fmla="*/ 500 w 1797"/>
              <a:gd name="T37" fmla="*/ 327 h 2030"/>
              <a:gd name="T38" fmla="*/ 0 w 1797"/>
              <a:gd name="T39" fmla="*/ 1132 h 2030"/>
              <a:gd name="T40" fmla="*/ 899 w 1797"/>
              <a:gd name="T41" fmla="*/ 2030 h 2030"/>
              <a:gd name="T42" fmla="*/ 1797 w 1797"/>
              <a:gd name="T43" fmla="*/ 1132 h 2030"/>
              <a:gd name="T44" fmla="*/ 1598 w 1797"/>
              <a:gd name="T45" fmla="*/ 568 h 2030"/>
              <a:gd name="T46" fmla="*/ 1517 w 1797"/>
              <a:gd name="T47" fmla="*/ 559 h 2030"/>
              <a:gd name="T48" fmla="*/ 1517 w 1797"/>
              <a:gd name="T49" fmla="*/ 559 h 2030"/>
              <a:gd name="T50" fmla="*/ 1517 w 1797"/>
              <a:gd name="T51" fmla="*/ 559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97" h="2030">
                <a:moveTo>
                  <a:pt x="1517" y="559"/>
                </a:moveTo>
                <a:cubicBezTo>
                  <a:pt x="1492" y="579"/>
                  <a:pt x="1488" y="615"/>
                  <a:pt x="1509" y="640"/>
                </a:cubicBezTo>
                <a:cubicBezTo>
                  <a:pt x="1622" y="781"/>
                  <a:pt x="1682" y="951"/>
                  <a:pt x="1682" y="1132"/>
                </a:cubicBezTo>
                <a:cubicBezTo>
                  <a:pt x="1682" y="1563"/>
                  <a:pt x="1330" y="1915"/>
                  <a:pt x="899" y="1915"/>
                </a:cubicBezTo>
                <a:cubicBezTo>
                  <a:pt x="467" y="1915"/>
                  <a:pt x="115" y="1563"/>
                  <a:pt x="115" y="1132"/>
                </a:cubicBezTo>
                <a:cubicBezTo>
                  <a:pt x="115" y="831"/>
                  <a:pt x="290" y="563"/>
                  <a:pt x="548" y="432"/>
                </a:cubicBezTo>
                <a:cubicBezTo>
                  <a:pt x="643" y="384"/>
                  <a:pt x="708" y="451"/>
                  <a:pt x="683" y="555"/>
                </a:cubicBezTo>
                <a:cubicBezTo>
                  <a:pt x="634" y="753"/>
                  <a:pt x="634" y="753"/>
                  <a:pt x="634" y="753"/>
                </a:cubicBezTo>
                <a:cubicBezTo>
                  <a:pt x="626" y="784"/>
                  <a:pt x="645" y="815"/>
                  <a:pt x="676" y="823"/>
                </a:cubicBezTo>
                <a:cubicBezTo>
                  <a:pt x="681" y="824"/>
                  <a:pt x="686" y="824"/>
                  <a:pt x="690" y="824"/>
                </a:cubicBezTo>
                <a:cubicBezTo>
                  <a:pt x="716" y="824"/>
                  <a:pt x="740" y="807"/>
                  <a:pt x="746" y="780"/>
                </a:cubicBezTo>
                <a:cubicBezTo>
                  <a:pt x="874" y="260"/>
                  <a:pt x="874" y="260"/>
                  <a:pt x="874" y="260"/>
                </a:cubicBezTo>
                <a:cubicBezTo>
                  <a:pt x="881" y="231"/>
                  <a:pt x="865" y="201"/>
                  <a:pt x="837" y="192"/>
                </a:cubicBezTo>
                <a:cubicBezTo>
                  <a:pt x="298" y="5"/>
                  <a:pt x="298" y="5"/>
                  <a:pt x="298" y="5"/>
                </a:cubicBezTo>
                <a:cubicBezTo>
                  <a:pt x="283" y="0"/>
                  <a:pt x="267" y="2"/>
                  <a:pt x="254" y="8"/>
                </a:cubicBezTo>
                <a:cubicBezTo>
                  <a:pt x="231" y="19"/>
                  <a:pt x="216" y="63"/>
                  <a:pt x="227" y="85"/>
                </a:cubicBezTo>
                <a:cubicBezTo>
                  <a:pt x="233" y="99"/>
                  <a:pt x="245" y="109"/>
                  <a:pt x="260" y="115"/>
                </a:cubicBezTo>
                <a:cubicBezTo>
                  <a:pt x="498" y="197"/>
                  <a:pt x="498" y="197"/>
                  <a:pt x="498" y="197"/>
                </a:cubicBezTo>
                <a:cubicBezTo>
                  <a:pt x="599" y="232"/>
                  <a:pt x="595" y="279"/>
                  <a:pt x="500" y="327"/>
                </a:cubicBezTo>
                <a:cubicBezTo>
                  <a:pt x="202" y="476"/>
                  <a:pt x="0" y="785"/>
                  <a:pt x="0" y="1132"/>
                </a:cubicBezTo>
                <a:cubicBezTo>
                  <a:pt x="0" y="1627"/>
                  <a:pt x="403" y="2030"/>
                  <a:pt x="899" y="2030"/>
                </a:cubicBezTo>
                <a:cubicBezTo>
                  <a:pt x="1394" y="2030"/>
                  <a:pt x="1797" y="1627"/>
                  <a:pt x="1797" y="1132"/>
                </a:cubicBezTo>
                <a:cubicBezTo>
                  <a:pt x="1797" y="927"/>
                  <a:pt x="1727" y="727"/>
                  <a:pt x="1598" y="568"/>
                </a:cubicBezTo>
                <a:cubicBezTo>
                  <a:pt x="1579" y="543"/>
                  <a:pt x="1542" y="539"/>
                  <a:pt x="1517" y="559"/>
                </a:cubicBezTo>
                <a:close/>
                <a:moveTo>
                  <a:pt x="1517" y="559"/>
                </a:moveTo>
                <a:cubicBezTo>
                  <a:pt x="1517" y="559"/>
                  <a:pt x="1517" y="559"/>
                  <a:pt x="1517" y="559"/>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36" name="Freeform 39">
            <a:extLst>
              <a:ext uri="{FF2B5EF4-FFF2-40B4-BE49-F238E27FC236}">
                <a16:creationId xmlns:a16="http://schemas.microsoft.com/office/drawing/2014/main" id="{935E3B64-A2E6-9910-DA7A-43DBA71FA7CD}"/>
              </a:ext>
            </a:extLst>
          </p:cNvPr>
          <p:cNvSpPr>
            <a:spLocks noEditPoints="1"/>
          </p:cNvSpPr>
          <p:nvPr/>
        </p:nvSpPr>
        <p:spPr bwMode="auto">
          <a:xfrm>
            <a:off x="7702991" y="2533770"/>
            <a:ext cx="324437" cy="437593"/>
          </a:xfrm>
          <a:custGeom>
            <a:avLst/>
            <a:gdLst>
              <a:gd name="T0" fmla="*/ 850 w 1113"/>
              <a:gd name="T1" fmla="*/ 0 h 1506"/>
              <a:gd name="T2" fmla="*/ 92 w 1113"/>
              <a:gd name="T3" fmla="*/ 0 h 1506"/>
              <a:gd name="T4" fmla="*/ 0 w 1113"/>
              <a:gd name="T5" fmla="*/ 92 h 1506"/>
              <a:gd name="T6" fmla="*/ 0 w 1113"/>
              <a:gd name="T7" fmla="*/ 1414 h 1506"/>
              <a:gd name="T8" fmla="*/ 92 w 1113"/>
              <a:gd name="T9" fmla="*/ 1506 h 1506"/>
              <a:gd name="T10" fmla="*/ 1021 w 1113"/>
              <a:gd name="T11" fmla="*/ 1506 h 1506"/>
              <a:gd name="T12" fmla="*/ 1113 w 1113"/>
              <a:gd name="T13" fmla="*/ 1414 h 1506"/>
              <a:gd name="T14" fmla="*/ 1113 w 1113"/>
              <a:gd name="T15" fmla="*/ 286 h 1506"/>
              <a:gd name="T16" fmla="*/ 850 w 1113"/>
              <a:gd name="T17" fmla="*/ 0 h 1506"/>
              <a:gd name="T18" fmla="*/ 872 w 1113"/>
              <a:gd name="T19" fmla="*/ 138 h 1506"/>
              <a:gd name="T20" fmla="*/ 987 w 1113"/>
              <a:gd name="T21" fmla="*/ 263 h 1506"/>
              <a:gd name="T22" fmla="*/ 872 w 1113"/>
              <a:gd name="T23" fmla="*/ 263 h 1506"/>
              <a:gd name="T24" fmla="*/ 872 w 1113"/>
              <a:gd name="T25" fmla="*/ 138 h 1506"/>
              <a:gd name="T26" fmla="*/ 1035 w 1113"/>
              <a:gd name="T27" fmla="*/ 1414 h 1506"/>
              <a:gd name="T28" fmla="*/ 1021 w 1113"/>
              <a:gd name="T29" fmla="*/ 1428 h 1506"/>
              <a:gd name="T30" fmla="*/ 92 w 1113"/>
              <a:gd name="T31" fmla="*/ 1428 h 1506"/>
              <a:gd name="T32" fmla="*/ 78 w 1113"/>
              <a:gd name="T33" fmla="*/ 1414 h 1506"/>
              <a:gd name="T34" fmla="*/ 78 w 1113"/>
              <a:gd name="T35" fmla="*/ 92 h 1506"/>
              <a:gd name="T36" fmla="*/ 92 w 1113"/>
              <a:gd name="T37" fmla="*/ 78 h 1506"/>
              <a:gd name="T38" fmla="*/ 794 w 1113"/>
              <a:gd name="T39" fmla="*/ 78 h 1506"/>
              <a:gd name="T40" fmla="*/ 794 w 1113"/>
              <a:gd name="T41" fmla="*/ 302 h 1506"/>
              <a:gd name="T42" fmla="*/ 833 w 1113"/>
              <a:gd name="T43" fmla="*/ 341 h 1506"/>
              <a:gd name="T44" fmla="*/ 1035 w 1113"/>
              <a:gd name="T45" fmla="*/ 341 h 1506"/>
              <a:gd name="T46" fmla="*/ 1035 w 1113"/>
              <a:gd name="T47" fmla="*/ 1414 h 1506"/>
              <a:gd name="T48" fmla="*/ 214 w 1113"/>
              <a:gd name="T49" fmla="*/ 412 h 1506"/>
              <a:gd name="T50" fmla="*/ 873 w 1113"/>
              <a:gd name="T51" fmla="*/ 412 h 1506"/>
              <a:gd name="T52" fmla="*/ 902 w 1113"/>
              <a:gd name="T53" fmla="*/ 441 h 1506"/>
              <a:gd name="T54" fmla="*/ 873 w 1113"/>
              <a:gd name="T55" fmla="*/ 471 h 1506"/>
              <a:gd name="T56" fmla="*/ 214 w 1113"/>
              <a:gd name="T57" fmla="*/ 471 h 1506"/>
              <a:gd name="T58" fmla="*/ 185 w 1113"/>
              <a:gd name="T59" fmla="*/ 441 h 1506"/>
              <a:gd name="T60" fmla="*/ 214 w 1113"/>
              <a:gd name="T61" fmla="*/ 412 h 1506"/>
              <a:gd name="T62" fmla="*/ 902 w 1113"/>
              <a:gd name="T63" fmla="*/ 637 h 1506"/>
              <a:gd name="T64" fmla="*/ 873 w 1113"/>
              <a:gd name="T65" fmla="*/ 666 h 1506"/>
              <a:gd name="T66" fmla="*/ 214 w 1113"/>
              <a:gd name="T67" fmla="*/ 666 h 1506"/>
              <a:gd name="T68" fmla="*/ 185 w 1113"/>
              <a:gd name="T69" fmla="*/ 637 h 1506"/>
              <a:gd name="T70" fmla="*/ 214 w 1113"/>
              <a:gd name="T71" fmla="*/ 608 h 1506"/>
              <a:gd name="T72" fmla="*/ 873 w 1113"/>
              <a:gd name="T73" fmla="*/ 608 h 1506"/>
              <a:gd name="T74" fmla="*/ 902 w 1113"/>
              <a:gd name="T75" fmla="*/ 637 h 1506"/>
              <a:gd name="T76" fmla="*/ 902 w 1113"/>
              <a:gd name="T77" fmla="*/ 826 h 1506"/>
              <a:gd name="T78" fmla="*/ 873 w 1113"/>
              <a:gd name="T79" fmla="*/ 855 h 1506"/>
              <a:gd name="T80" fmla="*/ 214 w 1113"/>
              <a:gd name="T81" fmla="*/ 855 h 1506"/>
              <a:gd name="T82" fmla="*/ 185 w 1113"/>
              <a:gd name="T83" fmla="*/ 826 h 1506"/>
              <a:gd name="T84" fmla="*/ 214 w 1113"/>
              <a:gd name="T85" fmla="*/ 797 h 1506"/>
              <a:gd name="T86" fmla="*/ 873 w 1113"/>
              <a:gd name="T87" fmla="*/ 797 h 1506"/>
              <a:gd name="T88" fmla="*/ 902 w 1113"/>
              <a:gd name="T89" fmla="*/ 826 h 1506"/>
              <a:gd name="T90" fmla="*/ 902 w 1113"/>
              <a:gd name="T91" fmla="*/ 1018 h 1506"/>
              <a:gd name="T92" fmla="*/ 873 w 1113"/>
              <a:gd name="T93" fmla="*/ 1047 h 1506"/>
              <a:gd name="T94" fmla="*/ 214 w 1113"/>
              <a:gd name="T95" fmla="*/ 1047 h 1506"/>
              <a:gd name="T96" fmla="*/ 185 w 1113"/>
              <a:gd name="T97" fmla="*/ 1018 h 1506"/>
              <a:gd name="T98" fmla="*/ 214 w 1113"/>
              <a:gd name="T99" fmla="*/ 989 h 1506"/>
              <a:gd name="T100" fmla="*/ 873 w 1113"/>
              <a:gd name="T101" fmla="*/ 989 h 1506"/>
              <a:gd name="T102" fmla="*/ 902 w 1113"/>
              <a:gd name="T103" fmla="*/ 1018 h 1506"/>
              <a:gd name="T104" fmla="*/ 902 w 1113"/>
              <a:gd name="T105" fmla="*/ 1018 h 1506"/>
              <a:gd name="T106" fmla="*/ 902 w 1113"/>
              <a:gd name="T107" fmla="*/ 1018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3" h="1506">
                <a:moveTo>
                  <a:pt x="850" y="0"/>
                </a:moveTo>
                <a:cubicBezTo>
                  <a:pt x="92" y="0"/>
                  <a:pt x="92" y="0"/>
                  <a:pt x="92" y="0"/>
                </a:cubicBezTo>
                <a:cubicBezTo>
                  <a:pt x="41" y="0"/>
                  <a:pt x="0" y="41"/>
                  <a:pt x="0" y="92"/>
                </a:cubicBezTo>
                <a:cubicBezTo>
                  <a:pt x="0" y="1414"/>
                  <a:pt x="0" y="1414"/>
                  <a:pt x="0" y="1414"/>
                </a:cubicBezTo>
                <a:cubicBezTo>
                  <a:pt x="0" y="1464"/>
                  <a:pt x="41" y="1506"/>
                  <a:pt x="92" y="1506"/>
                </a:cubicBezTo>
                <a:cubicBezTo>
                  <a:pt x="1021" y="1506"/>
                  <a:pt x="1021" y="1506"/>
                  <a:pt x="1021" y="1506"/>
                </a:cubicBezTo>
                <a:cubicBezTo>
                  <a:pt x="1072" y="1506"/>
                  <a:pt x="1113" y="1464"/>
                  <a:pt x="1113" y="1414"/>
                </a:cubicBezTo>
                <a:cubicBezTo>
                  <a:pt x="1113" y="286"/>
                  <a:pt x="1113" y="286"/>
                  <a:pt x="1113" y="286"/>
                </a:cubicBezTo>
                <a:lnTo>
                  <a:pt x="850" y="0"/>
                </a:lnTo>
                <a:close/>
                <a:moveTo>
                  <a:pt x="872" y="138"/>
                </a:moveTo>
                <a:cubicBezTo>
                  <a:pt x="987" y="263"/>
                  <a:pt x="987" y="263"/>
                  <a:pt x="987" y="263"/>
                </a:cubicBezTo>
                <a:cubicBezTo>
                  <a:pt x="872" y="263"/>
                  <a:pt x="872" y="263"/>
                  <a:pt x="872" y="263"/>
                </a:cubicBezTo>
                <a:lnTo>
                  <a:pt x="872" y="138"/>
                </a:lnTo>
                <a:close/>
                <a:moveTo>
                  <a:pt x="1035" y="1414"/>
                </a:moveTo>
                <a:cubicBezTo>
                  <a:pt x="1035" y="1422"/>
                  <a:pt x="1029" y="1428"/>
                  <a:pt x="1021" y="1428"/>
                </a:cubicBezTo>
                <a:cubicBezTo>
                  <a:pt x="92" y="1428"/>
                  <a:pt x="92" y="1428"/>
                  <a:pt x="92" y="1428"/>
                </a:cubicBezTo>
                <a:cubicBezTo>
                  <a:pt x="84" y="1428"/>
                  <a:pt x="78" y="1422"/>
                  <a:pt x="78" y="1414"/>
                </a:cubicBezTo>
                <a:cubicBezTo>
                  <a:pt x="78" y="92"/>
                  <a:pt x="78" y="92"/>
                  <a:pt x="78" y="92"/>
                </a:cubicBezTo>
                <a:cubicBezTo>
                  <a:pt x="78" y="84"/>
                  <a:pt x="84" y="78"/>
                  <a:pt x="92" y="78"/>
                </a:cubicBezTo>
                <a:cubicBezTo>
                  <a:pt x="794" y="78"/>
                  <a:pt x="794" y="78"/>
                  <a:pt x="794" y="78"/>
                </a:cubicBezTo>
                <a:cubicBezTo>
                  <a:pt x="794" y="302"/>
                  <a:pt x="794" y="302"/>
                  <a:pt x="794" y="302"/>
                </a:cubicBezTo>
                <a:cubicBezTo>
                  <a:pt x="794" y="324"/>
                  <a:pt x="812" y="341"/>
                  <a:pt x="833" y="341"/>
                </a:cubicBezTo>
                <a:cubicBezTo>
                  <a:pt x="1035" y="341"/>
                  <a:pt x="1035" y="341"/>
                  <a:pt x="1035" y="341"/>
                </a:cubicBezTo>
                <a:lnTo>
                  <a:pt x="1035" y="1414"/>
                </a:lnTo>
                <a:close/>
                <a:moveTo>
                  <a:pt x="214" y="412"/>
                </a:moveTo>
                <a:cubicBezTo>
                  <a:pt x="873" y="412"/>
                  <a:pt x="873" y="412"/>
                  <a:pt x="873" y="412"/>
                </a:cubicBezTo>
                <a:cubicBezTo>
                  <a:pt x="889" y="412"/>
                  <a:pt x="902" y="425"/>
                  <a:pt x="902" y="441"/>
                </a:cubicBezTo>
                <a:cubicBezTo>
                  <a:pt x="902" y="458"/>
                  <a:pt x="889" y="471"/>
                  <a:pt x="873" y="471"/>
                </a:cubicBezTo>
                <a:cubicBezTo>
                  <a:pt x="214" y="471"/>
                  <a:pt x="214" y="471"/>
                  <a:pt x="214" y="471"/>
                </a:cubicBezTo>
                <a:cubicBezTo>
                  <a:pt x="198" y="471"/>
                  <a:pt x="185" y="458"/>
                  <a:pt x="185" y="441"/>
                </a:cubicBezTo>
                <a:cubicBezTo>
                  <a:pt x="185" y="425"/>
                  <a:pt x="198" y="412"/>
                  <a:pt x="214" y="412"/>
                </a:cubicBezTo>
                <a:close/>
                <a:moveTo>
                  <a:pt x="902" y="637"/>
                </a:moveTo>
                <a:cubicBezTo>
                  <a:pt x="902" y="653"/>
                  <a:pt x="889" y="666"/>
                  <a:pt x="873" y="666"/>
                </a:cubicBezTo>
                <a:cubicBezTo>
                  <a:pt x="214" y="666"/>
                  <a:pt x="214" y="666"/>
                  <a:pt x="214" y="666"/>
                </a:cubicBezTo>
                <a:cubicBezTo>
                  <a:pt x="198" y="666"/>
                  <a:pt x="185" y="653"/>
                  <a:pt x="185" y="637"/>
                </a:cubicBezTo>
                <a:cubicBezTo>
                  <a:pt x="185" y="621"/>
                  <a:pt x="198" y="608"/>
                  <a:pt x="214" y="608"/>
                </a:cubicBezTo>
                <a:cubicBezTo>
                  <a:pt x="873" y="608"/>
                  <a:pt x="873" y="608"/>
                  <a:pt x="873" y="608"/>
                </a:cubicBezTo>
                <a:cubicBezTo>
                  <a:pt x="889" y="608"/>
                  <a:pt x="902" y="621"/>
                  <a:pt x="902" y="637"/>
                </a:cubicBezTo>
                <a:close/>
                <a:moveTo>
                  <a:pt x="902" y="826"/>
                </a:moveTo>
                <a:cubicBezTo>
                  <a:pt x="902" y="842"/>
                  <a:pt x="889" y="855"/>
                  <a:pt x="873" y="855"/>
                </a:cubicBezTo>
                <a:cubicBezTo>
                  <a:pt x="214" y="855"/>
                  <a:pt x="214" y="855"/>
                  <a:pt x="214" y="855"/>
                </a:cubicBezTo>
                <a:cubicBezTo>
                  <a:pt x="198" y="855"/>
                  <a:pt x="185" y="842"/>
                  <a:pt x="185" y="826"/>
                </a:cubicBezTo>
                <a:cubicBezTo>
                  <a:pt x="185" y="810"/>
                  <a:pt x="198" y="797"/>
                  <a:pt x="214" y="797"/>
                </a:cubicBezTo>
                <a:cubicBezTo>
                  <a:pt x="873" y="797"/>
                  <a:pt x="873" y="797"/>
                  <a:pt x="873" y="797"/>
                </a:cubicBezTo>
                <a:cubicBezTo>
                  <a:pt x="889" y="797"/>
                  <a:pt x="902" y="810"/>
                  <a:pt x="902" y="826"/>
                </a:cubicBezTo>
                <a:close/>
                <a:moveTo>
                  <a:pt x="902" y="1018"/>
                </a:moveTo>
                <a:cubicBezTo>
                  <a:pt x="902" y="1034"/>
                  <a:pt x="889" y="1047"/>
                  <a:pt x="873" y="1047"/>
                </a:cubicBezTo>
                <a:cubicBezTo>
                  <a:pt x="214" y="1047"/>
                  <a:pt x="214" y="1047"/>
                  <a:pt x="214" y="1047"/>
                </a:cubicBezTo>
                <a:cubicBezTo>
                  <a:pt x="198" y="1047"/>
                  <a:pt x="185" y="1034"/>
                  <a:pt x="185" y="1018"/>
                </a:cubicBezTo>
                <a:cubicBezTo>
                  <a:pt x="185" y="1002"/>
                  <a:pt x="198" y="989"/>
                  <a:pt x="214" y="989"/>
                </a:cubicBezTo>
                <a:cubicBezTo>
                  <a:pt x="873" y="989"/>
                  <a:pt x="873" y="989"/>
                  <a:pt x="873" y="989"/>
                </a:cubicBezTo>
                <a:cubicBezTo>
                  <a:pt x="889" y="989"/>
                  <a:pt x="902" y="1002"/>
                  <a:pt x="902" y="1018"/>
                </a:cubicBezTo>
                <a:close/>
                <a:moveTo>
                  <a:pt x="902" y="1018"/>
                </a:moveTo>
                <a:cubicBezTo>
                  <a:pt x="902" y="1018"/>
                  <a:pt x="902" y="1018"/>
                  <a:pt x="902" y="1018"/>
                </a:cubicBezTo>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grpSp>
        <p:nvGrpSpPr>
          <p:cNvPr id="37" name="Group 36">
            <a:extLst>
              <a:ext uri="{FF2B5EF4-FFF2-40B4-BE49-F238E27FC236}">
                <a16:creationId xmlns:a16="http://schemas.microsoft.com/office/drawing/2014/main" id="{2103A0A1-8C67-0F89-9E68-128D204C9442}"/>
              </a:ext>
            </a:extLst>
          </p:cNvPr>
          <p:cNvGrpSpPr/>
          <p:nvPr/>
        </p:nvGrpSpPr>
        <p:grpSpPr>
          <a:xfrm>
            <a:off x="7520545" y="5022731"/>
            <a:ext cx="458936" cy="449548"/>
            <a:chOff x="-5986462" y="1774826"/>
            <a:chExt cx="4502149" cy="4410075"/>
          </a:xfrm>
          <a:solidFill>
            <a:sysClr val="window" lastClr="FFFFFF"/>
          </a:solidFill>
        </p:grpSpPr>
        <p:sp>
          <p:nvSpPr>
            <p:cNvPr id="38" name="Freeform 43">
              <a:extLst>
                <a:ext uri="{FF2B5EF4-FFF2-40B4-BE49-F238E27FC236}">
                  <a16:creationId xmlns:a16="http://schemas.microsoft.com/office/drawing/2014/main" id="{4B05159B-701F-7FBC-C3BC-213018688882}"/>
                </a:ext>
              </a:extLst>
            </p:cNvPr>
            <p:cNvSpPr>
              <a:spLocks noEditPoints="1"/>
            </p:cNvSpPr>
            <p:nvPr/>
          </p:nvSpPr>
          <p:spPr bwMode="auto">
            <a:xfrm>
              <a:off x="-5986462" y="1787526"/>
              <a:ext cx="4502149" cy="4397375"/>
            </a:xfrm>
            <a:custGeom>
              <a:avLst/>
              <a:gdLst>
                <a:gd name="T0" fmla="*/ 940 w 2091"/>
                <a:gd name="T1" fmla="*/ 0 h 2048"/>
                <a:gd name="T2" fmla="*/ 720 w 2091"/>
                <a:gd name="T3" fmla="*/ 221 h 2048"/>
                <a:gd name="T4" fmla="*/ 328 w 2091"/>
                <a:gd name="T5" fmla="*/ 1397 h 2048"/>
                <a:gd name="T6" fmla="*/ 87 w 2091"/>
                <a:gd name="T7" fmla="*/ 1444 h 2048"/>
                <a:gd name="T8" fmla="*/ 314 w 2091"/>
                <a:gd name="T9" fmla="*/ 1983 h 2048"/>
                <a:gd name="T10" fmla="*/ 626 w 2091"/>
                <a:gd name="T11" fmla="*/ 1983 h 2048"/>
                <a:gd name="T12" fmla="*/ 673 w 2091"/>
                <a:gd name="T13" fmla="*/ 1742 h 2048"/>
                <a:gd name="T14" fmla="*/ 977 w 2091"/>
                <a:gd name="T15" fmla="*/ 1738 h 2048"/>
                <a:gd name="T16" fmla="*/ 1305 w 2091"/>
                <a:gd name="T17" fmla="*/ 1804 h 2048"/>
                <a:gd name="T18" fmla="*/ 1622 w 2091"/>
                <a:gd name="T19" fmla="*/ 1598 h 2048"/>
                <a:gd name="T20" fmla="*/ 1519 w 2091"/>
                <a:gd name="T21" fmla="*/ 1396 h 2048"/>
                <a:gd name="T22" fmla="*/ 1849 w 2091"/>
                <a:gd name="T23" fmla="*/ 1350 h 2048"/>
                <a:gd name="T24" fmla="*/ 2005 w 2091"/>
                <a:gd name="T25" fmla="*/ 1286 h 2048"/>
                <a:gd name="T26" fmla="*/ 1096 w 2091"/>
                <a:gd name="T27" fmla="*/ 65 h 2048"/>
                <a:gd name="T28" fmla="*/ 1390 w 2091"/>
                <a:gd name="T29" fmla="*/ 1319 h 2048"/>
                <a:gd name="T30" fmla="*/ 883 w 2091"/>
                <a:gd name="T31" fmla="*/ 1526 h 2048"/>
                <a:gd name="T32" fmla="*/ 427 w 2091"/>
                <a:gd name="T33" fmla="*/ 1472 h 2048"/>
                <a:gd name="T34" fmla="*/ 1629 w 2091"/>
                <a:gd name="T35" fmla="*/ 1222 h 2048"/>
                <a:gd name="T36" fmla="*/ 541 w 2091"/>
                <a:gd name="T37" fmla="*/ 1899 h 2048"/>
                <a:gd name="T38" fmla="*/ 399 w 2091"/>
                <a:gd name="T39" fmla="*/ 1899 h 2048"/>
                <a:gd name="T40" fmla="*/ 171 w 2091"/>
                <a:gd name="T41" fmla="*/ 1529 h 2048"/>
                <a:gd name="T42" fmla="*/ 314 w 2091"/>
                <a:gd name="T43" fmla="*/ 1529 h 2048"/>
                <a:gd name="T44" fmla="*/ 570 w 2091"/>
                <a:gd name="T45" fmla="*/ 1827 h 2048"/>
                <a:gd name="T46" fmla="*/ 1484 w 2091"/>
                <a:gd name="T47" fmla="*/ 1531 h 2048"/>
                <a:gd name="T48" fmla="*/ 1469 w 2091"/>
                <a:gd name="T49" fmla="*/ 1607 h 2048"/>
                <a:gd name="T50" fmla="*/ 1062 w 2091"/>
                <a:gd name="T51" fmla="*/ 1653 h 2048"/>
                <a:gd name="T52" fmla="*/ 1399 w 2091"/>
                <a:gd name="T53" fmla="*/ 1446 h 2048"/>
                <a:gd name="T54" fmla="*/ 1920 w 2091"/>
                <a:gd name="T55" fmla="*/ 1201 h 2048"/>
                <a:gd name="T56" fmla="*/ 1849 w 2091"/>
                <a:gd name="T57" fmla="*/ 1230 h 2048"/>
                <a:gd name="T58" fmla="*/ 869 w 2091"/>
                <a:gd name="T59" fmla="*/ 292 h 2048"/>
                <a:gd name="T60" fmla="*/ 840 w 2091"/>
                <a:gd name="T61" fmla="*/ 221 h 2048"/>
                <a:gd name="T62" fmla="*/ 940 w 2091"/>
                <a:gd name="T63" fmla="*/ 120 h 2048"/>
                <a:gd name="T64" fmla="*/ 1920 w 2091"/>
                <a:gd name="T65" fmla="*/ 1058 h 2048"/>
                <a:gd name="T66" fmla="*/ 1920 w 2091"/>
                <a:gd name="T67" fmla="*/ 120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1" h="2048">
                  <a:moveTo>
                    <a:pt x="1096" y="65"/>
                  </a:moveTo>
                  <a:cubicBezTo>
                    <a:pt x="1055" y="23"/>
                    <a:pt x="999" y="0"/>
                    <a:pt x="940" y="0"/>
                  </a:cubicBezTo>
                  <a:cubicBezTo>
                    <a:pt x="881" y="0"/>
                    <a:pt x="826" y="23"/>
                    <a:pt x="784" y="65"/>
                  </a:cubicBezTo>
                  <a:cubicBezTo>
                    <a:pt x="743" y="106"/>
                    <a:pt x="720" y="162"/>
                    <a:pt x="720" y="221"/>
                  </a:cubicBezTo>
                  <a:cubicBezTo>
                    <a:pt x="720" y="266"/>
                    <a:pt x="733" y="308"/>
                    <a:pt x="758" y="345"/>
                  </a:cubicBezTo>
                  <a:cubicBezTo>
                    <a:pt x="328" y="1397"/>
                    <a:pt x="328" y="1397"/>
                    <a:pt x="328" y="1397"/>
                  </a:cubicBezTo>
                  <a:cubicBezTo>
                    <a:pt x="301" y="1385"/>
                    <a:pt x="272" y="1379"/>
                    <a:pt x="243" y="1379"/>
                  </a:cubicBezTo>
                  <a:cubicBezTo>
                    <a:pt x="184" y="1379"/>
                    <a:pt x="128" y="1402"/>
                    <a:pt x="87" y="1444"/>
                  </a:cubicBezTo>
                  <a:cubicBezTo>
                    <a:pt x="1" y="1530"/>
                    <a:pt x="0" y="1670"/>
                    <a:pt x="87" y="1756"/>
                  </a:cubicBezTo>
                  <a:cubicBezTo>
                    <a:pt x="314" y="1983"/>
                    <a:pt x="314" y="1983"/>
                    <a:pt x="314" y="1983"/>
                  </a:cubicBezTo>
                  <a:cubicBezTo>
                    <a:pt x="355" y="2025"/>
                    <a:pt x="411" y="2048"/>
                    <a:pt x="470" y="2048"/>
                  </a:cubicBezTo>
                  <a:cubicBezTo>
                    <a:pt x="529" y="2048"/>
                    <a:pt x="584" y="2025"/>
                    <a:pt x="626" y="1983"/>
                  </a:cubicBezTo>
                  <a:cubicBezTo>
                    <a:pt x="667" y="1942"/>
                    <a:pt x="690" y="1886"/>
                    <a:pt x="690" y="1827"/>
                  </a:cubicBezTo>
                  <a:cubicBezTo>
                    <a:pt x="690" y="1797"/>
                    <a:pt x="685" y="1769"/>
                    <a:pt x="673" y="1742"/>
                  </a:cubicBezTo>
                  <a:cubicBezTo>
                    <a:pt x="892" y="1653"/>
                    <a:pt x="892" y="1653"/>
                    <a:pt x="892" y="1653"/>
                  </a:cubicBezTo>
                  <a:cubicBezTo>
                    <a:pt x="977" y="1738"/>
                    <a:pt x="977" y="1738"/>
                    <a:pt x="977" y="1738"/>
                  </a:cubicBezTo>
                  <a:cubicBezTo>
                    <a:pt x="1032" y="1793"/>
                    <a:pt x="1117" y="1824"/>
                    <a:pt x="1199" y="1824"/>
                  </a:cubicBezTo>
                  <a:cubicBezTo>
                    <a:pt x="1236" y="1824"/>
                    <a:pt x="1272" y="1817"/>
                    <a:pt x="1305" y="1804"/>
                  </a:cubicBezTo>
                  <a:cubicBezTo>
                    <a:pt x="1514" y="1718"/>
                    <a:pt x="1514" y="1718"/>
                    <a:pt x="1514" y="1718"/>
                  </a:cubicBezTo>
                  <a:cubicBezTo>
                    <a:pt x="1572" y="1695"/>
                    <a:pt x="1611" y="1651"/>
                    <a:pt x="1622" y="1598"/>
                  </a:cubicBezTo>
                  <a:cubicBezTo>
                    <a:pt x="1633" y="1546"/>
                    <a:pt x="1613" y="1490"/>
                    <a:pt x="1569" y="1446"/>
                  </a:cubicBezTo>
                  <a:cubicBezTo>
                    <a:pt x="1519" y="1396"/>
                    <a:pt x="1519" y="1396"/>
                    <a:pt x="1519" y="1396"/>
                  </a:cubicBezTo>
                  <a:cubicBezTo>
                    <a:pt x="1725" y="1312"/>
                    <a:pt x="1725" y="1312"/>
                    <a:pt x="1725" y="1312"/>
                  </a:cubicBezTo>
                  <a:cubicBezTo>
                    <a:pt x="1762" y="1337"/>
                    <a:pt x="1804" y="1350"/>
                    <a:pt x="1849" y="1350"/>
                  </a:cubicBezTo>
                  <a:cubicBezTo>
                    <a:pt x="1849" y="1350"/>
                    <a:pt x="1849" y="1350"/>
                    <a:pt x="1849" y="1350"/>
                  </a:cubicBezTo>
                  <a:cubicBezTo>
                    <a:pt x="1908" y="1350"/>
                    <a:pt x="1964" y="1327"/>
                    <a:pt x="2005" y="1286"/>
                  </a:cubicBezTo>
                  <a:cubicBezTo>
                    <a:pt x="2091" y="1200"/>
                    <a:pt x="2091" y="1060"/>
                    <a:pt x="2005" y="973"/>
                  </a:cubicBezTo>
                  <a:lnTo>
                    <a:pt x="1096" y="65"/>
                  </a:lnTo>
                  <a:close/>
                  <a:moveTo>
                    <a:pt x="1391" y="1319"/>
                  </a:moveTo>
                  <a:cubicBezTo>
                    <a:pt x="1390" y="1319"/>
                    <a:pt x="1390" y="1319"/>
                    <a:pt x="1390" y="1319"/>
                  </a:cubicBezTo>
                  <a:cubicBezTo>
                    <a:pt x="884" y="1526"/>
                    <a:pt x="884" y="1526"/>
                    <a:pt x="884" y="1526"/>
                  </a:cubicBezTo>
                  <a:cubicBezTo>
                    <a:pt x="884" y="1526"/>
                    <a:pt x="883" y="1526"/>
                    <a:pt x="883" y="1526"/>
                  </a:cubicBezTo>
                  <a:cubicBezTo>
                    <a:pt x="598" y="1643"/>
                    <a:pt x="598" y="1643"/>
                    <a:pt x="598" y="1643"/>
                  </a:cubicBezTo>
                  <a:cubicBezTo>
                    <a:pt x="427" y="1472"/>
                    <a:pt x="427" y="1472"/>
                    <a:pt x="427" y="1472"/>
                  </a:cubicBezTo>
                  <a:cubicBezTo>
                    <a:pt x="848" y="441"/>
                    <a:pt x="848" y="441"/>
                    <a:pt x="848" y="441"/>
                  </a:cubicBezTo>
                  <a:cubicBezTo>
                    <a:pt x="1629" y="1222"/>
                    <a:pt x="1629" y="1222"/>
                    <a:pt x="1629" y="1222"/>
                  </a:cubicBezTo>
                  <a:lnTo>
                    <a:pt x="1391" y="1319"/>
                  </a:lnTo>
                  <a:close/>
                  <a:moveTo>
                    <a:pt x="541" y="1899"/>
                  </a:moveTo>
                  <a:cubicBezTo>
                    <a:pt x="522" y="1918"/>
                    <a:pt x="497" y="1928"/>
                    <a:pt x="470" y="1928"/>
                  </a:cubicBezTo>
                  <a:cubicBezTo>
                    <a:pt x="443" y="1928"/>
                    <a:pt x="418" y="1918"/>
                    <a:pt x="399" y="1899"/>
                  </a:cubicBezTo>
                  <a:cubicBezTo>
                    <a:pt x="171" y="1671"/>
                    <a:pt x="171" y="1671"/>
                    <a:pt x="171" y="1671"/>
                  </a:cubicBezTo>
                  <a:cubicBezTo>
                    <a:pt x="132" y="1632"/>
                    <a:pt x="132" y="1568"/>
                    <a:pt x="171" y="1529"/>
                  </a:cubicBezTo>
                  <a:cubicBezTo>
                    <a:pt x="190" y="1510"/>
                    <a:pt x="216" y="1499"/>
                    <a:pt x="243" y="1499"/>
                  </a:cubicBezTo>
                  <a:cubicBezTo>
                    <a:pt x="269" y="1499"/>
                    <a:pt x="295" y="1510"/>
                    <a:pt x="314" y="1529"/>
                  </a:cubicBezTo>
                  <a:cubicBezTo>
                    <a:pt x="541" y="1756"/>
                    <a:pt x="541" y="1756"/>
                    <a:pt x="541" y="1756"/>
                  </a:cubicBezTo>
                  <a:cubicBezTo>
                    <a:pt x="560" y="1775"/>
                    <a:pt x="570" y="1800"/>
                    <a:pt x="570" y="1827"/>
                  </a:cubicBezTo>
                  <a:cubicBezTo>
                    <a:pt x="570" y="1854"/>
                    <a:pt x="560" y="1879"/>
                    <a:pt x="541" y="1899"/>
                  </a:cubicBezTo>
                  <a:close/>
                  <a:moveTo>
                    <a:pt x="1484" y="1531"/>
                  </a:moveTo>
                  <a:cubicBezTo>
                    <a:pt x="1499" y="1546"/>
                    <a:pt x="1507" y="1562"/>
                    <a:pt x="1504" y="1575"/>
                  </a:cubicBezTo>
                  <a:cubicBezTo>
                    <a:pt x="1502" y="1587"/>
                    <a:pt x="1489" y="1599"/>
                    <a:pt x="1469" y="1607"/>
                  </a:cubicBezTo>
                  <a:cubicBezTo>
                    <a:pt x="1259" y="1693"/>
                    <a:pt x="1259" y="1693"/>
                    <a:pt x="1259" y="1693"/>
                  </a:cubicBezTo>
                  <a:cubicBezTo>
                    <a:pt x="1200" y="1717"/>
                    <a:pt x="1108" y="1699"/>
                    <a:pt x="1062" y="1653"/>
                  </a:cubicBezTo>
                  <a:cubicBezTo>
                    <a:pt x="1012" y="1603"/>
                    <a:pt x="1012" y="1603"/>
                    <a:pt x="1012" y="1603"/>
                  </a:cubicBezTo>
                  <a:cubicBezTo>
                    <a:pt x="1399" y="1446"/>
                    <a:pt x="1399" y="1446"/>
                    <a:pt x="1399" y="1446"/>
                  </a:cubicBezTo>
                  <a:lnTo>
                    <a:pt x="1484" y="1531"/>
                  </a:lnTo>
                  <a:close/>
                  <a:moveTo>
                    <a:pt x="1920" y="1201"/>
                  </a:moveTo>
                  <a:cubicBezTo>
                    <a:pt x="1901" y="1220"/>
                    <a:pt x="1876" y="1230"/>
                    <a:pt x="1849" y="1230"/>
                  </a:cubicBezTo>
                  <a:cubicBezTo>
                    <a:pt x="1849" y="1230"/>
                    <a:pt x="1849" y="1230"/>
                    <a:pt x="1849" y="1230"/>
                  </a:cubicBezTo>
                  <a:cubicBezTo>
                    <a:pt x="1822" y="1230"/>
                    <a:pt x="1797" y="1220"/>
                    <a:pt x="1778" y="1201"/>
                  </a:cubicBezTo>
                  <a:cubicBezTo>
                    <a:pt x="869" y="292"/>
                    <a:pt x="869" y="292"/>
                    <a:pt x="869" y="292"/>
                  </a:cubicBezTo>
                  <a:cubicBezTo>
                    <a:pt x="869" y="292"/>
                    <a:pt x="869" y="292"/>
                    <a:pt x="869" y="292"/>
                  </a:cubicBezTo>
                  <a:cubicBezTo>
                    <a:pt x="850" y="273"/>
                    <a:pt x="840" y="248"/>
                    <a:pt x="840" y="221"/>
                  </a:cubicBezTo>
                  <a:cubicBezTo>
                    <a:pt x="840" y="194"/>
                    <a:pt x="850" y="168"/>
                    <a:pt x="869" y="149"/>
                  </a:cubicBezTo>
                  <a:cubicBezTo>
                    <a:pt x="888" y="130"/>
                    <a:pt x="913" y="120"/>
                    <a:pt x="940" y="120"/>
                  </a:cubicBezTo>
                  <a:cubicBezTo>
                    <a:pt x="967" y="120"/>
                    <a:pt x="993" y="130"/>
                    <a:pt x="1012" y="149"/>
                  </a:cubicBezTo>
                  <a:cubicBezTo>
                    <a:pt x="1920" y="1058"/>
                    <a:pt x="1920" y="1058"/>
                    <a:pt x="1920" y="1058"/>
                  </a:cubicBezTo>
                  <a:cubicBezTo>
                    <a:pt x="1960" y="1098"/>
                    <a:pt x="1960" y="1161"/>
                    <a:pt x="1920" y="1201"/>
                  </a:cubicBezTo>
                  <a:close/>
                  <a:moveTo>
                    <a:pt x="1920" y="1201"/>
                  </a:moveTo>
                  <a:cubicBezTo>
                    <a:pt x="1920" y="1201"/>
                    <a:pt x="1920" y="1201"/>
                    <a:pt x="1920" y="12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39" name="Freeform 44">
              <a:extLst>
                <a:ext uri="{FF2B5EF4-FFF2-40B4-BE49-F238E27FC236}">
                  <a16:creationId xmlns:a16="http://schemas.microsoft.com/office/drawing/2014/main" id="{E9C5F15A-6BAC-D704-2336-94A559335BE2}"/>
                </a:ext>
              </a:extLst>
            </p:cNvPr>
            <p:cNvSpPr>
              <a:spLocks noEditPoints="1"/>
            </p:cNvSpPr>
            <p:nvPr/>
          </p:nvSpPr>
          <p:spPr bwMode="auto">
            <a:xfrm>
              <a:off x="-2390775" y="1774826"/>
              <a:ext cx="874712" cy="858838"/>
            </a:xfrm>
            <a:custGeom>
              <a:avLst/>
              <a:gdLst>
                <a:gd name="T0" fmla="*/ 66 w 406"/>
                <a:gd name="T1" fmla="*/ 400 h 400"/>
                <a:gd name="T2" fmla="*/ 108 w 406"/>
                <a:gd name="T3" fmla="*/ 383 h 400"/>
                <a:gd name="T4" fmla="*/ 382 w 406"/>
                <a:gd name="T5" fmla="*/ 108 h 400"/>
                <a:gd name="T6" fmla="*/ 382 w 406"/>
                <a:gd name="T7" fmla="*/ 24 h 400"/>
                <a:gd name="T8" fmla="*/ 297 w 406"/>
                <a:gd name="T9" fmla="*/ 24 h 400"/>
                <a:gd name="T10" fmla="*/ 23 w 406"/>
                <a:gd name="T11" fmla="*/ 298 h 400"/>
                <a:gd name="T12" fmla="*/ 23 w 406"/>
                <a:gd name="T13" fmla="*/ 383 h 400"/>
                <a:gd name="T14" fmla="*/ 66 w 406"/>
                <a:gd name="T15" fmla="*/ 400 h 400"/>
                <a:gd name="T16" fmla="*/ 66 w 406"/>
                <a:gd name="T17" fmla="*/ 400 h 400"/>
                <a:gd name="T18" fmla="*/ 66 w 406"/>
                <a:gd name="T19"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400">
                  <a:moveTo>
                    <a:pt x="66" y="400"/>
                  </a:moveTo>
                  <a:cubicBezTo>
                    <a:pt x="81" y="400"/>
                    <a:pt x="96" y="394"/>
                    <a:pt x="108" y="383"/>
                  </a:cubicBezTo>
                  <a:cubicBezTo>
                    <a:pt x="382" y="108"/>
                    <a:pt x="382" y="108"/>
                    <a:pt x="382" y="108"/>
                  </a:cubicBezTo>
                  <a:cubicBezTo>
                    <a:pt x="406" y="85"/>
                    <a:pt x="406" y="47"/>
                    <a:pt x="382" y="24"/>
                  </a:cubicBezTo>
                  <a:cubicBezTo>
                    <a:pt x="359" y="0"/>
                    <a:pt x="321" y="0"/>
                    <a:pt x="297" y="24"/>
                  </a:cubicBezTo>
                  <a:cubicBezTo>
                    <a:pt x="23" y="298"/>
                    <a:pt x="23" y="298"/>
                    <a:pt x="23" y="298"/>
                  </a:cubicBezTo>
                  <a:cubicBezTo>
                    <a:pt x="0" y="321"/>
                    <a:pt x="0" y="359"/>
                    <a:pt x="23" y="383"/>
                  </a:cubicBezTo>
                  <a:cubicBezTo>
                    <a:pt x="35" y="394"/>
                    <a:pt x="50" y="400"/>
                    <a:pt x="66" y="400"/>
                  </a:cubicBezTo>
                  <a:close/>
                  <a:moveTo>
                    <a:pt x="66" y="400"/>
                  </a:moveTo>
                  <a:cubicBezTo>
                    <a:pt x="66" y="400"/>
                    <a:pt x="66" y="400"/>
                    <a:pt x="66" y="4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40" name="Freeform 45">
              <a:extLst>
                <a:ext uri="{FF2B5EF4-FFF2-40B4-BE49-F238E27FC236}">
                  <a16:creationId xmlns:a16="http://schemas.microsoft.com/office/drawing/2014/main" id="{3B8F8E60-F912-57A6-6340-36B50A838E74}"/>
                </a:ext>
              </a:extLst>
            </p:cNvPr>
            <p:cNvSpPr>
              <a:spLocks noEditPoints="1"/>
            </p:cNvSpPr>
            <p:nvPr/>
          </p:nvSpPr>
          <p:spPr bwMode="auto">
            <a:xfrm>
              <a:off x="-2978150" y="1774826"/>
              <a:ext cx="481012" cy="466725"/>
            </a:xfrm>
            <a:custGeom>
              <a:avLst/>
              <a:gdLst>
                <a:gd name="T0" fmla="*/ 66 w 224"/>
                <a:gd name="T1" fmla="*/ 218 h 218"/>
                <a:gd name="T2" fmla="*/ 108 w 224"/>
                <a:gd name="T3" fmla="*/ 201 h 218"/>
                <a:gd name="T4" fmla="*/ 201 w 224"/>
                <a:gd name="T5" fmla="*/ 108 h 218"/>
                <a:gd name="T6" fmla="*/ 201 w 224"/>
                <a:gd name="T7" fmla="*/ 24 h 218"/>
                <a:gd name="T8" fmla="*/ 116 w 224"/>
                <a:gd name="T9" fmla="*/ 24 h 218"/>
                <a:gd name="T10" fmla="*/ 24 w 224"/>
                <a:gd name="T11" fmla="*/ 116 h 218"/>
                <a:gd name="T12" fmla="*/ 24 w 224"/>
                <a:gd name="T13" fmla="*/ 201 h 218"/>
                <a:gd name="T14" fmla="*/ 66 w 224"/>
                <a:gd name="T15" fmla="*/ 218 h 218"/>
                <a:gd name="T16" fmla="*/ 66 w 224"/>
                <a:gd name="T17" fmla="*/ 218 h 218"/>
                <a:gd name="T18" fmla="*/ 66 w 224"/>
                <a:gd name="T19"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18">
                  <a:moveTo>
                    <a:pt x="66" y="218"/>
                  </a:moveTo>
                  <a:cubicBezTo>
                    <a:pt x="81" y="218"/>
                    <a:pt x="97" y="213"/>
                    <a:pt x="108" y="201"/>
                  </a:cubicBezTo>
                  <a:cubicBezTo>
                    <a:pt x="201" y="108"/>
                    <a:pt x="201" y="108"/>
                    <a:pt x="201" y="108"/>
                  </a:cubicBezTo>
                  <a:cubicBezTo>
                    <a:pt x="224" y="85"/>
                    <a:pt x="224" y="47"/>
                    <a:pt x="201" y="24"/>
                  </a:cubicBezTo>
                  <a:cubicBezTo>
                    <a:pt x="177" y="0"/>
                    <a:pt x="139" y="0"/>
                    <a:pt x="116" y="24"/>
                  </a:cubicBezTo>
                  <a:cubicBezTo>
                    <a:pt x="24" y="116"/>
                    <a:pt x="24" y="116"/>
                    <a:pt x="24" y="116"/>
                  </a:cubicBezTo>
                  <a:cubicBezTo>
                    <a:pt x="0" y="139"/>
                    <a:pt x="0" y="177"/>
                    <a:pt x="24" y="201"/>
                  </a:cubicBezTo>
                  <a:cubicBezTo>
                    <a:pt x="35" y="213"/>
                    <a:pt x="51" y="218"/>
                    <a:pt x="66" y="218"/>
                  </a:cubicBezTo>
                  <a:close/>
                  <a:moveTo>
                    <a:pt x="66" y="218"/>
                  </a:moveTo>
                  <a:cubicBezTo>
                    <a:pt x="66" y="218"/>
                    <a:pt x="66" y="218"/>
                    <a:pt x="6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41" name="Freeform 46">
              <a:extLst>
                <a:ext uri="{FF2B5EF4-FFF2-40B4-BE49-F238E27FC236}">
                  <a16:creationId xmlns:a16="http://schemas.microsoft.com/office/drawing/2014/main" id="{2C74AE2C-1041-0871-D409-3CB9007F2DEE}"/>
                </a:ext>
              </a:extLst>
            </p:cNvPr>
            <p:cNvSpPr>
              <a:spLocks noEditPoints="1"/>
            </p:cNvSpPr>
            <p:nvPr/>
          </p:nvSpPr>
          <p:spPr bwMode="auto">
            <a:xfrm>
              <a:off x="-1998663" y="2751138"/>
              <a:ext cx="482600" cy="468313"/>
            </a:xfrm>
            <a:custGeom>
              <a:avLst/>
              <a:gdLst>
                <a:gd name="T0" fmla="*/ 115 w 224"/>
                <a:gd name="T1" fmla="*/ 23 h 218"/>
                <a:gd name="T2" fmla="*/ 23 w 224"/>
                <a:gd name="T3" fmla="*/ 116 h 218"/>
                <a:gd name="T4" fmla="*/ 23 w 224"/>
                <a:gd name="T5" fmla="*/ 200 h 218"/>
                <a:gd name="T6" fmla="*/ 65 w 224"/>
                <a:gd name="T7" fmla="*/ 218 h 218"/>
                <a:gd name="T8" fmla="*/ 108 w 224"/>
                <a:gd name="T9" fmla="*/ 200 h 218"/>
                <a:gd name="T10" fmla="*/ 200 w 224"/>
                <a:gd name="T11" fmla="*/ 108 h 218"/>
                <a:gd name="T12" fmla="*/ 200 w 224"/>
                <a:gd name="T13" fmla="*/ 23 h 218"/>
                <a:gd name="T14" fmla="*/ 115 w 224"/>
                <a:gd name="T15" fmla="*/ 23 h 218"/>
                <a:gd name="T16" fmla="*/ 115 w 224"/>
                <a:gd name="T17" fmla="*/ 23 h 218"/>
                <a:gd name="T18" fmla="*/ 115 w 224"/>
                <a:gd name="T19"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18">
                  <a:moveTo>
                    <a:pt x="115" y="23"/>
                  </a:moveTo>
                  <a:cubicBezTo>
                    <a:pt x="23" y="116"/>
                    <a:pt x="23" y="116"/>
                    <a:pt x="23" y="116"/>
                  </a:cubicBezTo>
                  <a:cubicBezTo>
                    <a:pt x="0" y="139"/>
                    <a:pt x="0" y="177"/>
                    <a:pt x="23" y="200"/>
                  </a:cubicBezTo>
                  <a:cubicBezTo>
                    <a:pt x="35" y="212"/>
                    <a:pt x="50" y="218"/>
                    <a:pt x="65" y="218"/>
                  </a:cubicBezTo>
                  <a:cubicBezTo>
                    <a:pt x="81" y="218"/>
                    <a:pt x="96" y="212"/>
                    <a:pt x="108" y="200"/>
                  </a:cubicBezTo>
                  <a:cubicBezTo>
                    <a:pt x="200" y="108"/>
                    <a:pt x="200" y="108"/>
                    <a:pt x="200" y="108"/>
                  </a:cubicBezTo>
                  <a:cubicBezTo>
                    <a:pt x="224" y="84"/>
                    <a:pt x="224" y="46"/>
                    <a:pt x="200" y="23"/>
                  </a:cubicBezTo>
                  <a:cubicBezTo>
                    <a:pt x="177" y="0"/>
                    <a:pt x="139" y="0"/>
                    <a:pt x="115" y="23"/>
                  </a:cubicBezTo>
                  <a:close/>
                  <a:moveTo>
                    <a:pt x="115" y="23"/>
                  </a:moveTo>
                  <a:cubicBezTo>
                    <a:pt x="115" y="23"/>
                    <a:pt x="115" y="23"/>
                    <a:pt x="115"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grpSp>
      <p:sp>
        <p:nvSpPr>
          <p:cNvPr id="42" name="Freeform 57">
            <a:extLst>
              <a:ext uri="{FF2B5EF4-FFF2-40B4-BE49-F238E27FC236}">
                <a16:creationId xmlns:a16="http://schemas.microsoft.com/office/drawing/2014/main" id="{E4DC4FE2-0446-0424-F190-F269912AA0EE}"/>
              </a:ext>
            </a:extLst>
          </p:cNvPr>
          <p:cNvSpPr>
            <a:spLocks noEditPoints="1"/>
          </p:cNvSpPr>
          <p:nvPr/>
        </p:nvSpPr>
        <p:spPr bwMode="auto">
          <a:xfrm>
            <a:off x="3351227" y="3585783"/>
            <a:ext cx="397667" cy="461728"/>
          </a:xfrm>
          <a:custGeom>
            <a:avLst/>
            <a:gdLst>
              <a:gd name="T0" fmla="*/ 1246 w 1322"/>
              <a:gd name="T1" fmla="*/ 879 h 1539"/>
              <a:gd name="T2" fmla="*/ 1080 w 1322"/>
              <a:gd name="T3" fmla="*/ 612 h 1539"/>
              <a:gd name="T4" fmla="*/ 867 w 1322"/>
              <a:gd name="T5" fmla="*/ 410 h 1539"/>
              <a:gd name="T6" fmla="*/ 1030 w 1322"/>
              <a:gd name="T7" fmla="*/ 107 h 1539"/>
              <a:gd name="T8" fmla="*/ 1023 w 1322"/>
              <a:gd name="T9" fmla="*/ 61 h 1539"/>
              <a:gd name="T10" fmla="*/ 886 w 1322"/>
              <a:gd name="T11" fmla="*/ 0 h 1539"/>
              <a:gd name="T12" fmla="*/ 762 w 1322"/>
              <a:gd name="T13" fmla="*/ 33 h 1539"/>
              <a:gd name="T14" fmla="*/ 684 w 1322"/>
              <a:gd name="T15" fmla="*/ 56 h 1539"/>
              <a:gd name="T16" fmla="*/ 665 w 1322"/>
              <a:gd name="T17" fmla="*/ 53 h 1539"/>
              <a:gd name="T18" fmla="*/ 474 w 1322"/>
              <a:gd name="T19" fmla="*/ 8 h 1539"/>
              <a:gd name="T20" fmla="*/ 281 w 1322"/>
              <a:gd name="T21" fmla="*/ 98 h 1539"/>
              <a:gd name="T22" fmla="*/ 277 w 1322"/>
              <a:gd name="T23" fmla="*/ 146 h 1539"/>
              <a:gd name="T24" fmla="*/ 453 w 1322"/>
              <a:gd name="T25" fmla="*/ 412 h 1539"/>
              <a:gd name="T26" fmla="*/ 243 w 1322"/>
              <a:gd name="T27" fmla="*/ 612 h 1539"/>
              <a:gd name="T28" fmla="*/ 76 w 1322"/>
              <a:gd name="T29" fmla="*/ 879 h 1539"/>
              <a:gd name="T30" fmla="*/ 0 w 1322"/>
              <a:gd name="T31" fmla="*/ 1241 h 1539"/>
              <a:gd name="T32" fmla="*/ 298 w 1322"/>
              <a:gd name="T33" fmla="*/ 1539 h 1539"/>
              <a:gd name="T34" fmla="*/ 1024 w 1322"/>
              <a:gd name="T35" fmla="*/ 1539 h 1539"/>
              <a:gd name="T36" fmla="*/ 1322 w 1322"/>
              <a:gd name="T37" fmla="*/ 1241 h 1539"/>
              <a:gd name="T38" fmla="*/ 1246 w 1322"/>
              <a:gd name="T39" fmla="*/ 879 h 1539"/>
              <a:gd name="T40" fmla="*/ 359 w 1322"/>
              <a:gd name="T41" fmla="*/ 130 h 1539"/>
              <a:gd name="T42" fmla="*/ 474 w 1322"/>
              <a:gd name="T43" fmla="*/ 84 h 1539"/>
              <a:gd name="T44" fmla="*/ 639 w 1322"/>
              <a:gd name="T45" fmla="*/ 124 h 1539"/>
              <a:gd name="T46" fmla="*/ 683 w 1322"/>
              <a:gd name="T47" fmla="*/ 132 h 1539"/>
              <a:gd name="T48" fmla="*/ 791 w 1322"/>
              <a:gd name="T49" fmla="*/ 103 h 1539"/>
              <a:gd name="T50" fmla="*/ 885 w 1322"/>
              <a:gd name="T51" fmla="*/ 76 h 1539"/>
              <a:gd name="T52" fmla="*/ 947 w 1322"/>
              <a:gd name="T53" fmla="*/ 97 h 1539"/>
              <a:gd name="T54" fmla="*/ 794 w 1322"/>
              <a:gd name="T55" fmla="*/ 383 h 1539"/>
              <a:gd name="T56" fmla="*/ 526 w 1322"/>
              <a:gd name="T57" fmla="*/ 383 h 1539"/>
              <a:gd name="T58" fmla="*/ 359 w 1322"/>
              <a:gd name="T59" fmla="*/ 130 h 1539"/>
              <a:gd name="T60" fmla="*/ 1024 w 1322"/>
              <a:gd name="T61" fmla="*/ 1462 h 1539"/>
              <a:gd name="T62" fmla="*/ 298 w 1322"/>
              <a:gd name="T63" fmla="*/ 1462 h 1539"/>
              <a:gd name="T64" fmla="*/ 77 w 1322"/>
              <a:gd name="T65" fmla="*/ 1241 h 1539"/>
              <a:gd name="T66" fmla="*/ 300 w 1322"/>
              <a:gd name="T67" fmla="*/ 663 h 1539"/>
              <a:gd name="T68" fmla="*/ 517 w 1322"/>
              <a:gd name="T69" fmla="*/ 460 h 1539"/>
              <a:gd name="T70" fmla="*/ 804 w 1322"/>
              <a:gd name="T71" fmla="*/ 460 h 1539"/>
              <a:gd name="T72" fmla="*/ 1022 w 1322"/>
              <a:gd name="T73" fmla="*/ 663 h 1539"/>
              <a:gd name="T74" fmla="*/ 1245 w 1322"/>
              <a:gd name="T75" fmla="*/ 1241 h 1539"/>
              <a:gd name="T76" fmla="*/ 1024 w 1322"/>
              <a:gd name="T77" fmla="*/ 1462 h 1539"/>
              <a:gd name="T78" fmla="*/ 1024 w 1322"/>
              <a:gd name="T79" fmla="*/ 1462 h 1539"/>
              <a:gd name="T80" fmla="*/ 1024 w 1322"/>
              <a:gd name="T81" fmla="*/ 1462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2" h="1539">
                <a:moveTo>
                  <a:pt x="1246" y="879"/>
                </a:moveTo>
                <a:cubicBezTo>
                  <a:pt x="1206" y="786"/>
                  <a:pt x="1150" y="696"/>
                  <a:pt x="1080" y="612"/>
                </a:cubicBezTo>
                <a:cubicBezTo>
                  <a:pt x="995" y="510"/>
                  <a:pt x="910" y="441"/>
                  <a:pt x="867" y="410"/>
                </a:cubicBezTo>
                <a:cubicBezTo>
                  <a:pt x="1030" y="107"/>
                  <a:pt x="1030" y="107"/>
                  <a:pt x="1030" y="107"/>
                </a:cubicBezTo>
                <a:cubicBezTo>
                  <a:pt x="1038" y="92"/>
                  <a:pt x="1035" y="73"/>
                  <a:pt x="1023" y="61"/>
                </a:cubicBezTo>
                <a:cubicBezTo>
                  <a:pt x="980" y="20"/>
                  <a:pt x="936" y="0"/>
                  <a:pt x="886" y="0"/>
                </a:cubicBezTo>
                <a:cubicBezTo>
                  <a:pt x="840" y="0"/>
                  <a:pt x="798" y="17"/>
                  <a:pt x="762" y="33"/>
                </a:cubicBezTo>
                <a:cubicBezTo>
                  <a:pt x="733" y="44"/>
                  <a:pt x="706" y="56"/>
                  <a:pt x="684" y="56"/>
                </a:cubicBezTo>
                <a:cubicBezTo>
                  <a:pt x="677" y="56"/>
                  <a:pt x="671" y="55"/>
                  <a:pt x="665" y="53"/>
                </a:cubicBezTo>
                <a:cubicBezTo>
                  <a:pt x="589" y="25"/>
                  <a:pt x="531" y="8"/>
                  <a:pt x="474" y="8"/>
                </a:cubicBezTo>
                <a:cubicBezTo>
                  <a:pt x="402" y="8"/>
                  <a:pt x="341" y="36"/>
                  <a:pt x="281" y="98"/>
                </a:cubicBezTo>
                <a:cubicBezTo>
                  <a:pt x="269" y="111"/>
                  <a:pt x="267" y="131"/>
                  <a:pt x="277" y="146"/>
                </a:cubicBezTo>
                <a:cubicBezTo>
                  <a:pt x="453" y="412"/>
                  <a:pt x="453" y="412"/>
                  <a:pt x="453" y="412"/>
                </a:cubicBezTo>
                <a:cubicBezTo>
                  <a:pt x="409" y="444"/>
                  <a:pt x="326" y="512"/>
                  <a:pt x="243" y="612"/>
                </a:cubicBezTo>
                <a:cubicBezTo>
                  <a:pt x="172" y="696"/>
                  <a:pt x="116" y="786"/>
                  <a:pt x="76" y="879"/>
                </a:cubicBezTo>
                <a:cubicBezTo>
                  <a:pt x="26" y="996"/>
                  <a:pt x="0" y="1118"/>
                  <a:pt x="0" y="1241"/>
                </a:cubicBezTo>
                <a:cubicBezTo>
                  <a:pt x="0" y="1405"/>
                  <a:pt x="134" y="1539"/>
                  <a:pt x="298" y="1539"/>
                </a:cubicBezTo>
                <a:cubicBezTo>
                  <a:pt x="1024" y="1539"/>
                  <a:pt x="1024" y="1539"/>
                  <a:pt x="1024" y="1539"/>
                </a:cubicBezTo>
                <a:cubicBezTo>
                  <a:pt x="1188" y="1539"/>
                  <a:pt x="1322" y="1405"/>
                  <a:pt x="1322" y="1241"/>
                </a:cubicBezTo>
                <a:cubicBezTo>
                  <a:pt x="1322" y="1118"/>
                  <a:pt x="1297" y="996"/>
                  <a:pt x="1246" y="879"/>
                </a:cubicBezTo>
                <a:close/>
                <a:moveTo>
                  <a:pt x="359" y="130"/>
                </a:moveTo>
                <a:cubicBezTo>
                  <a:pt x="396" y="98"/>
                  <a:pt x="431" y="84"/>
                  <a:pt x="474" y="84"/>
                </a:cubicBezTo>
                <a:cubicBezTo>
                  <a:pt x="519" y="84"/>
                  <a:pt x="571" y="99"/>
                  <a:pt x="639" y="124"/>
                </a:cubicBezTo>
                <a:cubicBezTo>
                  <a:pt x="653" y="130"/>
                  <a:pt x="668" y="132"/>
                  <a:pt x="683" y="132"/>
                </a:cubicBezTo>
                <a:cubicBezTo>
                  <a:pt x="721" y="132"/>
                  <a:pt x="756" y="117"/>
                  <a:pt x="791" y="103"/>
                </a:cubicBezTo>
                <a:cubicBezTo>
                  <a:pt x="824" y="89"/>
                  <a:pt x="855" y="76"/>
                  <a:pt x="885" y="76"/>
                </a:cubicBezTo>
                <a:cubicBezTo>
                  <a:pt x="900" y="76"/>
                  <a:pt x="921" y="79"/>
                  <a:pt x="947" y="97"/>
                </a:cubicBezTo>
                <a:cubicBezTo>
                  <a:pt x="794" y="383"/>
                  <a:pt x="794" y="383"/>
                  <a:pt x="794" y="383"/>
                </a:cubicBezTo>
                <a:cubicBezTo>
                  <a:pt x="526" y="383"/>
                  <a:pt x="526" y="383"/>
                  <a:pt x="526" y="383"/>
                </a:cubicBezTo>
                <a:lnTo>
                  <a:pt x="359" y="130"/>
                </a:lnTo>
                <a:close/>
                <a:moveTo>
                  <a:pt x="1024" y="1462"/>
                </a:moveTo>
                <a:cubicBezTo>
                  <a:pt x="298" y="1462"/>
                  <a:pt x="298" y="1462"/>
                  <a:pt x="298" y="1462"/>
                </a:cubicBezTo>
                <a:cubicBezTo>
                  <a:pt x="176" y="1462"/>
                  <a:pt x="77" y="1363"/>
                  <a:pt x="77" y="1241"/>
                </a:cubicBezTo>
                <a:cubicBezTo>
                  <a:pt x="77" y="1036"/>
                  <a:pt x="152" y="842"/>
                  <a:pt x="300" y="663"/>
                </a:cubicBezTo>
                <a:cubicBezTo>
                  <a:pt x="393" y="550"/>
                  <a:pt x="488" y="480"/>
                  <a:pt x="517" y="460"/>
                </a:cubicBezTo>
                <a:cubicBezTo>
                  <a:pt x="804" y="460"/>
                  <a:pt x="804" y="460"/>
                  <a:pt x="804" y="460"/>
                </a:cubicBezTo>
                <a:cubicBezTo>
                  <a:pt x="834" y="480"/>
                  <a:pt x="928" y="550"/>
                  <a:pt x="1022" y="663"/>
                </a:cubicBezTo>
                <a:cubicBezTo>
                  <a:pt x="1170" y="842"/>
                  <a:pt x="1245" y="1036"/>
                  <a:pt x="1245" y="1241"/>
                </a:cubicBezTo>
                <a:cubicBezTo>
                  <a:pt x="1245" y="1363"/>
                  <a:pt x="1146" y="1462"/>
                  <a:pt x="1024" y="1462"/>
                </a:cubicBezTo>
                <a:close/>
                <a:moveTo>
                  <a:pt x="1024" y="1462"/>
                </a:moveTo>
                <a:cubicBezTo>
                  <a:pt x="1024" y="1462"/>
                  <a:pt x="1024" y="1462"/>
                  <a:pt x="1024" y="1462"/>
                </a:cubicBezTo>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grpSp>
        <p:nvGrpSpPr>
          <p:cNvPr id="43" name="Group 42">
            <a:extLst>
              <a:ext uri="{FF2B5EF4-FFF2-40B4-BE49-F238E27FC236}">
                <a16:creationId xmlns:a16="http://schemas.microsoft.com/office/drawing/2014/main" id="{10493267-2B27-B981-1D2E-2B259FE7EFDE}"/>
              </a:ext>
            </a:extLst>
          </p:cNvPr>
          <p:cNvGrpSpPr/>
          <p:nvPr/>
        </p:nvGrpSpPr>
        <p:grpSpPr>
          <a:xfrm>
            <a:off x="4029247" y="4730849"/>
            <a:ext cx="423863" cy="422719"/>
            <a:chOff x="-4430712" y="1749426"/>
            <a:chExt cx="3529012" cy="3519487"/>
          </a:xfrm>
          <a:solidFill>
            <a:sysClr val="window" lastClr="FFFFFF"/>
          </a:solidFill>
        </p:grpSpPr>
        <p:sp>
          <p:nvSpPr>
            <p:cNvPr id="44" name="Freeform 61">
              <a:extLst>
                <a:ext uri="{FF2B5EF4-FFF2-40B4-BE49-F238E27FC236}">
                  <a16:creationId xmlns:a16="http://schemas.microsoft.com/office/drawing/2014/main" id="{BFFC0323-484C-C200-D8DA-79F3C76BDC43}"/>
                </a:ext>
              </a:extLst>
            </p:cNvPr>
            <p:cNvSpPr>
              <a:spLocks noEditPoints="1"/>
            </p:cNvSpPr>
            <p:nvPr/>
          </p:nvSpPr>
          <p:spPr bwMode="auto">
            <a:xfrm>
              <a:off x="-4430712" y="5122863"/>
              <a:ext cx="3529012" cy="146050"/>
            </a:xfrm>
            <a:custGeom>
              <a:avLst/>
              <a:gdLst>
                <a:gd name="T0" fmla="*/ 1604 w 1638"/>
                <a:gd name="T1" fmla="*/ 0 h 68"/>
                <a:gd name="T2" fmla="*/ 34 w 1638"/>
                <a:gd name="T3" fmla="*/ 0 h 68"/>
                <a:gd name="T4" fmla="*/ 0 w 1638"/>
                <a:gd name="T5" fmla="*/ 34 h 68"/>
                <a:gd name="T6" fmla="*/ 34 w 1638"/>
                <a:gd name="T7" fmla="*/ 68 h 68"/>
                <a:gd name="T8" fmla="*/ 1604 w 1638"/>
                <a:gd name="T9" fmla="*/ 68 h 68"/>
                <a:gd name="T10" fmla="*/ 1638 w 1638"/>
                <a:gd name="T11" fmla="*/ 34 h 68"/>
                <a:gd name="T12" fmla="*/ 1604 w 1638"/>
                <a:gd name="T13" fmla="*/ 0 h 68"/>
                <a:gd name="T14" fmla="*/ 1604 w 1638"/>
                <a:gd name="T15" fmla="*/ 0 h 68"/>
                <a:gd name="T16" fmla="*/ 1604 w 163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8" h="68">
                  <a:moveTo>
                    <a:pt x="1604" y="0"/>
                  </a:moveTo>
                  <a:cubicBezTo>
                    <a:pt x="34" y="0"/>
                    <a:pt x="34" y="0"/>
                    <a:pt x="34" y="0"/>
                  </a:cubicBezTo>
                  <a:cubicBezTo>
                    <a:pt x="15" y="0"/>
                    <a:pt x="0" y="15"/>
                    <a:pt x="0" y="34"/>
                  </a:cubicBezTo>
                  <a:cubicBezTo>
                    <a:pt x="0" y="53"/>
                    <a:pt x="15" y="68"/>
                    <a:pt x="34" y="68"/>
                  </a:cubicBezTo>
                  <a:cubicBezTo>
                    <a:pt x="1604" y="68"/>
                    <a:pt x="1604" y="68"/>
                    <a:pt x="1604" y="68"/>
                  </a:cubicBezTo>
                  <a:cubicBezTo>
                    <a:pt x="1623" y="68"/>
                    <a:pt x="1638" y="53"/>
                    <a:pt x="1638" y="34"/>
                  </a:cubicBezTo>
                  <a:cubicBezTo>
                    <a:pt x="1638" y="15"/>
                    <a:pt x="1623" y="0"/>
                    <a:pt x="1604" y="0"/>
                  </a:cubicBezTo>
                  <a:close/>
                  <a:moveTo>
                    <a:pt x="1604" y="0"/>
                  </a:moveTo>
                  <a:cubicBezTo>
                    <a:pt x="1604" y="0"/>
                    <a:pt x="1604" y="0"/>
                    <a:pt x="160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45" name="Freeform 62">
              <a:extLst>
                <a:ext uri="{FF2B5EF4-FFF2-40B4-BE49-F238E27FC236}">
                  <a16:creationId xmlns:a16="http://schemas.microsoft.com/office/drawing/2014/main" id="{276351D9-FA21-BC70-A136-F8425A108646}"/>
                </a:ext>
              </a:extLst>
            </p:cNvPr>
            <p:cNvSpPr>
              <a:spLocks noEditPoints="1"/>
            </p:cNvSpPr>
            <p:nvPr/>
          </p:nvSpPr>
          <p:spPr bwMode="auto">
            <a:xfrm>
              <a:off x="-4284663" y="4243388"/>
              <a:ext cx="587375" cy="1025525"/>
            </a:xfrm>
            <a:custGeom>
              <a:avLst/>
              <a:gdLst>
                <a:gd name="T0" fmla="*/ 239 w 273"/>
                <a:gd name="T1" fmla="*/ 0 h 477"/>
                <a:gd name="T2" fmla="*/ 34 w 273"/>
                <a:gd name="T3" fmla="*/ 0 h 477"/>
                <a:gd name="T4" fmla="*/ 0 w 273"/>
                <a:gd name="T5" fmla="*/ 34 h 477"/>
                <a:gd name="T6" fmla="*/ 0 w 273"/>
                <a:gd name="T7" fmla="*/ 443 h 477"/>
                <a:gd name="T8" fmla="*/ 34 w 273"/>
                <a:gd name="T9" fmla="*/ 477 h 477"/>
                <a:gd name="T10" fmla="*/ 239 w 273"/>
                <a:gd name="T11" fmla="*/ 477 h 477"/>
                <a:gd name="T12" fmla="*/ 273 w 273"/>
                <a:gd name="T13" fmla="*/ 443 h 477"/>
                <a:gd name="T14" fmla="*/ 273 w 273"/>
                <a:gd name="T15" fmla="*/ 34 h 477"/>
                <a:gd name="T16" fmla="*/ 239 w 273"/>
                <a:gd name="T17" fmla="*/ 0 h 477"/>
                <a:gd name="T18" fmla="*/ 205 w 273"/>
                <a:gd name="T19" fmla="*/ 409 h 477"/>
                <a:gd name="T20" fmla="*/ 69 w 273"/>
                <a:gd name="T21" fmla="*/ 409 h 477"/>
                <a:gd name="T22" fmla="*/ 69 w 273"/>
                <a:gd name="T23" fmla="*/ 68 h 477"/>
                <a:gd name="T24" fmla="*/ 205 w 273"/>
                <a:gd name="T25" fmla="*/ 68 h 477"/>
                <a:gd name="T26" fmla="*/ 205 w 273"/>
                <a:gd name="T27" fmla="*/ 409 h 477"/>
                <a:gd name="T28" fmla="*/ 205 w 273"/>
                <a:gd name="T29" fmla="*/ 409 h 477"/>
                <a:gd name="T30" fmla="*/ 205 w 273"/>
                <a:gd name="T31" fmla="*/ 409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477">
                  <a:moveTo>
                    <a:pt x="239" y="0"/>
                  </a:moveTo>
                  <a:cubicBezTo>
                    <a:pt x="34" y="0"/>
                    <a:pt x="34" y="0"/>
                    <a:pt x="34" y="0"/>
                  </a:cubicBezTo>
                  <a:cubicBezTo>
                    <a:pt x="16" y="0"/>
                    <a:pt x="0" y="15"/>
                    <a:pt x="0" y="34"/>
                  </a:cubicBezTo>
                  <a:cubicBezTo>
                    <a:pt x="0" y="443"/>
                    <a:pt x="0" y="443"/>
                    <a:pt x="0" y="443"/>
                  </a:cubicBezTo>
                  <a:cubicBezTo>
                    <a:pt x="0" y="462"/>
                    <a:pt x="16" y="477"/>
                    <a:pt x="34" y="477"/>
                  </a:cubicBezTo>
                  <a:cubicBezTo>
                    <a:pt x="239" y="477"/>
                    <a:pt x="239" y="477"/>
                    <a:pt x="239" y="477"/>
                  </a:cubicBezTo>
                  <a:cubicBezTo>
                    <a:pt x="258" y="477"/>
                    <a:pt x="273" y="462"/>
                    <a:pt x="273" y="443"/>
                  </a:cubicBezTo>
                  <a:cubicBezTo>
                    <a:pt x="273" y="34"/>
                    <a:pt x="273" y="34"/>
                    <a:pt x="273" y="34"/>
                  </a:cubicBezTo>
                  <a:cubicBezTo>
                    <a:pt x="273" y="15"/>
                    <a:pt x="258" y="0"/>
                    <a:pt x="239" y="0"/>
                  </a:cubicBezTo>
                  <a:close/>
                  <a:moveTo>
                    <a:pt x="205" y="409"/>
                  </a:moveTo>
                  <a:cubicBezTo>
                    <a:pt x="69" y="409"/>
                    <a:pt x="69" y="409"/>
                    <a:pt x="69" y="409"/>
                  </a:cubicBezTo>
                  <a:cubicBezTo>
                    <a:pt x="69" y="68"/>
                    <a:pt x="69" y="68"/>
                    <a:pt x="69" y="68"/>
                  </a:cubicBezTo>
                  <a:cubicBezTo>
                    <a:pt x="205" y="68"/>
                    <a:pt x="205" y="68"/>
                    <a:pt x="205" y="68"/>
                  </a:cubicBezTo>
                  <a:lnTo>
                    <a:pt x="205" y="409"/>
                  </a:lnTo>
                  <a:close/>
                  <a:moveTo>
                    <a:pt x="205" y="409"/>
                  </a:moveTo>
                  <a:cubicBezTo>
                    <a:pt x="205" y="409"/>
                    <a:pt x="205" y="409"/>
                    <a:pt x="205" y="40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46" name="Freeform 63">
              <a:extLst>
                <a:ext uri="{FF2B5EF4-FFF2-40B4-BE49-F238E27FC236}">
                  <a16:creationId xmlns:a16="http://schemas.microsoft.com/office/drawing/2014/main" id="{DC7DF550-79AA-FE04-8C8D-2D58ADA52204}"/>
                </a:ext>
              </a:extLst>
            </p:cNvPr>
            <p:cNvSpPr>
              <a:spLocks noEditPoints="1"/>
            </p:cNvSpPr>
            <p:nvPr/>
          </p:nvSpPr>
          <p:spPr bwMode="auto">
            <a:xfrm>
              <a:off x="-3402013" y="3508375"/>
              <a:ext cx="588962" cy="1760537"/>
            </a:xfrm>
            <a:custGeom>
              <a:avLst/>
              <a:gdLst>
                <a:gd name="T0" fmla="*/ 239 w 273"/>
                <a:gd name="T1" fmla="*/ 0 h 819"/>
                <a:gd name="T2" fmla="*/ 34 w 273"/>
                <a:gd name="T3" fmla="*/ 0 h 819"/>
                <a:gd name="T4" fmla="*/ 0 w 273"/>
                <a:gd name="T5" fmla="*/ 34 h 819"/>
                <a:gd name="T6" fmla="*/ 0 w 273"/>
                <a:gd name="T7" fmla="*/ 785 h 819"/>
                <a:gd name="T8" fmla="*/ 34 w 273"/>
                <a:gd name="T9" fmla="*/ 819 h 819"/>
                <a:gd name="T10" fmla="*/ 239 w 273"/>
                <a:gd name="T11" fmla="*/ 819 h 819"/>
                <a:gd name="T12" fmla="*/ 273 w 273"/>
                <a:gd name="T13" fmla="*/ 785 h 819"/>
                <a:gd name="T14" fmla="*/ 273 w 273"/>
                <a:gd name="T15" fmla="*/ 34 h 819"/>
                <a:gd name="T16" fmla="*/ 239 w 273"/>
                <a:gd name="T17" fmla="*/ 0 h 819"/>
                <a:gd name="T18" fmla="*/ 205 w 273"/>
                <a:gd name="T19" fmla="*/ 751 h 819"/>
                <a:gd name="T20" fmla="*/ 68 w 273"/>
                <a:gd name="T21" fmla="*/ 751 h 819"/>
                <a:gd name="T22" fmla="*/ 68 w 273"/>
                <a:gd name="T23" fmla="*/ 68 h 819"/>
                <a:gd name="T24" fmla="*/ 205 w 273"/>
                <a:gd name="T25" fmla="*/ 68 h 819"/>
                <a:gd name="T26" fmla="*/ 205 w 273"/>
                <a:gd name="T27" fmla="*/ 751 h 819"/>
                <a:gd name="T28" fmla="*/ 205 w 273"/>
                <a:gd name="T29" fmla="*/ 751 h 819"/>
                <a:gd name="T30" fmla="*/ 205 w 273"/>
                <a:gd name="T31" fmla="*/ 75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819">
                  <a:moveTo>
                    <a:pt x="239" y="0"/>
                  </a:moveTo>
                  <a:cubicBezTo>
                    <a:pt x="34" y="0"/>
                    <a:pt x="34" y="0"/>
                    <a:pt x="34" y="0"/>
                  </a:cubicBezTo>
                  <a:cubicBezTo>
                    <a:pt x="15" y="0"/>
                    <a:pt x="0" y="15"/>
                    <a:pt x="0" y="34"/>
                  </a:cubicBezTo>
                  <a:cubicBezTo>
                    <a:pt x="0" y="785"/>
                    <a:pt x="0" y="785"/>
                    <a:pt x="0" y="785"/>
                  </a:cubicBezTo>
                  <a:cubicBezTo>
                    <a:pt x="0" y="804"/>
                    <a:pt x="15" y="819"/>
                    <a:pt x="34" y="819"/>
                  </a:cubicBezTo>
                  <a:cubicBezTo>
                    <a:pt x="239" y="819"/>
                    <a:pt x="239" y="819"/>
                    <a:pt x="239" y="819"/>
                  </a:cubicBezTo>
                  <a:cubicBezTo>
                    <a:pt x="258" y="819"/>
                    <a:pt x="273" y="804"/>
                    <a:pt x="273" y="785"/>
                  </a:cubicBezTo>
                  <a:cubicBezTo>
                    <a:pt x="273" y="34"/>
                    <a:pt x="273" y="34"/>
                    <a:pt x="273" y="34"/>
                  </a:cubicBezTo>
                  <a:cubicBezTo>
                    <a:pt x="273" y="15"/>
                    <a:pt x="258" y="0"/>
                    <a:pt x="239" y="0"/>
                  </a:cubicBezTo>
                  <a:close/>
                  <a:moveTo>
                    <a:pt x="205" y="751"/>
                  </a:moveTo>
                  <a:cubicBezTo>
                    <a:pt x="68" y="751"/>
                    <a:pt x="68" y="751"/>
                    <a:pt x="68" y="751"/>
                  </a:cubicBezTo>
                  <a:cubicBezTo>
                    <a:pt x="68" y="68"/>
                    <a:pt x="68" y="68"/>
                    <a:pt x="68" y="68"/>
                  </a:cubicBezTo>
                  <a:cubicBezTo>
                    <a:pt x="205" y="68"/>
                    <a:pt x="205" y="68"/>
                    <a:pt x="205" y="68"/>
                  </a:cubicBezTo>
                  <a:lnTo>
                    <a:pt x="205" y="751"/>
                  </a:lnTo>
                  <a:close/>
                  <a:moveTo>
                    <a:pt x="205" y="751"/>
                  </a:moveTo>
                  <a:cubicBezTo>
                    <a:pt x="205" y="751"/>
                    <a:pt x="205" y="751"/>
                    <a:pt x="205" y="7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47" name="Freeform 64">
              <a:extLst>
                <a:ext uri="{FF2B5EF4-FFF2-40B4-BE49-F238E27FC236}">
                  <a16:creationId xmlns:a16="http://schemas.microsoft.com/office/drawing/2014/main" id="{3E6E6CD4-2D96-8CA6-6B50-EDB37225A1D3}"/>
                </a:ext>
              </a:extLst>
            </p:cNvPr>
            <p:cNvSpPr>
              <a:spLocks noEditPoints="1"/>
            </p:cNvSpPr>
            <p:nvPr/>
          </p:nvSpPr>
          <p:spPr bwMode="auto">
            <a:xfrm>
              <a:off x="-2520950" y="3803650"/>
              <a:ext cx="590550" cy="1465262"/>
            </a:xfrm>
            <a:custGeom>
              <a:avLst/>
              <a:gdLst>
                <a:gd name="T0" fmla="*/ 239 w 274"/>
                <a:gd name="T1" fmla="*/ 0 h 682"/>
                <a:gd name="T2" fmla="*/ 35 w 274"/>
                <a:gd name="T3" fmla="*/ 0 h 682"/>
                <a:gd name="T4" fmla="*/ 0 w 274"/>
                <a:gd name="T5" fmla="*/ 34 h 682"/>
                <a:gd name="T6" fmla="*/ 0 w 274"/>
                <a:gd name="T7" fmla="*/ 648 h 682"/>
                <a:gd name="T8" fmla="*/ 35 w 274"/>
                <a:gd name="T9" fmla="*/ 682 h 682"/>
                <a:gd name="T10" fmla="*/ 239 w 274"/>
                <a:gd name="T11" fmla="*/ 682 h 682"/>
                <a:gd name="T12" fmla="*/ 274 w 274"/>
                <a:gd name="T13" fmla="*/ 648 h 682"/>
                <a:gd name="T14" fmla="*/ 274 w 274"/>
                <a:gd name="T15" fmla="*/ 34 h 682"/>
                <a:gd name="T16" fmla="*/ 239 w 274"/>
                <a:gd name="T17" fmla="*/ 0 h 682"/>
                <a:gd name="T18" fmla="*/ 205 w 274"/>
                <a:gd name="T19" fmla="*/ 614 h 682"/>
                <a:gd name="T20" fmla="*/ 69 w 274"/>
                <a:gd name="T21" fmla="*/ 614 h 682"/>
                <a:gd name="T22" fmla="*/ 69 w 274"/>
                <a:gd name="T23" fmla="*/ 68 h 682"/>
                <a:gd name="T24" fmla="*/ 205 w 274"/>
                <a:gd name="T25" fmla="*/ 68 h 682"/>
                <a:gd name="T26" fmla="*/ 205 w 274"/>
                <a:gd name="T27" fmla="*/ 614 h 682"/>
                <a:gd name="T28" fmla="*/ 205 w 274"/>
                <a:gd name="T29" fmla="*/ 614 h 682"/>
                <a:gd name="T30" fmla="*/ 205 w 274"/>
                <a:gd name="T31" fmla="*/ 614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682">
                  <a:moveTo>
                    <a:pt x="239" y="0"/>
                  </a:moveTo>
                  <a:cubicBezTo>
                    <a:pt x="35" y="0"/>
                    <a:pt x="35" y="0"/>
                    <a:pt x="35" y="0"/>
                  </a:cubicBezTo>
                  <a:cubicBezTo>
                    <a:pt x="16" y="0"/>
                    <a:pt x="0" y="15"/>
                    <a:pt x="0" y="34"/>
                  </a:cubicBezTo>
                  <a:cubicBezTo>
                    <a:pt x="0" y="648"/>
                    <a:pt x="0" y="648"/>
                    <a:pt x="0" y="648"/>
                  </a:cubicBezTo>
                  <a:cubicBezTo>
                    <a:pt x="0" y="667"/>
                    <a:pt x="16" y="682"/>
                    <a:pt x="35" y="682"/>
                  </a:cubicBezTo>
                  <a:cubicBezTo>
                    <a:pt x="239" y="682"/>
                    <a:pt x="239" y="682"/>
                    <a:pt x="239" y="682"/>
                  </a:cubicBezTo>
                  <a:cubicBezTo>
                    <a:pt x="258" y="682"/>
                    <a:pt x="274" y="667"/>
                    <a:pt x="274" y="648"/>
                  </a:cubicBezTo>
                  <a:cubicBezTo>
                    <a:pt x="274" y="34"/>
                    <a:pt x="274" y="34"/>
                    <a:pt x="274" y="34"/>
                  </a:cubicBezTo>
                  <a:cubicBezTo>
                    <a:pt x="274" y="15"/>
                    <a:pt x="258" y="0"/>
                    <a:pt x="239" y="0"/>
                  </a:cubicBezTo>
                  <a:close/>
                  <a:moveTo>
                    <a:pt x="205" y="614"/>
                  </a:moveTo>
                  <a:cubicBezTo>
                    <a:pt x="69" y="614"/>
                    <a:pt x="69" y="614"/>
                    <a:pt x="69" y="614"/>
                  </a:cubicBezTo>
                  <a:cubicBezTo>
                    <a:pt x="69" y="68"/>
                    <a:pt x="69" y="68"/>
                    <a:pt x="69" y="68"/>
                  </a:cubicBezTo>
                  <a:cubicBezTo>
                    <a:pt x="205" y="68"/>
                    <a:pt x="205" y="68"/>
                    <a:pt x="205" y="68"/>
                  </a:cubicBezTo>
                  <a:lnTo>
                    <a:pt x="205" y="614"/>
                  </a:lnTo>
                  <a:close/>
                  <a:moveTo>
                    <a:pt x="205" y="614"/>
                  </a:moveTo>
                  <a:cubicBezTo>
                    <a:pt x="205" y="614"/>
                    <a:pt x="205" y="614"/>
                    <a:pt x="205" y="6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48" name="Freeform 65">
              <a:extLst>
                <a:ext uri="{FF2B5EF4-FFF2-40B4-BE49-F238E27FC236}">
                  <a16:creationId xmlns:a16="http://schemas.microsoft.com/office/drawing/2014/main" id="{18ADD2E4-8891-5FFA-7EB6-96EB7915B76B}"/>
                </a:ext>
              </a:extLst>
            </p:cNvPr>
            <p:cNvSpPr>
              <a:spLocks noEditPoints="1"/>
            </p:cNvSpPr>
            <p:nvPr/>
          </p:nvSpPr>
          <p:spPr bwMode="auto">
            <a:xfrm>
              <a:off x="-1636713" y="2922588"/>
              <a:ext cx="587375" cy="2346325"/>
            </a:xfrm>
            <a:custGeom>
              <a:avLst/>
              <a:gdLst>
                <a:gd name="T0" fmla="*/ 239 w 273"/>
                <a:gd name="T1" fmla="*/ 0 h 1092"/>
                <a:gd name="T2" fmla="*/ 34 w 273"/>
                <a:gd name="T3" fmla="*/ 0 h 1092"/>
                <a:gd name="T4" fmla="*/ 0 w 273"/>
                <a:gd name="T5" fmla="*/ 34 h 1092"/>
                <a:gd name="T6" fmla="*/ 0 w 273"/>
                <a:gd name="T7" fmla="*/ 1058 h 1092"/>
                <a:gd name="T8" fmla="*/ 34 w 273"/>
                <a:gd name="T9" fmla="*/ 1092 h 1092"/>
                <a:gd name="T10" fmla="*/ 239 w 273"/>
                <a:gd name="T11" fmla="*/ 1092 h 1092"/>
                <a:gd name="T12" fmla="*/ 273 w 273"/>
                <a:gd name="T13" fmla="*/ 1058 h 1092"/>
                <a:gd name="T14" fmla="*/ 273 w 273"/>
                <a:gd name="T15" fmla="*/ 34 h 1092"/>
                <a:gd name="T16" fmla="*/ 239 w 273"/>
                <a:gd name="T17" fmla="*/ 0 h 1092"/>
                <a:gd name="T18" fmla="*/ 205 w 273"/>
                <a:gd name="T19" fmla="*/ 1024 h 1092"/>
                <a:gd name="T20" fmla="*/ 68 w 273"/>
                <a:gd name="T21" fmla="*/ 1024 h 1092"/>
                <a:gd name="T22" fmla="*/ 68 w 273"/>
                <a:gd name="T23" fmla="*/ 68 h 1092"/>
                <a:gd name="T24" fmla="*/ 205 w 273"/>
                <a:gd name="T25" fmla="*/ 68 h 1092"/>
                <a:gd name="T26" fmla="*/ 205 w 273"/>
                <a:gd name="T27" fmla="*/ 1024 h 1092"/>
                <a:gd name="T28" fmla="*/ 205 w 273"/>
                <a:gd name="T29" fmla="*/ 1024 h 1092"/>
                <a:gd name="T30" fmla="*/ 205 w 273"/>
                <a:gd name="T31" fmla="*/ 1024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092">
                  <a:moveTo>
                    <a:pt x="239" y="0"/>
                  </a:moveTo>
                  <a:cubicBezTo>
                    <a:pt x="34" y="0"/>
                    <a:pt x="34" y="0"/>
                    <a:pt x="34" y="0"/>
                  </a:cubicBezTo>
                  <a:cubicBezTo>
                    <a:pt x="15" y="0"/>
                    <a:pt x="0" y="15"/>
                    <a:pt x="0" y="34"/>
                  </a:cubicBezTo>
                  <a:cubicBezTo>
                    <a:pt x="0" y="1058"/>
                    <a:pt x="0" y="1058"/>
                    <a:pt x="0" y="1058"/>
                  </a:cubicBezTo>
                  <a:cubicBezTo>
                    <a:pt x="0" y="1077"/>
                    <a:pt x="15" y="1092"/>
                    <a:pt x="34" y="1092"/>
                  </a:cubicBezTo>
                  <a:cubicBezTo>
                    <a:pt x="239" y="1092"/>
                    <a:pt x="239" y="1092"/>
                    <a:pt x="239" y="1092"/>
                  </a:cubicBezTo>
                  <a:cubicBezTo>
                    <a:pt x="258" y="1092"/>
                    <a:pt x="273" y="1077"/>
                    <a:pt x="273" y="1058"/>
                  </a:cubicBezTo>
                  <a:cubicBezTo>
                    <a:pt x="273" y="34"/>
                    <a:pt x="273" y="34"/>
                    <a:pt x="273" y="34"/>
                  </a:cubicBezTo>
                  <a:cubicBezTo>
                    <a:pt x="273" y="15"/>
                    <a:pt x="258" y="0"/>
                    <a:pt x="239" y="0"/>
                  </a:cubicBezTo>
                  <a:close/>
                  <a:moveTo>
                    <a:pt x="205" y="1024"/>
                  </a:moveTo>
                  <a:cubicBezTo>
                    <a:pt x="68" y="1024"/>
                    <a:pt x="68" y="1024"/>
                    <a:pt x="68" y="1024"/>
                  </a:cubicBezTo>
                  <a:cubicBezTo>
                    <a:pt x="68" y="68"/>
                    <a:pt x="68" y="68"/>
                    <a:pt x="68" y="68"/>
                  </a:cubicBezTo>
                  <a:cubicBezTo>
                    <a:pt x="205" y="68"/>
                    <a:pt x="205" y="68"/>
                    <a:pt x="205" y="68"/>
                  </a:cubicBezTo>
                  <a:lnTo>
                    <a:pt x="205" y="1024"/>
                  </a:lnTo>
                  <a:close/>
                  <a:moveTo>
                    <a:pt x="205" y="1024"/>
                  </a:moveTo>
                  <a:cubicBezTo>
                    <a:pt x="205" y="1024"/>
                    <a:pt x="205" y="1024"/>
                    <a:pt x="205" y="102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49" name="Freeform 66">
              <a:extLst>
                <a:ext uri="{FF2B5EF4-FFF2-40B4-BE49-F238E27FC236}">
                  <a16:creationId xmlns:a16="http://schemas.microsoft.com/office/drawing/2014/main" id="{5896D0CB-7A74-BDA4-C5BA-2793CE697E34}"/>
                </a:ext>
              </a:extLst>
            </p:cNvPr>
            <p:cNvSpPr>
              <a:spLocks noEditPoints="1"/>
            </p:cNvSpPr>
            <p:nvPr/>
          </p:nvSpPr>
          <p:spPr bwMode="auto">
            <a:xfrm>
              <a:off x="-4284663" y="3068638"/>
              <a:ext cx="587375" cy="585787"/>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9 w 273"/>
                <a:gd name="T13" fmla="*/ 137 h 273"/>
                <a:gd name="T14" fmla="*/ 137 w 273"/>
                <a:gd name="T15" fmla="*/ 69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2" y="0"/>
                    <a:pt x="0" y="62"/>
                    <a:pt x="0" y="137"/>
                  </a:cubicBezTo>
                  <a:cubicBezTo>
                    <a:pt x="0" y="212"/>
                    <a:pt x="62" y="273"/>
                    <a:pt x="137" y="273"/>
                  </a:cubicBezTo>
                  <a:cubicBezTo>
                    <a:pt x="212" y="273"/>
                    <a:pt x="273" y="212"/>
                    <a:pt x="273" y="137"/>
                  </a:cubicBezTo>
                  <a:cubicBezTo>
                    <a:pt x="273" y="62"/>
                    <a:pt x="212" y="0"/>
                    <a:pt x="137" y="0"/>
                  </a:cubicBezTo>
                  <a:close/>
                  <a:moveTo>
                    <a:pt x="137" y="205"/>
                  </a:moveTo>
                  <a:cubicBezTo>
                    <a:pt x="99" y="205"/>
                    <a:pt x="69" y="175"/>
                    <a:pt x="69" y="137"/>
                  </a:cubicBezTo>
                  <a:cubicBezTo>
                    <a:pt x="69" y="99"/>
                    <a:pt x="99" y="69"/>
                    <a:pt x="137" y="69"/>
                  </a:cubicBezTo>
                  <a:cubicBezTo>
                    <a:pt x="174" y="69"/>
                    <a:pt x="205" y="99"/>
                    <a:pt x="205" y="137"/>
                  </a:cubicBezTo>
                  <a:cubicBezTo>
                    <a:pt x="205" y="175"/>
                    <a:pt x="174" y="205"/>
                    <a:pt x="137" y="205"/>
                  </a:cubicBezTo>
                  <a:close/>
                  <a:moveTo>
                    <a:pt x="137" y="205"/>
                  </a:moveTo>
                  <a:cubicBezTo>
                    <a:pt x="137" y="205"/>
                    <a:pt x="137" y="205"/>
                    <a:pt x="137" y="2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50" name="Freeform 67">
              <a:extLst>
                <a:ext uri="{FF2B5EF4-FFF2-40B4-BE49-F238E27FC236}">
                  <a16:creationId xmlns:a16="http://schemas.microsoft.com/office/drawing/2014/main" id="{F1E274AA-8C1C-E51D-515E-8BFDE3C8712C}"/>
                </a:ext>
              </a:extLst>
            </p:cNvPr>
            <p:cNvSpPr>
              <a:spLocks noEditPoints="1"/>
            </p:cNvSpPr>
            <p:nvPr/>
          </p:nvSpPr>
          <p:spPr bwMode="auto">
            <a:xfrm>
              <a:off x="-3402013" y="2335213"/>
              <a:ext cx="588962" cy="587375"/>
            </a:xfrm>
            <a:custGeom>
              <a:avLst/>
              <a:gdLst>
                <a:gd name="T0" fmla="*/ 136 w 273"/>
                <a:gd name="T1" fmla="*/ 0 h 273"/>
                <a:gd name="T2" fmla="*/ 0 w 273"/>
                <a:gd name="T3" fmla="*/ 137 h 273"/>
                <a:gd name="T4" fmla="*/ 136 w 273"/>
                <a:gd name="T5" fmla="*/ 273 h 273"/>
                <a:gd name="T6" fmla="*/ 273 w 273"/>
                <a:gd name="T7" fmla="*/ 137 h 273"/>
                <a:gd name="T8" fmla="*/ 136 w 273"/>
                <a:gd name="T9" fmla="*/ 0 h 273"/>
                <a:gd name="T10" fmla="*/ 136 w 273"/>
                <a:gd name="T11" fmla="*/ 205 h 273"/>
                <a:gd name="T12" fmla="*/ 68 w 273"/>
                <a:gd name="T13" fmla="*/ 137 h 273"/>
                <a:gd name="T14" fmla="*/ 136 w 273"/>
                <a:gd name="T15" fmla="*/ 68 h 273"/>
                <a:gd name="T16" fmla="*/ 205 w 273"/>
                <a:gd name="T17" fmla="*/ 137 h 273"/>
                <a:gd name="T18" fmla="*/ 136 w 273"/>
                <a:gd name="T19" fmla="*/ 205 h 273"/>
                <a:gd name="T20" fmla="*/ 136 w 273"/>
                <a:gd name="T21" fmla="*/ 205 h 273"/>
                <a:gd name="T22" fmla="*/ 136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6" y="0"/>
                  </a:moveTo>
                  <a:cubicBezTo>
                    <a:pt x="61" y="0"/>
                    <a:pt x="0" y="61"/>
                    <a:pt x="0" y="137"/>
                  </a:cubicBezTo>
                  <a:cubicBezTo>
                    <a:pt x="0" y="212"/>
                    <a:pt x="61" y="273"/>
                    <a:pt x="136" y="273"/>
                  </a:cubicBezTo>
                  <a:cubicBezTo>
                    <a:pt x="212" y="273"/>
                    <a:pt x="273" y="212"/>
                    <a:pt x="273" y="137"/>
                  </a:cubicBezTo>
                  <a:cubicBezTo>
                    <a:pt x="273" y="61"/>
                    <a:pt x="212" y="0"/>
                    <a:pt x="136" y="0"/>
                  </a:cubicBezTo>
                  <a:close/>
                  <a:moveTo>
                    <a:pt x="136" y="205"/>
                  </a:moveTo>
                  <a:cubicBezTo>
                    <a:pt x="99" y="205"/>
                    <a:pt x="68" y="174"/>
                    <a:pt x="68" y="137"/>
                  </a:cubicBezTo>
                  <a:cubicBezTo>
                    <a:pt x="68" y="99"/>
                    <a:pt x="99" y="68"/>
                    <a:pt x="136" y="68"/>
                  </a:cubicBezTo>
                  <a:cubicBezTo>
                    <a:pt x="174" y="68"/>
                    <a:pt x="205" y="99"/>
                    <a:pt x="205" y="137"/>
                  </a:cubicBezTo>
                  <a:cubicBezTo>
                    <a:pt x="205" y="174"/>
                    <a:pt x="174" y="205"/>
                    <a:pt x="136" y="205"/>
                  </a:cubicBezTo>
                  <a:close/>
                  <a:moveTo>
                    <a:pt x="136" y="205"/>
                  </a:moveTo>
                  <a:cubicBezTo>
                    <a:pt x="136" y="205"/>
                    <a:pt x="136" y="205"/>
                    <a:pt x="136" y="2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51" name="Freeform 68">
              <a:extLst>
                <a:ext uri="{FF2B5EF4-FFF2-40B4-BE49-F238E27FC236}">
                  <a16:creationId xmlns:a16="http://schemas.microsoft.com/office/drawing/2014/main" id="{E5071444-9717-DCF3-81C2-7424945ED36E}"/>
                </a:ext>
              </a:extLst>
            </p:cNvPr>
            <p:cNvSpPr>
              <a:spLocks noEditPoints="1"/>
            </p:cNvSpPr>
            <p:nvPr/>
          </p:nvSpPr>
          <p:spPr bwMode="auto">
            <a:xfrm>
              <a:off x="-2520950" y="2630488"/>
              <a:ext cx="590550" cy="585787"/>
            </a:xfrm>
            <a:custGeom>
              <a:avLst/>
              <a:gdLst>
                <a:gd name="T0" fmla="*/ 137 w 274"/>
                <a:gd name="T1" fmla="*/ 0 h 273"/>
                <a:gd name="T2" fmla="*/ 0 w 274"/>
                <a:gd name="T3" fmla="*/ 136 h 273"/>
                <a:gd name="T4" fmla="*/ 137 w 274"/>
                <a:gd name="T5" fmla="*/ 273 h 273"/>
                <a:gd name="T6" fmla="*/ 274 w 274"/>
                <a:gd name="T7" fmla="*/ 136 h 273"/>
                <a:gd name="T8" fmla="*/ 137 w 274"/>
                <a:gd name="T9" fmla="*/ 0 h 273"/>
                <a:gd name="T10" fmla="*/ 137 w 274"/>
                <a:gd name="T11" fmla="*/ 204 h 273"/>
                <a:gd name="T12" fmla="*/ 69 w 274"/>
                <a:gd name="T13" fmla="*/ 136 h 273"/>
                <a:gd name="T14" fmla="*/ 137 w 274"/>
                <a:gd name="T15" fmla="*/ 68 h 273"/>
                <a:gd name="T16" fmla="*/ 205 w 274"/>
                <a:gd name="T17" fmla="*/ 136 h 273"/>
                <a:gd name="T18" fmla="*/ 137 w 274"/>
                <a:gd name="T19" fmla="*/ 204 h 273"/>
                <a:gd name="T20" fmla="*/ 137 w 274"/>
                <a:gd name="T21" fmla="*/ 204 h 273"/>
                <a:gd name="T22" fmla="*/ 137 w 274"/>
                <a:gd name="T23" fmla="*/ 20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73">
                  <a:moveTo>
                    <a:pt x="137" y="0"/>
                  </a:moveTo>
                  <a:cubicBezTo>
                    <a:pt x="62" y="0"/>
                    <a:pt x="0" y="61"/>
                    <a:pt x="0" y="136"/>
                  </a:cubicBezTo>
                  <a:cubicBezTo>
                    <a:pt x="0" y="211"/>
                    <a:pt x="62" y="273"/>
                    <a:pt x="137" y="273"/>
                  </a:cubicBezTo>
                  <a:cubicBezTo>
                    <a:pt x="212" y="273"/>
                    <a:pt x="274" y="211"/>
                    <a:pt x="274" y="136"/>
                  </a:cubicBezTo>
                  <a:cubicBezTo>
                    <a:pt x="274" y="61"/>
                    <a:pt x="212" y="0"/>
                    <a:pt x="137" y="0"/>
                  </a:cubicBezTo>
                  <a:close/>
                  <a:moveTo>
                    <a:pt x="137" y="204"/>
                  </a:moveTo>
                  <a:cubicBezTo>
                    <a:pt x="99" y="204"/>
                    <a:pt x="69" y="174"/>
                    <a:pt x="69" y="136"/>
                  </a:cubicBezTo>
                  <a:cubicBezTo>
                    <a:pt x="69" y="99"/>
                    <a:pt x="99" y="68"/>
                    <a:pt x="137" y="68"/>
                  </a:cubicBezTo>
                  <a:cubicBezTo>
                    <a:pt x="175" y="68"/>
                    <a:pt x="205" y="99"/>
                    <a:pt x="205" y="136"/>
                  </a:cubicBezTo>
                  <a:cubicBezTo>
                    <a:pt x="205" y="174"/>
                    <a:pt x="175" y="204"/>
                    <a:pt x="137" y="204"/>
                  </a:cubicBezTo>
                  <a:close/>
                  <a:moveTo>
                    <a:pt x="137" y="204"/>
                  </a:moveTo>
                  <a:cubicBezTo>
                    <a:pt x="137" y="204"/>
                    <a:pt x="137" y="204"/>
                    <a:pt x="137" y="20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52" name="Freeform 69">
              <a:extLst>
                <a:ext uri="{FF2B5EF4-FFF2-40B4-BE49-F238E27FC236}">
                  <a16:creationId xmlns:a16="http://schemas.microsoft.com/office/drawing/2014/main" id="{EC192D60-62E1-FE11-57A4-668011169FA7}"/>
                </a:ext>
              </a:extLst>
            </p:cNvPr>
            <p:cNvSpPr>
              <a:spLocks noEditPoints="1"/>
            </p:cNvSpPr>
            <p:nvPr/>
          </p:nvSpPr>
          <p:spPr bwMode="auto">
            <a:xfrm>
              <a:off x="-1636713" y="1749426"/>
              <a:ext cx="587375" cy="585787"/>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8 w 273"/>
                <a:gd name="T13" fmla="*/ 137 h 273"/>
                <a:gd name="T14" fmla="*/ 137 w 273"/>
                <a:gd name="T15" fmla="*/ 68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1" y="0"/>
                    <a:pt x="0" y="61"/>
                    <a:pt x="0" y="137"/>
                  </a:cubicBezTo>
                  <a:cubicBezTo>
                    <a:pt x="0" y="212"/>
                    <a:pt x="61" y="273"/>
                    <a:pt x="137" y="273"/>
                  </a:cubicBezTo>
                  <a:cubicBezTo>
                    <a:pt x="212" y="273"/>
                    <a:pt x="273" y="212"/>
                    <a:pt x="273" y="137"/>
                  </a:cubicBezTo>
                  <a:cubicBezTo>
                    <a:pt x="273" y="61"/>
                    <a:pt x="212" y="0"/>
                    <a:pt x="137" y="0"/>
                  </a:cubicBezTo>
                  <a:close/>
                  <a:moveTo>
                    <a:pt x="137" y="205"/>
                  </a:moveTo>
                  <a:cubicBezTo>
                    <a:pt x="99" y="205"/>
                    <a:pt x="68" y="174"/>
                    <a:pt x="68" y="137"/>
                  </a:cubicBezTo>
                  <a:cubicBezTo>
                    <a:pt x="68" y="99"/>
                    <a:pt x="99" y="68"/>
                    <a:pt x="137" y="68"/>
                  </a:cubicBezTo>
                  <a:cubicBezTo>
                    <a:pt x="174" y="68"/>
                    <a:pt x="205" y="99"/>
                    <a:pt x="205" y="137"/>
                  </a:cubicBezTo>
                  <a:cubicBezTo>
                    <a:pt x="205" y="174"/>
                    <a:pt x="174" y="205"/>
                    <a:pt x="137" y="205"/>
                  </a:cubicBezTo>
                  <a:close/>
                  <a:moveTo>
                    <a:pt x="137" y="205"/>
                  </a:moveTo>
                  <a:cubicBezTo>
                    <a:pt x="137" y="205"/>
                    <a:pt x="137" y="205"/>
                    <a:pt x="137" y="2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53" name="Freeform 70">
              <a:extLst>
                <a:ext uri="{FF2B5EF4-FFF2-40B4-BE49-F238E27FC236}">
                  <a16:creationId xmlns:a16="http://schemas.microsoft.com/office/drawing/2014/main" id="{0A7865AE-5901-99E0-478F-51DA2C9ACB8E}"/>
                </a:ext>
              </a:extLst>
            </p:cNvPr>
            <p:cNvSpPr>
              <a:spLocks noEditPoints="1"/>
            </p:cNvSpPr>
            <p:nvPr/>
          </p:nvSpPr>
          <p:spPr bwMode="auto">
            <a:xfrm>
              <a:off x="-2149475" y="2116138"/>
              <a:ext cx="731837" cy="723900"/>
            </a:xfrm>
            <a:custGeom>
              <a:avLst/>
              <a:gdLst>
                <a:gd name="T0" fmla="*/ 326 w 340"/>
                <a:gd name="T1" fmla="*/ 14 h 337"/>
                <a:gd name="T2" fmla="*/ 278 w 340"/>
                <a:gd name="T3" fmla="*/ 14 h 337"/>
                <a:gd name="T4" fmla="*/ 13 w 340"/>
                <a:gd name="T5" fmla="*/ 279 h 337"/>
                <a:gd name="T6" fmla="*/ 13 w 340"/>
                <a:gd name="T7" fmla="*/ 327 h 337"/>
                <a:gd name="T8" fmla="*/ 37 w 340"/>
                <a:gd name="T9" fmla="*/ 337 h 337"/>
                <a:gd name="T10" fmla="*/ 62 w 340"/>
                <a:gd name="T11" fmla="*/ 327 h 337"/>
                <a:gd name="T12" fmla="*/ 326 w 340"/>
                <a:gd name="T13" fmla="*/ 62 h 337"/>
                <a:gd name="T14" fmla="*/ 326 w 340"/>
                <a:gd name="T15" fmla="*/ 14 h 337"/>
                <a:gd name="T16" fmla="*/ 326 w 340"/>
                <a:gd name="T17" fmla="*/ 14 h 337"/>
                <a:gd name="T18" fmla="*/ 326 w 340"/>
                <a:gd name="T19" fmla="*/ 1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37">
                  <a:moveTo>
                    <a:pt x="326" y="14"/>
                  </a:moveTo>
                  <a:cubicBezTo>
                    <a:pt x="313" y="0"/>
                    <a:pt x="291" y="0"/>
                    <a:pt x="278" y="14"/>
                  </a:cubicBezTo>
                  <a:cubicBezTo>
                    <a:pt x="13" y="279"/>
                    <a:pt x="13" y="279"/>
                    <a:pt x="13" y="279"/>
                  </a:cubicBezTo>
                  <a:cubicBezTo>
                    <a:pt x="0" y="292"/>
                    <a:pt x="0" y="314"/>
                    <a:pt x="13" y="327"/>
                  </a:cubicBezTo>
                  <a:cubicBezTo>
                    <a:pt x="20" y="333"/>
                    <a:pt x="29" y="337"/>
                    <a:pt x="37" y="337"/>
                  </a:cubicBezTo>
                  <a:cubicBezTo>
                    <a:pt x="46" y="337"/>
                    <a:pt x="55" y="334"/>
                    <a:pt x="62" y="327"/>
                  </a:cubicBezTo>
                  <a:cubicBezTo>
                    <a:pt x="326" y="62"/>
                    <a:pt x="326" y="62"/>
                    <a:pt x="326" y="62"/>
                  </a:cubicBezTo>
                  <a:cubicBezTo>
                    <a:pt x="340" y="49"/>
                    <a:pt x="340" y="27"/>
                    <a:pt x="326" y="14"/>
                  </a:cubicBezTo>
                  <a:close/>
                  <a:moveTo>
                    <a:pt x="326" y="14"/>
                  </a:moveTo>
                  <a:cubicBezTo>
                    <a:pt x="326" y="14"/>
                    <a:pt x="326" y="14"/>
                    <a:pt x="326"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54" name="Freeform 71">
              <a:extLst>
                <a:ext uri="{FF2B5EF4-FFF2-40B4-BE49-F238E27FC236}">
                  <a16:creationId xmlns:a16="http://schemas.microsoft.com/office/drawing/2014/main" id="{A424FD58-5AB6-76C3-BD7E-B40ACD6FA00D}"/>
                </a:ext>
              </a:extLst>
            </p:cNvPr>
            <p:cNvSpPr>
              <a:spLocks noEditPoints="1"/>
            </p:cNvSpPr>
            <p:nvPr/>
          </p:nvSpPr>
          <p:spPr bwMode="auto">
            <a:xfrm>
              <a:off x="-2976563" y="2606675"/>
              <a:ext cx="635000" cy="288925"/>
            </a:xfrm>
            <a:custGeom>
              <a:avLst/>
              <a:gdLst>
                <a:gd name="T0" fmla="*/ 266 w 295"/>
                <a:gd name="T1" fmla="*/ 68 h 135"/>
                <a:gd name="T2" fmla="*/ 47 w 295"/>
                <a:gd name="T3" fmla="*/ 6 h 135"/>
                <a:gd name="T4" fmla="*/ 5 w 295"/>
                <a:gd name="T5" fmla="*/ 29 h 135"/>
                <a:gd name="T6" fmla="*/ 28 w 295"/>
                <a:gd name="T7" fmla="*/ 71 h 135"/>
                <a:gd name="T8" fmla="*/ 248 w 295"/>
                <a:gd name="T9" fmla="*/ 134 h 135"/>
                <a:gd name="T10" fmla="*/ 257 w 295"/>
                <a:gd name="T11" fmla="*/ 135 h 135"/>
                <a:gd name="T12" fmla="*/ 290 w 295"/>
                <a:gd name="T13" fmla="*/ 111 h 135"/>
                <a:gd name="T14" fmla="*/ 266 w 295"/>
                <a:gd name="T15" fmla="*/ 68 h 135"/>
                <a:gd name="T16" fmla="*/ 266 w 295"/>
                <a:gd name="T17" fmla="*/ 68 h 135"/>
                <a:gd name="T18" fmla="*/ 266 w 295"/>
                <a:gd name="T19"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135">
                  <a:moveTo>
                    <a:pt x="266" y="68"/>
                  </a:moveTo>
                  <a:cubicBezTo>
                    <a:pt x="47" y="6"/>
                    <a:pt x="47" y="6"/>
                    <a:pt x="47" y="6"/>
                  </a:cubicBezTo>
                  <a:cubicBezTo>
                    <a:pt x="29" y="0"/>
                    <a:pt x="10" y="11"/>
                    <a:pt x="5" y="29"/>
                  </a:cubicBezTo>
                  <a:cubicBezTo>
                    <a:pt x="0" y="47"/>
                    <a:pt x="10" y="66"/>
                    <a:pt x="28" y="71"/>
                  </a:cubicBezTo>
                  <a:cubicBezTo>
                    <a:pt x="248" y="134"/>
                    <a:pt x="248" y="134"/>
                    <a:pt x="248" y="134"/>
                  </a:cubicBezTo>
                  <a:cubicBezTo>
                    <a:pt x="251" y="135"/>
                    <a:pt x="254" y="135"/>
                    <a:pt x="257" y="135"/>
                  </a:cubicBezTo>
                  <a:cubicBezTo>
                    <a:pt x="272" y="135"/>
                    <a:pt x="286" y="126"/>
                    <a:pt x="290" y="111"/>
                  </a:cubicBezTo>
                  <a:cubicBezTo>
                    <a:pt x="295" y="92"/>
                    <a:pt x="285" y="74"/>
                    <a:pt x="266" y="68"/>
                  </a:cubicBezTo>
                  <a:close/>
                  <a:moveTo>
                    <a:pt x="266" y="68"/>
                  </a:moveTo>
                  <a:cubicBezTo>
                    <a:pt x="266" y="68"/>
                    <a:pt x="266" y="68"/>
                    <a:pt x="266" y="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sp>
          <p:nvSpPr>
            <p:cNvPr id="55" name="Freeform 72">
              <a:extLst>
                <a:ext uri="{FF2B5EF4-FFF2-40B4-BE49-F238E27FC236}">
                  <a16:creationId xmlns:a16="http://schemas.microsoft.com/office/drawing/2014/main" id="{FBA009C8-2040-0E19-5EAD-4A1A7189C082}"/>
                </a:ext>
              </a:extLst>
            </p:cNvPr>
            <p:cNvSpPr>
              <a:spLocks noEditPoints="1"/>
            </p:cNvSpPr>
            <p:nvPr/>
          </p:nvSpPr>
          <p:spPr bwMode="auto">
            <a:xfrm>
              <a:off x="-3916363" y="2682875"/>
              <a:ext cx="719137" cy="598487"/>
            </a:xfrm>
            <a:custGeom>
              <a:avLst/>
              <a:gdLst>
                <a:gd name="T0" fmla="*/ 322 w 334"/>
                <a:gd name="T1" fmla="*/ 17 h 278"/>
                <a:gd name="T2" fmla="*/ 274 w 334"/>
                <a:gd name="T3" fmla="*/ 12 h 278"/>
                <a:gd name="T4" fmla="*/ 17 w 334"/>
                <a:gd name="T5" fmla="*/ 217 h 278"/>
                <a:gd name="T6" fmla="*/ 11 w 334"/>
                <a:gd name="T7" fmla="*/ 265 h 278"/>
                <a:gd name="T8" fmla="*/ 38 w 334"/>
                <a:gd name="T9" fmla="*/ 278 h 278"/>
                <a:gd name="T10" fmla="*/ 59 w 334"/>
                <a:gd name="T11" fmla="*/ 270 h 278"/>
                <a:gd name="T12" fmla="*/ 317 w 334"/>
                <a:gd name="T13" fmla="*/ 65 h 278"/>
                <a:gd name="T14" fmla="*/ 322 w 334"/>
                <a:gd name="T15" fmla="*/ 17 h 278"/>
                <a:gd name="T16" fmla="*/ 322 w 334"/>
                <a:gd name="T17" fmla="*/ 17 h 278"/>
                <a:gd name="T18" fmla="*/ 322 w 334"/>
                <a:gd name="T19" fmla="*/ 1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78">
                  <a:moveTo>
                    <a:pt x="322" y="17"/>
                  </a:moveTo>
                  <a:cubicBezTo>
                    <a:pt x="310" y="2"/>
                    <a:pt x="289" y="0"/>
                    <a:pt x="274" y="12"/>
                  </a:cubicBezTo>
                  <a:cubicBezTo>
                    <a:pt x="17" y="217"/>
                    <a:pt x="17" y="217"/>
                    <a:pt x="17" y="217"/>
                  </a:cubicBezTo>
                  <a:cubicBezTo>
                    <a:pt x="2" y="229"/>
                    <a:pt x="0" y="250"/>
                    <a:pt x="11" y="265"/>
                  </a:cubicBezTo>
                  <a:cubicBezTo>
                    <a:pt x="18" y="273"/>
                    <a:pt x="28" y="278"/>
                    <a:pt x="38" y="278"/>
                  </a:cubicBezTo>
                  <a:cubicBezTo>
                    <a:pt x="46" y="278"/>
                    <a:pt x="53" y="275"/>
                    <a:pt x="59" y="270"/>
                  </a:cubicBezTo>
                  <a:cubicBezTo>
                    <a:pt x="317" y="65"/>
                    <a:pt x="317" y="65"/>
                    <a:pt x="317" y="65"/>
                  </a:cubicBezTo>
                  <a:cubicBezTo>
                    <a:pt x="332" y="53"/>
                    <a:pt x="334" y="32"/>
                    <a:pt x="322" y="17"/>
                  </a:cubicBezTo>
                  <a:close/>
                  <a:moveTo>
                    <a:pt x="322" y="17"/>
                  </a:moveTo>
                  <a:cubicBezTo>
                    <a:pt x="322" y="17"/>
                    <a:pt x="322" y="17"/>
                    <a:pt x="322" y="1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56">
                <a:defRPr/>
              </a:pPr>
              <a:endParaRPr lang="en-IN" sz="2400" dirty="0">
                <a:solidFill>
                  <a:srgbClr val="000000"/>
                </a:solidFill>
                <a:latin typeface="Arial" panose="020B0604020202020204" pitchFamily="34" charset="0"/>
                <a:sym typeface="Montserrat Regular"/>
              </a:endParaRPr>
            </a:p>
          </p:txBody>
        </p:sp>
      </p:grpSp>
      <p:pic>
        <p:nvPicPr>
          <p:cNvPr id="56" name="Graphic 55" descr="Covid-19 outline">
            <a:extLst>
              <a:ext uri="{FF2B5EF4-FFF2-40B4-BE49-F238E27FC236}">
                <a16:creationId xmlns:a16="http://schemas.microsoft.com/office/drawing/2014/main" id="{27F25E87-2A30-FC94-3304-ED02FA5FB6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9127" y="2479203"/>
            <a:ext cx="609548" cy="609548"/>
          </a:xfrm>
          <a:prstGeom prst="rect">
            <a:avLst/>
          </a:prstGeom>
        </p:spPr>
      </p:pic>
      <p:sp>
        <p:nvSpPr>
          <p:cNvPr id="57" name="TextBox 56">
            <a:extLst>
              <a:ext uri="{FF2B5EF4-FFF2-40B4-BE49-F238E27FC236}">
                <a16:creationId xmlns:a16="http://schemas.microsoft.com/office/drawing/2014/main" id="{E2383139-4607-B71D-3F63-7362A0AE7D4E}"/>
              </a:ext>
            </a:extLst>
          </p:cNvPr>
          <p:cNvSpPr txBox="1"/>
          <p:nvPr/>
        </p:nvSpPr>
        <p:spPr>
          <a:xfrm>
            <a:off x="3329978" y="3651776"/>
            <a:ext cx="418652" cy="461665"/>
          </a:xfrm>
          <a:prstGeom prst="rect">
            <a:avLst/>
          </a:prstGeom>
          <a:noFill/>
        </p:spPr>
        <p:txBody>
          <a:bodyPr wrap="square" rtlCol="0">
            <a:spAutoFit/>
          </a:bodyPr>
          <a:lstStyle/>
          <a:p>
            <a:pPr defTabSz="1219170">
              <a:defRPr/>
            </a:pPr>
            <a:r>
              <a:rPr lang="en-ZA" sz="2400" b="1" kern="0" dirty="0">
                <a:solidFill>
                  <a:prstClr val="white"/>
                </a:solidFill>
                <a:latin typeface="Arial" panose="020B0604020202020204"/>
                <a:sym typeface="Montserrat Regular"/>
              </a:rPr>
              <a:t>R</a:t>
            </a:r>
          </a:p>
        </p:txBody>
      </p:sp>
      <p:pic>
        <p:nvPicPr>
          <p:cNvPr id="58" name="Picture 57">
            <a:extLst>
              <a:ext uri="{FF2B5EF4-FFF2-40B4-BE49-F238E27FC236}">
                <a16:creationId xmlns:a16="http://schemas.microsoft.com/office/drawing/2014/main" id="{E4C96300-AC0B-D996-2E0E-589E1A70C4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60078" y="3293452"/>
            <a:ext cx="1271844" cy="1536325"/>
          </a:xfrm>
          <a:prstGeom prst="rect">
            <a:avLst/>
          </a:prstGeom>
        </p:spPr>
      </p:pic>
      <p:sp>
        <p:nvSpPr>
          <p:cNvPr id="3" name="TextBox 2">
            <a:extLst>
              <a:ext uri="{FF2B5EF4-FFF2-40B4-BE49-F238E27FC236}">
                <a16:creationId xmlns:a16="http://schemas.microsoft.com/office/drawing/2014/main" id="{FCA3B26E-7F0E-B02E-083B-78CED1506193}"/>
              </a:ext>
            </a:extLst>
          </p:cNvPr>
          <p:cNvSpPr txBox="1"/>
          <p:nvPr/>
        </p:nvSpPr>
        <p:spPr>
          <a:xfrm>
            <a:off x="654042" y="433111"/>
            <a:ext cx="11205449" cy="502766"/>
          </a:xfrm>
          <a:prstGeom prst="rect">
            <a:avLst/>
          </a:prstGeom>
          <a:noFill/>
        </p:spPr>
        <p:txBody>
          <a:bodyPr wrap="square">
            <a:spAutoFit/>
          </a:bodyPr>
          <a:lstStyle/>
          <a:p>
            <a:pPr defTabSz="1219139" hangingPunct="0"/>
            <a:r>
              <a:rPr lang="en-IN" sz="2667" b="1" kern="0" cap="all" dirty="0">
                <a:solidFill>
                  <a:srgbClr val="3C3C3C">
                    <a:lumMod val="10000"/>
                  </a:srgbClr>
                </a:solidFill>
                <a:latin typeface="Arial" panose="020B0604020202020204"/>
                <a:sym typeface="Calibri"/>
              </a:rPr>
              <a:t>C.1 A  Service Delivery Environment: External Factors</a:t>
            </a:r>
          </a:p>
        </p:txBody>
      </p:sp>
    </p:spTree>
    <p:extLst>
      <p:ext uri="{BB962C8B-B14F-4D97-AF65-F5344CB8AC3E}">
        <p14:creationId xmlns:p14="http://schemas.microsoft.com/office/powerpoint/2010/main" val="273087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E95517-2BA4-5175-E101-3F29C12FE795}"/>
              </a:ext>
            </a:extLst>
          </p:cNvPr>
          <p:cNvSpPr/>
          <p:nvPr/>
        </p:nvSpPr>
        <p:spPr>
          <a:xfrm rot="19813210">
            <a:off x="5544840" y="4029931"/>
            <a:ext cx="1822243" cy="1958747"/>
          </a:xfrm>
          <a:prstGeom prst="rect">
            <a:avLst/>
          </a:prstGeom>
          <a:gradFill flip="none" rotWithShape="1">
            <a:gsLst>
              <a:gs pos="28000">
                <a:srgbClr val="5E5E5E">
                  <a:alpha val="14000"/>
                </a:srgbClr>
              </a:gs>
              <a:gs pos="78000">
                <a:srgbClr val="FFFFFF">
                  <a:lumMod val="95000"/>
                  <a:alpha val="0"/>
                </a:srgbClr>
              </a:gs>
            </a:gsLst>
            <a:lin ang="54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7" name="Group 6">
            <a:extLst>
              <a:ext uri="{FF2B5EF4-FFF2-40B4-BE49-F238E27FC236}">
                <a16:creationId xmlns:a16="http://schemas.microsoft.com/office/drawing/2014/main" id="{8FDCF5C1-D6E2-78AC-8CA6-98E2B42BAA44}"/>
              </a:ext>
            </a:extLst>
          </p:cNvPr>
          <p:cNvGrpSpPr/>
          <p:nvPr/>
        </p:nvGrpSpPr>
        <p:grpSpPr>
          <a:xfrm>
            <a:off x="4999439" y="3151475"/>
            <a:ext cx="1859060" cy="1859061"/>
            <a:chOff x="4620835" y="2564296"/>
            <a:chExt cx="2346850" cy="2346850"/>
          </a:xfrm>
        </p:grpSpPr>
        <p:sp>
          <p:nvSpPr>
            <p:cNvPr id="8" name="Oval 7">
              <a:extLst>
                <a:ext uri="{FF2B5EF4-FFF2-40B4-BE49-F238E27FC236}">
                  <a16:creationId xmlns:a16="http://schemas.microsoft.com/office/drawing/2014/main" id="{626B8914-2BBA-5717-C36B-AD844250CA74}"/>
                </a:ext>
              </a:extLst>
            </p:cNvPr>
            <p:cNvSpPr/>
            <p:nvPr/>
          </p:nvSpPr>
          <p:spPr>
            <a:xfrm>
              <a:off x="4620835" y="2564296"/>
              <a:ext cx="2346850" cy="2346850"/>
            </a:xfrm>
            <a:prstGeom prst="ellipse">
              <a:avLst/>
            </a:prstGeom>
            <a:gradFill flip="none" rotWithShape="1">
              <a:gsLst>
                <a:gs pos="28000">
                  <a:srgbClr val="FFFFFF">
                    <a:lumMod val="95000"/>
                  </a:srgbClr>
                </a:gs>
                <a:gs pos="100000">
                  <a:srgbClr val="FFFFFF">
                    <a:lumMod val="95000"/>
                  </a:srgbClr>
                </a:gs>
              </a:gsLst>
              <a:lin ang="2400000" scaled="0"/>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9" name="Oval 8">
              <a:extLst>
                <a:ext uri="{FF2B5EF4-FFF2-40B4-BE49-F238E27FC236}">
                  <a16:creationId xmlns:a16="http://schemas.microsoft.com/office/drawing/2014/main" id="{85983784-A0EC-A5BA-245E-97EFA3F557B3}"/>
                </a:ext>
              </a:extLst>
            </p:cNvPr>
            <p:cNvSpPr/>
            <p:nvPr/>
          </p:nvSpPr>
          <p:spPr>
            <a:xfrm>
              <a:off x="4689203" y="2632664"/>
              <a:ext cx="2210114" cy="2210114"/>
            </a:xfrm>
            <a:prstGeom prst="ellipse">
              <a:avLst/>
            </a:prstGeom>
            <a:gradFill flip="none" rotWithShape="1">
              <a:gsLst>
                <a:gs pos="28000">
                  <a:srgbClr val="FFFFFF"/>
                </a:gs>
                <a:gs pos="100000">
                  <a:srgbClr val="FFFFFF">
                    <a:lumMod val="95000"/>
                  </a:srgbClr>
                </a:gs>
              </a:gsLst>
              <a:lin ang="135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grpSp>
        <p:nvGrpSpPr>
          <p:cNvPr id="10" name="Group 9">
            <a:extLst>
              <a:ext uri="{FF2B5EF4-FFF2-40B4-BE49-F238E27FC236}">
                <a16:creationId xmlns:a16="http://schemas.microsoft.com/office/drawing/2014/main" id="{C2572E84-BF85-713F-FAFF-E209D3233C60}"/>
              </a:ext>
            </a:extLst>
          </p:cNvPr>
          <p:cNvGrpSpPr/>
          <p:nvPr/>
        </p:nvGrpSpPr>
        <p:grpSpPr>
          <a:xfrm>
            <a:off x="4635675" y="2796647"/>
            <a:ext cx="2570792" cy="2575535"/>
            <a:chOff x="118046" y="2107439"/>
            <a:chExt cx="3537330" cy="3543856"/>
          </a:xfrm>
          <a:solidFill>
            <a:srgbClr val="DF6626"/>
          </a:solidFill>
        </p:grpSpPr>
        <p:sp>
          <p:nvSpPr>
            <p:cNvPr id="11" name="Freeform: Shape 10">
              <a:extLst>
                <a:ext uri="{FF2B5EF4-FFF2-40B4-BE49-F238E27FC236}">
                  <a16:creationId xmlns:a16="http://schemas.microsoft.com/office/drawing/2014/main" id="{D13A94BC-A660-1249-E79F-D807A2F2959A}"/>
                </a:ext>
              </a:extLst>
            </p:cNvPr>
            <p:cNvSpPr/>
            <p:nvPr/>
          </p:nvSpPr>
          <p:spPr>
            <a:xfrm>
              <a:off x="118046" y="2107439"/>
              <a:ext cx="1774169" cy="3543856"/>
            </a:xfrm>
            <a:custGeom>
              <a:avLst/>
              <a:gdLst>
                <a:gd name="connsiteX0" fmla="*/ 1771928 w 1774169"/>
                <a:gd name="connsiteY0" fmla="*/ 0 h 3543856"/>
                <a:gd name="connsiteX1" fmla="*/ 1774169 w 1774169"/>
                <a:gd name="connsiteY1" fmla="*/ 113 h 3543856"/>
                <a:gd name="connsiteX2" fmla="*/ 1774169 w 1774169"/>
                <a:gd name="connsiteY2" fmla="*/ 143533 h 3543856"/>
                <a:gd name="connsiteX3" fmla="*/ 1771928 w 1774169"/>
                <a:gd name="connsiteY3" fmla="*/ 143420 h 3543856"/>
                <a:gd name="connsiteX4" fmla="*/ 143420 w 1774169"/>
                <a:gd name="connsiteY4" fmla="*/ 1771928 h 3543856"/>
                <a:gd name="connsiteX5" fmla="*/ 1771928 w 1774169"/>
                <a:gd name="connsiteY5" fmla="*/ 3400436 h 3543856"/>
                <a:gd name="connsiteX6" fmla="*/ 1774169 w 1774169"/>
                <a:gd name="connsiteY6" fmla="*/ 3400323 h 3543856"/>
                <a:gd name="connsiteX7" fmla="*/ 1774169 w 1774169"/>
                <a:gd name="connsiteY7" fmla="*/ 3543743 h 3543856"/>
                <a:gd name="connsiteX8" fmla="*/ 1771928 w 1774169"/>
                <a:gd name="connsiteY8" fmla="*/ 3543856 h 3543856"/>
                <a:gd name="connsiteX9" fmla="*/ 0 w 1774169"/>
                <a:gd name="connsiteY9" fmla="*/ 1771928 h 3543856"/>
                <a:gd name="connsiteX10" fmla="*/ 1771928 w 1774169"/>
                <a:gd name="connsiteY10" fmla="*/ 0 h 35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69" h="3543856">
                  <a:moveTo>
                    <a:pt x="1771928" y="0"/>
                  </a:moveTo>
                  <a:lnTo>
                    <a:pt x="1774169" y="113"/>
                  </a:lnTo>
                  <a:lnTo>
                    <a:pt x="1774169" y="143533"/>
                  </a:lnTo>
                  <a:lnTo>
                    <a:pt x="1771928" y="143420"/>
                  </a:lnTo>
                  <a:cubicBezTo>
                    <a:pt x="872528" y="143420"/>
                    <a:pt x="143420" y="872528"/>
                    <a:pt x="143420" y="1771928"/>
                  </a:cubicBezTo>
                  <a:cubicBezTo>
                    <a:pt x="143420" y="2671328"/>
                    <a:pt x="872528" y="3400436"/>
                    <a:pt x="1771928" y="3400436"/>
                  </a:cubicBezTo>
                  <a:lnTo>
                    <a:pt x="1774169" y="3400323"/>
                  </a:lnTo>
                  <a:lnTo>
                    <a:pt x="1774169" y="3543743"/>
                  </a:lnTo>
                  <a:lnTo>
                    <a:pt x="1771928" y="3543856"/>
                  </a:lnTo>
                  <a:cubicBezTo>
                    <a:pt x="793319" y="3543856"/>
                    <a:pt x="0" y="2750537"/>
                    <a:pt x="0" y="1771928"/>
                  </a:cubicBezTo>
                  <a:cubicBezTo>
                    <a:pt x="0" y="793319"/>
                    <a:pt x="793319" y="0"/>
                    <a:pt x="1771928" y="0"/>
                  </a:cubicBezTo>
                  <a:close/>
                </a:path>
              </a:pathLst>
            </a:custGeom>
            <a:grpFill/>
            <a:ln w="25400" cap="flat" cmpd="sng" algn="ctr">
              <a:noFill/>
              <a:prstDash val="solid"/>
            </a:ln>
            <a:effectLst/>
          </p:spPr>
          <p:txBody>
            <a:bodyPr wrap="square" rtlCol="0" anchor="ctr">
              <a:noAutofit/>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12" name="Freeform: Shape 11">
              <a:extLst>
                <a:ext uri="{FF2B5EF4-FFF2-40B4-BE49-F238E27FC236}">
                  <a16:creationId xmlns:a16="http://schemas.microsoft.com/office/drawing/2014/main" id="{DC3C2406-3AC0-D145-160E-FEA60C92D782}"/>
                </a:ext>
              </a:extLst>
            </p:cNvPr>
            <p:cNvSpPr/>
            <p:nvPr/>
          </p:nvSpPr>
          <p:spPr>
            <a:xfrm flipH="1">
              <a:off x="1881207" y="2107439"/>
              <a:ext cx="1774169" cy="3543856"/>
            </a:xfrm>
            <a:custGeom>
              <a:avLst/>
              <a:gdLst>
                <a:gd name="connsiteX0" fmla="*/ 1771928 w 1774169"/>
                <a:gd name="connsiteY0" fmla="*/ 0 h 3543856"/>
                <a:gd name="connsiteX1" fmla="*/ 1774169 w 1774169"/>
                <a:gd name="connsiteY1" fmla="*/ 113 h 3543856"/>
                <a:gd name="connsiteX2" fmla="*/ 1774169 w 1774169"/>
                <a:gd name="connsiteY2" fmla="*/ 143533 h 3543856"/>
                <a:gd name="connsiteX3" fmla="*/ 1771928 w 1774169"/>
                <a:gd name="connsiteY3" fmla="*/ 143420 h 3543856"/>
                <a:gd name="connsiteX4" fmla="*/ 143420 w 1774169"/>
                <a:gd name="connsiteY4" fmla="*/ 1771928 h 3543856"/>
                <a:gd name="connsiteX5" fmla="*/ 1771928 w 1774169"/>
                <a:gd name="connsiteY5" fmla="*/ 3400436 h 3543856"/>
                <a:gd name="connsiteX6" fmla="*/ 1774169 w 1774169"/>
                <a:gd name="connsiteY6" fmla="*/ 3400323 h 3543856"/>
                <a:gd name="connsiteX7" fmla="*/ 1774169 w 1774169"/>
                <a:gd name="connsiteY7" fmla="*/ 3543743 h 3543856"/>
                <a:gd name="connsiteX8" fmla="*/ 1771928 w 1774169"/>
                <a:gd name="connsiteY8" fmla="*/ 3543856 h 3543856"/>
                <a:gd name="connsiteX9" fmla="*/ 0 w 1774169"/>
                <a:gd name="connsiteY9" fmla="*/ 1771928 h 3543856"/>
                <a:gd name="connsiteX10" fmla="*/ 1771928 w 1774169"/>
                <a:gd name="connsiteY10" fmla="*/ 0 h 35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69" h="3543856">
                  <a:moveTo>
                    <a:pt x="1771928" y="0"/>
                  </a:moveTo>
                  <a:lnTo>
                    <a:pt x="1774169" y="113"/>
                  </a:lnTo>
                  <a:lnTo>
                    <a:pt x="1774169" y="143533"/>
                  </a:lnTo>
                  <a:lnTo>
                    <a:pt x="1771928" y="143420"/>
                  </a:lnTo>
                  <a:cubicBezTo>
                    <a:pt x="872528" y="143420"/>
                    <a:pt x="143420" y="872528"/>
                    <a:pt x="143420" y="1771928"/>
                  </a:cubicBezTo>
                  <a:cubicBezTo>
                    <a:pt x="143420" y="2671328"/>
                    <a:pt x="872528" y="3400436"/>
                    <a:pt x="1771928" y="3400436"/>
                  </a:cubicBezTo>
                  <a:lnTo>
                    <a:pt x="1774169" y="3400323"/>
                  </a:lnTo>
                  <a:lnTo>
                    <a:pt x="1774169" y="3543743"/>
                  </a:lnTo>
                  <a:lnTo>
                    <a:pt x="1771928" y="3543856"/>
                  </a:lnTo>
                  <a:cubicBezTo>
                    <a:pt x="793319" y="3543856"/>
                    <a:pt x="0" y="2750537"/>
                    <a:pt x="0" y="1771928"/>
                  </a:cubicBezTo>
                  <a:cubicBezTo>
                    <a:pt x="0" y="793319"/>
                    <a:pt x="793319" y="0"/>
                    <a:pt x="1771928" y="0"/>
                  </a:cubicBezTo>
                  <a:close/>
                </a:path>
              </a:pathLst>
            </a:custGeom>
            <a:grpFill/>
            <a:ln w="25400" cap="flat" cmpd="sng" algn="ctr">
              <a:noFill/>
              <a:prstDash val="solid"/>
            </a:ln>
            <a:effectLst/>
          </p:spPr>
          <p:txBody>
            <a:bodyPr wrap="square" rtlCol="0" anchor="ctr">
              <a:noAutofit/>
            </a:bodyPr>
            <a:lstStyle/>
            <a:p>
              <a:pPr defTabSz="1219170">
                <a:defRPr/>
              </a:pPr>
              <a:endParaRPr lang="en-IN" sz="900" kern="0">
                <a:solidFill>
                  <a:srgbClr val="3C3C3C">
                    <a:lumMod val="10000"/>
                  </a:srgbClr>
                </a:solidFill>
                <a:latin typeface="Arial" panose="020B0604020202020204"/>
                <a:sym typeface="Montserrat Regular"/>
              </a:endParaRPr>
            </a:p>
          </p:txBody>
        </p:sp>
      </p:grpSp>
      <p:sp>
        <p:nvSpPr>
          <p:cNvPr id="13" name="Isosceles Triangle 6">
            <a:extLst>
              <a:ext uri="{FF2B5EF4-FFF2-40B4-BE49-F238E27FC236}">
                <a16:creationId xmlns:a16="http://schemas.microsoft.com/office/drawing/2014/main" id="{52474C2B-3C42-2F12-392E-3BD91241F437}"/>
              </a:ext>
            </a:extLst>
          </p:cNvPr>
          <p:cNvSpPr/>
          <p:nvPr/>
        </p:nvSpPr>
        <p:spPr>
          <a:xfrm rot="7718291">
            <a:off x="4229382" y="2744812"/>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C00000"/>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14" name="Isosceles Triangle 6">
            <a:extLst>
              <a:ext uri="{FF2B5EF4-FFF2-40B4-BE49-F238E27FC236}">
                <a16:creationId xmlns:a16="http://schemas.microsoft.com/office/drawing/2014/main" id="{3ECF48AD-529A-66E9-F5F8-A02BBDB220A4}"/>
              </a:ext>
            </a:extLst>
          </p:cNvPr>
          <p:cNvSpPr/>
          <p:nvPr/>
        </p:nvSpPr>
        <p:spPr>
          <a:xfrm rot="6105844">
            <a:off x="3933914" y="3424829"/>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E2D4AB"/>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15" name="Isosceles Triangle 6">
            <a:extLst>
              <a:ext uri="{FF2B5EF4-FFF2-40B4-BE49-F238E27FC236}">
                <a16:creationId xmlns:a16="http://schemas.microsoft.com/office/drawing/2014/main" id="{85A4F4BC-6E83-A476-994F-D71F5125DF98}"/>
              </a:ext>
            </a:extLst>
          </p:cNvPr>
          <p:cNvSpPr/>
          <p:nvPr/>
        </p:nvSpPr>
        <p:spPr>
          <a:xfrm rot="13881709" flipV="1">
            <a:off x="4229382" y="5021611"/>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E97E24"/>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16" name="Isosceles Triangle 6">
            <a:extLst>
              <a:ext uri="{FF2B5EF4-FFF2-40B4-BE49-F238E27FC236}">
                <a16:creationId xmlns:a16="http://schemas.microsoft.com/office/drawing/2014/main" id="{BAF31C30-CEF2-B1D6-BFF4-30DA75C8D2ED}"/>
              </a:ext>
            </a:extLst>
          </p:cNvPr>
          <p:cNvSpPr/>
          <p:nvPr/>
        </p:nvSpPr>
        <p:spPr>
          <a:xfrm rot="15494156" flipV="1">
            <a:off x="3921722" y="4319489"/>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BEDD95"/>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17" name="Rectangle 16">
            <a:extLst>
              <a:ext uri="{FF2B5EF4-FFF2-40B4-BE49-F238E27FC236}">
                <a16:creationId xmlns:a16="http://schemas.microsoft.com/office/drawing/2014/main" id="{364A5E67-54F0-B5BC-7943-D8642429F8C8}"/>
              </a:ext>
            </a:extLst>
          </p:cNvPr>
          <p:cNvSpPr/>
          <p:nvPr/>
        </p:nvSpPr>
        <p:spPr>
          <a:xfrm rot="19813210">
            <a:off x="3465932" y="2253773"/>
            <a:ext cx="889907" cy="782224"/>
          </a:xfrm>
          <a:prstGeom prst="rect">
            <a:avLst/>
          </a:prstGeom>
          <a:gradFill flip="none" rotWithShape="1">
            <a:gsLst>
              <a:gs pos="32000">
                <a:srgbClr val="5E5E5E">
                  <a:alpha val="16000"/>
                </a:srgbClr>
              </a:gs>
              <a:gs pos="86000">
                <a:srgbClr val="FFFFFF">
                  <a:lumMod val="95000"/>
                  <a:alpha val="0"/>
                </a:srgbClr>
              </a:gs>
            </a:gsLst>
            <a:lin ang="54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18" name="Oval 17">
            <a:extLst>
              <a:ext uri="{FF2B5EF4-FFF2-40B4-BE49-F238E27FC236}">
                <a16:creationId xmlns:a16="http://schemas.microsoft.com/office/drawing/2014/main" id="{B43ABE1C-8A11-74FA-FE28-FAD945F2C8F9}"/>
              </a:ext>
            </a:extLst>
          </p:cNvPr>
          <p:cNvSpPr/>
          <p:nvPr/>
        </p:nvSpPr>
        <p:spPr>
          <a:xfrm>
            <a:off x="3272903" y="1878267"/>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19" name="Group 18">
            <a:extLst>
              <a:ext uri="{FF2B5EF4-FFF2-40B4-BE49-F238E27FC236}">
                <a16:creationId xmlns:a16="http://schemas.microsoft.com/office/drawing/2014/main" id="{1722041F-0D95-04ED-A697-8A296878F95A}"/>
              </a:ext>
            </a:extLst>
          </p:cNvPr>
          <p:cNvGrpSpPr/>
          <p:nvPr/>
        </p:nvGrpSpPr>
        <p:grpSpPr>
          <a:xfrm flipH="1">
            <a:off x="3163028" y="1768396"/>
            <a:ext cx="1128117" cy="1128115"/>
            <a:chOff x="9461596" y="1229846"/>
            <a:chExt cx="1424118" cy="1424116"/>
          </a:xfrm>
        </p:grpSpPr>
        <p:sp>
          <p:nvSpPr>
            <p:cNvPr id="20" name="Oval 17">
              <a:extLst>
                <a:ext uri="{FF2B5EF4-FFF2-40B4-BE49-F238E27FC236}">
                  <a16:creationId xmlns:a16="http://schemas.microsoft.com/office/drawing/2014/main" id="{A5CD8C0F-90A8-E2F6-C14C-15998B727018}"/>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21" name="Oval 17">
              <a:extLst>
                <a:ext uri="{FF2B5EF4-FFF2-40B4-BE49-F238E27FC236}">
                  <a16:creationId xmlns:a16="http://schemas.microsoft.com/office/drawing/2014/main" id="{B4CDEF61-F079-EE42-5135-E7CDF14016DC}"/>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sp>
        <p:nvSpPr>
          <p:cNvPr id="22" name="Oval 21">
            <a:extLst>
              <a:ext uri="{FF2B5EF4-FFF2-40B4-BE49-F238E27FC236}">
                <a16:creationId xmlns:a16="http://schemas.microsoft.com/office/drawing/2014/main" id="{1E73D7B0-5CE1-E5D0-E08F-A62B6F3B1A8E}"/>
              </a:ext>
            </a:extLst>
          </p:cNvPr>
          <p:cNvSpPr/>
          <p:nvPr/>
        </p:nvSpPr>
        <p:spPr>
          <a:xfrm>
            <a:off x="3268509" y="5374688"/>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23" name="Group 22">
            <a:extLst>
              <a:ext uri="{FF2B5EF4-FFF2-40B4-BE49-F238E27FC236}">
                <a16:creationId xmlns:a16="http://schemas.microsoft.com/office/drawing/2014/main" id="{02617A7F-EDC3-8173-88B1-02BC9813EC95}"/>
              </a:ext>
            </a:extLst>
          </p:cNvPr>
          <p:cNvGrpSpPr/>
          <p:nvPr/>
        </p:nvGrpSpPr>
        <p:grpSpPr>
          <a:xfrm flipH="1">
            <a:off x="3158635" y="5264817"/>
            <a:ext cx="1128117" cy="1128115"/>
            <a:chOff x="9461596" y="1229846"/>
            <a:chExt cx="1424118" cy="1424116"/>
          </a:xfrm>
        </p:grpSpPr>
        <p:sp>
          <p:nvSpPr>
            <p:cNvPr id="24" name="Oval 17">
              <a:extLst>
                <a:ext uri="{FF2B5EF4-FFF2-40B4-BE49-F238E27FC236}">
                  <a16:creationId xmlns:a16="http://schemas.microsoft.com/office/drawing/2014/main" id="{92F681AD-C264-5B08-6A62-532D484EB99F}"/>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sp>
          <p:nvSpPr>
            <p:cNvPr id="25" name="Oval 17">
              <a:extLst>
                <a:ext uri="{FF2B5EF4-FFF2-40B4-BE49-F238E27FC236}">
                  <a16:creationId xmlns:a16="http://schemas.microsoft.com/office/drawing/2014/main" id="{FA84F24C-52EA-9407-A6AB-796EBB1F69FE}"/>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sp>
        <p:nvSpPr>
          <p:cNvPr id="26" name="Rectangle 25">
            <a:extLst>
              <a:ext uri="{FF2B5EF4-FFF2-40B4-BE49-F238E27FC236}">
                <a16:creationId xmlns:a16="http://schemas.microsoft.com/office/drawing/2014/main" id="{1275E71B-35B5-AD21-2684-CA601F6935F3}"/>
              </a:ext>
            </a:extLst>
          </p:cNvPr>
          <p:cNvSpPr/>
          <p:nvPr/>
        </p:nvSpPr>
        <p:spPr>
          <a:xfrm rot="19813210">
            <a:off x="2937324" y="3379723"/>
            <a:ext cx="889907" cy="782224"/>
          </a:xfrm>
          <a:prstGeom prst="rect">
            <a:avLst/>
          </a:prstGeom>
          <a:gradFill flip="none" rotWithShape="1">
            <a:gsLst>
              <a:gs pos="32000">
                <a:srgbClr val="5E5E5E">
                  <a:alpha val="16000"/>
                </a:srgbClr>
              </a:gs>
              <a:gs pos="86000">
                <a:srgbClr val="FFFFFF">
                  <a:lumMod val="95000"/>
                  <a:alpha val="0"/>
                </a:srgbClr>
              </a:gs>
            </a:gsLst>
            <a:lin ang="54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27" name="Oval 26">
            <a:extLst>
              <a:ext uri="{FF2B5EF4-FFF2-40B4-BE49-F238E27FC236}">
                <a16:creationId xmlns:a16="http://schemas.microsoft.com/office/drawing/2014/main" id="{A0CF9B74-43A1-8058-E72E-89300774CFFB}"/>
              </a:ext>
            </a:extLst>
          </p:cNvPr>
          <p:cNvSpPr/>
          <p:nvPr/>
        </p:nvSpPr>
        <p:spPr>
          <a:xfrm>
            <a:off x="2744295" y="3004216"/>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grpSp>
        <p:nvGrpSpPr>
          <p:cNvPr id="28" name="Group 27">
            <a:extLst>
              <a:ext uri="{FF2B5EF4-FFF2-40B4-BE49-F238E27FC236}">
                <a16:creationId xmlns:a16="http://schemas.microsoft.com/office/drawing/2014/main" id="{9334BD10-111F-CF85-F43E-9EFBDF0B6C94}"/>
              </a:ext>
            </a:extLst>
          </p:cNvPr>
          <p:cNvGrpSpPr/>
          <p:nvPr/>
        </p:nvGrpSpPr>
        <p:grpSpPr>
          <a:xfrm flipH="1">
            <a:off x="2634420" y="2894345"/>
            <a:ext cx="1128117" cy="1128115"/>
            <a:chOff x="9461596" y="1229846"/>
            <a:chExt cx="1424118" cy="1424116"/>
          </a:xfrm>
        </p:grpSpPr>
        <p:sp>
          <p:nvSpPr>
            <p:cNvPr id="29" name="Oval 17">
              <a:extLst>
                <a:ext uri="{FF2B5EF4-FFF2-40B4-BE49-F238E27FC236}">
                  <a16:creationId xmlns:a16="http://schemas.microsoft.com/office/drawing/2014/main" id="{D19B263B-696F-842C-59F1-17BEB9345EBD}"/>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30" name="Oval 17">
              <a:extLst>
                <a:ext uri="{FF2B5EF4-FFF2-40B4-BE49-F238E27FC236}">
                  <a16:creationId xmlns:a16="http://schemas.microsoft.com/office/drawing/2014/main" id="{6E88CB00-57AA-E3AE-C541-DD2464EDF849}"/>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grpSp>
      <p:sp>
        <p:nvSpPr>
          <p:cNvPr id="31" name="Rectangle 30">
            <a:extLst>
              <a:ext uri="{FF2B5EF4-FFF2-40B4-BE49-F238E27FC236}">
                <a16:creationId xmlns:a16="http://schemas.microsoft.com/office/drawing/2014/main" id="{CB74B9A3-38A5-2D5F-9A61-066581326456}"/>
              </a:ext>
            </a:extLst>
          </p:cNvPr>
          <p:cNvSpPr/>
          <p:nvPr/>
        </p:nvSpPr>
        <p:spPr>
          <a:xfrm rot="19813210">
            <a:off x="2912940" y="4635499"/>
            <a:ext cx="889907" cy="782224"/>
          </a:xfrm>
          <a:prstGeom prst="rect">
            <a:avLst/>
          </a:prstGeom>
          <a:gradFill flip="none" rotWithShape="1">
            <a:gsLst>
              <a:gs pos="32000">
                <a:srgbClr val="5E5E5E">
                  <a:alpha val="16000"/>
                </a:srgbClr>
              </a:gs>
              <a:gs pos="86000">
                <a:srgbClr val="FFFFFF">
                  <a:lumMod val="95000"/>
                  <a:alpha val="0"/>
                </a:srgbClr>
              </a:gs>
            </a:gsLst>
            <a:lin ang="54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32" name="Oval 31">
            <a:extLst>
              <a:ext uri="{FF2B5EF4-FFF2-40B4-BE49-F238E27FC236}">
                <a16:creationId xmlns:a16="http://schemas.microsoft.com/office/drawing/2014/main" id="{CED1B08E-DD73-3371-07E9-24D4051AEC70}"/>
              </a:ext>
            </a:extLst>
          </p:cNvPr>
          <p:cNvSpPr/>
          <p:nvPr/>
        </p:nvSpPr>
        <p:spPr>
          <a:xfrm>
            <a:off x="2719911" y="4259992"/>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33" name="Group 32">
            <a:extLst>
              <a:ext uri="{FF2B5EF4-FFF2-40B4-BE49-F238E27FC236}">
                <a16:creationId xmlns:a16="http://schemas.microsoft.com/office/drawing/2014/main" id="{23C4A08F-8503-7A5F-12FC-F12326383306}"/>
              </a:ext>
            </a:extLst>
          </p:cNvPr>
          <p:cNvGrpSpPr/>
          <p:nvPr/>
        </p:nvGrpSpPr>
        <p:grpSpPr>
          <a:xfrm flipH="1">
            <a:off x="2610036" y="4150121"/>
            <a:ext cx="1128117" cy="1128115"/>
            <a:chOff x="9461596" y="1229846"/>
            <a:chExt cx="1424118" cy="1424116"/>
          </a:xfrm>
        </p:grpSpPr>
        <p:sp>
          <p:nvSpPr>
            <p:cNvPr id="34" name="Oval 17">
              <a:extLst>
                <a:ext uri="{FF2B5EF4-FFF2-40B4-BE49-F238E27FC236}">
                  <a16:creationId xmlns:a16="http://schemas.microsoft.com/office/drawing/2014/main" id="{3B5D23CB-D34E-9324-EBA2-F3CC308A21B5}"/>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35" name="Oval 17">
              <a:extLst>
                <a:ext uri="{FF2B5EF4-FFF2-40B4-BE49-F238E27FC236}">
                  <a16:creationId xmlns:a16="http://schemas.microsoft.com/office/drawing/2014/main" id="{0942BAEA-AEDA-17F2-9E15-BB5588C9B2C1}"/>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grpSp>
      <p:sp>
        <p:nvSpPr>
          <p:cNvPr id="36" name="Isosceles Triangle 6">
            <a:extLst>
              <a:ext uri="{FF2B5EF4-FFF2-40B4-BE49-F238E27FC236}">
                <a16:creationId xmlns:a16="http://schemas.microsoft.com/office/drawing/2014/main" id="{A0E4435C-E088-A6D8-17CC-3CBF64F38134}"/>
              </a:ext>
            </a:extLst>
          </p:cNvPr>
          <p:cNvSpPr/>
          <p:nvPr/>
        </p:nvSpPr>
        <p:spPr>
          <a:xfrm rot="13881709" flipH="1">
            <a:off x="7134962" y="2734900"/>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C00000"/>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37" name="Isosceles Triangle 6">
            <a:extLst>
              <a:ext uri="{FF2B5EF4-FFF2-40B4-BE49-F238E27FC236}">
                <a16:creationId xmlns:a16="http://schemas.microsoft.com/office/drawing/2014/main" id="{048AF0EB-096C-5F86-04C0-A74DBB7347B6}"/>
              </a:ext>
            </a:extLst>
          </p:cNvPr>
          <p:cNvSpPr/>
          <p:nvPr/>
        </p:nvSpPr>
        <p:spPr>
          <a:xfrm rot="15494156" flipH="1">
            <a:off x="7430430" y="3424829"/>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E2D4AB"/>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38" name="Isosceles Triangle 6">
            <a:extLst>
              <a:ext uri="{FF2B5EF4-FFF2-40B4-BE49-F238E27FC236}">
                <a16:creationId xmlns:a16="http://schemas.microsoft.com/office/drawing/2014/main" id="{997E61C6-0B8C-57E3-CBA8-90BBB785989C}"/>
              </a:ext>
            </a:extLst>
          </p:cNvPr>
          <p:cNvSpPr/>
          <p:nvPr/>
        </p:nvSpPr>
        <p:spPr>
          <a:xfrm rot="7718291" flipH="1" flipV="1">
            <a:off x="7134962" y="5021611"/>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E97E24"/>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39" name="Isosceles Triangle 6">
            <a:extLst>
              <a:ext uri="{FF2B5EF4-FFF2-40B4-BE49-F238E27FC236}">
                <a16:creationId xmlns:a16="http://schemas.microsoft.com/office/drawing/2014/main" id="{A9785187-DC9A-9908-9C88-F2253FEDBCEF}"/>
              </a:ext>
            </a:extLst>
          </p:cNvPr>
          <p:cNvSpPr/>
          <p:nvPr/>
        </p:nvSpPr>
        <p:spPr>
          <a:xfrm rot="6105844" flipH="1" flipV="1">
            <a:off x="7442622" y="4319489"/>
            <a:ext cx="502703" cy="433363"/>
          </a:xfrm>
          <a:custGeom>
            <a:avLst/>
            <a:gdLst>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 name="connsiteX0" fmla="*/ 0 w 711081"/>
              <a:gd name="connsiteY0" fmla="*/ 613000 h 613000"/>
              <a:gd name="connsiteX1" fmla="*/ 355541 w 711081"/>
              <a:gd name="connsiteY1" fmla="*/ 0 h 613000"/>
              <a:gd name="connsiteX2" fmla="*/ 711081 w 711081"/>
              <a:gd name="connsiteY2" fmla="*/ 613000 h 613000"/>
              <a:gd name="connsiteX3" fmla="*/ 0 w 711081"/>
              <a:gd name="connsiteY3" fmla="*/ 613000 h 613000"/>
            </a:gdLst>
            <a:ahLst/>
            <a:cxnLst>
              <a:cxn ang="0">
                <a:pos x="connsiteX0" y="connsiteY0"/>
              </a:cxn>
              <a:cxn ang="0">
                <a:pos x="connsiteX1" y="connsiteY1"/>
              </a:cxn>
              <a:cxn ang="0">
                <a:pos x="connsiteX2" y="connsiteY2"/>
              </a:cxn>
              <a:cxn ang="0">
                <a:pos x="connsiteX3" y="connsiteY3"/>
              </a:cxn>
            </a:cxnLst>
            <a:rect l="l" t="t" r="r" b="b"/>
            <a:pathLst>
              <a:path w="711081" h="613000">
                <a:moveTo>
                  <a:pt x="0" y="613000"/>
                </a:moveTo>
                <a:lnTo>
                  <a:pt x="355541" y="0"/>
                </a:lnTo>
                <a:lnTo>
                  <a:pt x="711081" y="613000"/>
                </a:lnTo>
                <a:cubicBezTo>
                  <a:pt x="434650" y="549938"/>
                  <a:pt x="292214" y="547310"/>
                  <a:pt x="0" y="613000"/>
                </a:cubicBezTo>
                <a:close/>
              </a:path>
            </a:pathLst>
          </a:custGeom>
          <a:solidFill>
            <a:srgbClr val="BEDD95"/>
          </a:soli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40" name="Rectangle 39">
            <a:extLst>
              <a:ext uri="{FF2B5EF4-FFF2-40B4-BE49-F238E27FC236}">
                <a16:creationId xmlns:a16="http://schemas.microsoft.com/office/drawing/2014/main" id="{A6A3BD38-ACAB-71DF-0CA3-980F5E4C6AD6}"/>
              </a:ext>
            </a:extLst>
          </p:cNvPr>
          <p:cNvSpPr/>
          <p:nvPr/>
        </p:nvSpPr>
        <p:spPr>
          <a:xfrm rot="19813210">
            <a:off x="7814111" y="2253773"/>
            <a:ext cx="889907" cy="782224"/>
          </a:xfrm>
          <a:prstGeom prst="rect">
            <a:avLst/>
          </a:prstGeom>
          <a:gradFill flip="none" rotWithShape="1">
            <a:gsLst>
              <a:gs pos="32000">
                <a:srgbClr val="5E5E5E">
                  <a:alpha val="16000"/>
                </a:srgbClr>
              </a:gs>
              <a:gs pos="86000">
                <a:srgbClr val="FFFFFF">
                  <a:lumMod val="95000"/>
                  <a:alpha val="0"/>
                </a:srgbClr>
              </a:gs>
            </a:gsLst>
            <a:lin ang="54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41" name="Oval 40">
            <a:extLst>
              <a:ext uri="{FF2B5EF4-FFF2-40B4-BE49-F238E27FC236}">
                <a16:creationId xmlns:a16="http://schemas.microsoft.com/office/drawing/2014/main" id="{94BDA3E2-C4F2-F142-3718-4BA8646B5EAC}"/>
              </a:ext>
            </a:extLst>
          </p:cNvPr>
          <p:cNvSpPr/>
          <p:nvPr/>
        </p:nvSpPr>
        <p:spPr>
          <a:xfrm>
            <a:off x="7621081" y="1878267"/>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42" name="Group 41">
            <a:extLst>
              <a:ext uri="{FF2B5EF4-FFF2-40B4-BE49-F238E27FC236}">
                <a16:creationId xmlns:a16="http://schemas.microsoft.com/office/drawing/2014/main" id="{6A306354-2F7C-9C89-64EB-A711F11780D0}"/>
              </a:ext>
            </a:extLst>
          </p:cNvPr>
          <p:cNvGrpSpPr/>
          <p:nvPr/>
        </p:nvGrpSpPr>
        <p:grpSpPr>
          <a:xfrm flipH="1">
            <a:off x="7511208" y="1768396"/>
            <a:ext cx="1128117" cy="1128115"/>
            <a:chOff x="9461596" y="1229846"/>
            <a:chExt cx="1424118" cy="1424116"/>
          </a:xfrm>
        </p:grpSpPr>
        <p:sp>
          <p:nvSpPr>
            <p:cNvPr id="43" name="Oval 17">
              <a:extLst>
                <a:ext uri="{FF2B5EF4-FFF2-40B4-BE49-F238E27FC236}">
                  <a16:creationId xmlns:a16="http://schemas.microsoft.com/office/drawing/2014/main" id="{0A6BF0D6-146F-BE71-B509-89E96B221D9A}"/>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sp>
          <p:nvSpPr>
            <p:cNvPr id="44" name="Oval 17">
              <a:extLst>
                <a:ext uri="{FF2B5EF4-FFF2-40B4-BE49-F238E27FC236}">
                  <a16:creationId xmlns:a16="http://schemas.microsoft.com/office/drawing/2014/main" id="{BD4013AC-C793-3678-81BF-83B7C68B6CFD}"/>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sp>
        <p:nvSpPr>
          <p:cNvPr id="45" name="Oval 44">
            <a:extLst>
              <a:ext uri="{FF2B5EF4-FFF2-40B4-BE49-F238E27FC236}">
                <a16:creationId xmlns:a16="http://schemas.microsoft.com/office/drawing/2014/main" id="{770BC67B-9775-F319-810E-6F162828636B}"/>
              </a:ext>
            </a:extLst>
          </p:cNvPr>
          <p:cNvSpPr/>
          <p:nvPr/>
        </p:nvSpPr>
        <p:spPr>
          <a:xfrm>
            <a:off x="7625476" y="5374688"/>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46" name="Group 45">
            <a:extLst>
              <a:ext uri="{FF2B5EF4-FFF2-40B4-BE49-F238E27FC236}">
                <a16:creationId xmlns:a16="http://schemas.microsoft.com/office/drawing/2014/main" id="{D7102F2D-9A10-C514-3FCE-1A9F2F1D19AE}"/>
              </a:ext>
            </a:extLst>
          </p:cNvPr>
          <p:cNvGrpSpPr/>
          <p:nvPr/>
        </p:nvGrpSpPr>
        <p:grpSpPr>
          <a:xfrm flipH="1">
            <a:off x="7515602" y="5264817"/>
            <a:ext cx="1128117" cy="1128115"/>
            <a:chOff x="9461596" y="1229846"/>
            <a:chExt cx="1424118" cy="1424116"/>
          </a:xfrm>
        </p:grpSpPr>
        <p:sp>
          <p:nvSpPr>
            <p:cNvPr id="47" name="Oval 17">
              <a:extLst>
                <a:ext uri="{FF2B5EF4-FFF2-40B4-BE49-F238E27FC236}">
                  <a16:creationId xmlns:a16="http://schemas.microsoft.com/office/drawing/2014/main" id="{44B1C7B4-BDED-6478-241D-79A7FD5BB012}"/>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sp>
          <p:nvSpPr>
            <p:cNvPr id="48" name="Oval 17">
              <a:extLst>
                <a:ext uri="{FF2B5EF4-FFF2-40B4-BE49-F238E27FC236}">
                  <a16:creationId xmlns:a16="http://schemas.microsoft.com/office/drawing/2014/main" id="{D23C3DE3-C76F-21D1-5581-1E8E50F21E38}"/>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sp>
        <p:nvSpPr>
          <p:cNvPr id="49" name="Rectangle 48">
            <a:extLst>
              <a:ext uri="{FF2B5EF4-FFF2-40B4-BE49-F238E27FC236}">
                <a16:creationId xmlns:a16="http://schemas.microsoft.com/office/drawing/2014/main" id="{C02BC406-5082-0A48-1B6E-A5D442FB4A0D}"/>
              </a:ext>
            </a:extLst>
          </p:cNvPr>
          <p:cNvSpPr/>
          <p:nvPr/>
        </p:nvSpPr>
        <p:spPr>
          <a:xfrm rot="19813210">
            <a:off x="8342719" y="3379723"/>
            <a:ext cx="889907" cy="782224"/>
          </a:xfrm>
          <a:prstGeom prst="rect">
            <a:avLst/>
          </a:prstGeom>
          <a:gradFill flip="none" rotWithShape="1">
            <a:gsLst>
              <a:gs pos="32000">
                <a:srgbClr val="5E5E5E">
                  <a:alpha val="16000"/>
                </a:srgbClr>
              </a:gs>
              <a:gs pos="86000">
                <a:srgbClr val="FFFFFF">
                  <a:lumMod val="95000"/>
                  <a:alpha val="0"/>
                </a:srgbClr>
              </a:gs>
            </a:gsLst>
            <a:lin ang="54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50" name="Oval 49">
            <a:extLst>
              <a:ext uri="{FF2B5EF4-FFF2-40B4-BE49-F238E27FC236}">
                <a16:creationId xmlns:a16="http://schemas.microsoft.com/office/drawing/2014/main" id="{FF2B5062-9E0D-945C-AC45-83A5066A8921}"/>
              </a:ext>
            </a:extLst>
          </p:cNvPr>
          <p:cNvSpPr/>
          <p:nvPr/>
        </p:nvSpPr>
        <p:spPr>
          <a:xfrm>
            <a:off x="8149689" y="3004216"/>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51" name="Group 50">
            <a:extLst>
              <a:ext uri="{FF2B5EF4-FFF2-40B4-BE49-F238E27FC236}">
                <a16:creationId xmlns:a16="http://schemas.microsoft.com/office/drawing/2014/main" id="{B71DD742-70C3-908C-7795-59813C7F3298}"/>
              </a:ext>
            </a:extLst>
          </p:cNvPr>
          <p:cNvGrpSpPr/>
          <p:nvPr/>
        </p:nvGrpSpPr>
        <p:grpSpPr>
          <a:xfrm flipH="1">
            <a:off x="8039816" y="2894345"/>
            <a:ext cx="1128117" cy="1128115"/>
            <a:chOff x="9461596" y="1229846"/>
            <a:chExt cx="1424118" cy="1424116"/>
          </a:xfrm>
        </p:grpSpPr>
        <p:sp>
          <p:nvSpPr>
            <p:cNvPr id="52" name="Oval 17">
              <a:extLst>
                <a:ext uri="{FF2B5EF4-FFF2-40B4-BE49-F238E27FC236}">
                  <a16:creationId xmlns:a16="http://schemas.microsoft.com/office/drawing/2014/main" id="{A993E600-61F0-856A-0AE7-065CC7D187F0}"/>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53" name="Oval 17">
              <a:extLst>
                <a:ext uri="{FF2B5EF4-FFF2-40B4-BE49-F238E27FC236}">
                  <a16:creationId xmlns:a16="http://schemas.microsoft.com/office/drawing/2014/main" id="{C353F723-8635-3D44-EDA8-A976FDC5805E}"/>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grpSp>
      <p:sp>
        <p:nvSpPr>
          <p:cNvPr id="54" name="Rectangle 53">
            <a:extLst>
              <a:ext uri="{FF2B5EF4-FFF2-40B4-BE49-F238E27FC236}">
                <a16:creationId xmlns:a16="http://schemas.microsoft.com/office/drawing/2014/main" id="{F12C76D4-2632-E6B7-565D-5A7C48405DF9}"/>
              </a:ext>
            </a:extLst>
          </p:cNvPr>
          <p:cNvSpPr/>
          <p:nvPr/>
        </p:nvSpPr>
        <p:spPr>
          <a:xfrm rot="19813210">
            <a:off x="8367103" y="4635499"/>
            <a:ext cx="889907" cy="782224"/>
          </a:xfrm>
          <a:prstGeom prst="rect">
            <a:avLst/>
          </a:prstGeom>
          <a:gradFill flip="none" rotWithShape="1">
            <a:gsLst>
              <a:gs pos="32000">
                <a:srgbClr val="5E5E5E">
                  <a:alpha val="16000"/>
                </a:srgbClr>
              </a:gs>
              <a:gs pos="86000">
                <a:srgbClr val="FFFFFF">
                  <a:lumMod val="95000"/>
                  <a:alpha val="0"/>
                </a:srgbClr>
              </a:gs>
            </a:gsLst>
            <a:lin ang="5400000" scaled="1"/>
            <a:tileRect/>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55" name="Oval 54">
            <a:extLst>
              <a:ext uri="{FF2B5EF4-FFF2-40B4-BE49-F238E27FC236}">
                <a16:creationId xmlns:a16="http://schemas.microsoft.com/office/drawing/2014/main" id="{F881232D-A33F-7475-C854-4DD3555F933F}"/>
              </a:ext>
            </a:extLst>
          </p:cNvPr>
          <p:cNvSpPr/>
          <p:nvPr/>
        </p:nvSpPr>
        <p:spPr>
          <a:xfrm>
            <a:off x="8174073" y="4259992"/>
            <a:ext cx="908371" cy="908371"/>
          </a:xfrm>
          <a:prstGeom prst="ellipse">
            <a:avLst/>
          </a:prstGeom>
          <a:gradFill>
            <a:gsLst>
              <a:gs pos="28000">
                <a:srgbClr val="FFFFFF"/>
              </a:gs>
              <a:gs pos="100000">
                <a:srgbClr val="FFFFFF">
                  <a:lumMod val="85000"/>
                </a:srgbClr>
              </a:gs>
            </a:gsLst>
            <a:lin ang="13500000" scaled="1"/>
          </a:gradFill>
          <a:ln w="25400" cap="flat" cmpd="sng" algn="ctr">
            <a:noFill/>
            <a:prstDash val="solid"/>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grpSp>
        <p:nvGrpSpPr>
          <p:cNvPr id="56" name="Group 55">
            <a:extLst>
              <a:ext uri="{FF2B5EF4-FFF2-40B4-BE49-F238E27FC236}">
                <a16:creationId xmlns:a16="http://schemas.microsoft.com/office/drawing/2014/main" id="{B9C69007-0F09-8EA2-7577-18B7C76E15BA}"/>
              </a:ext>
            </a:extLst>
          </p:cNvPr>
          <p:cNvGrpSpPr/>
          <p:nvPr/>
        </p:nvGrpSpPr>
        <p:grpSpPr>
          <a:xfrm flipH="1">
            <a:off x="8064200" y="4150121"/>
            <a:ext cx="1128117" cy="1128115"/>
            <a:chOff x="9461596" y="1229846"/>
            <a:chExt cx="1424118" cy="1424116"/>
          </a:xfrm>
        </p:grpSpPr>
        <p:sp>
          <p:nvSpPr>
            <p:cNvPr id="57" name="Oval 17">
              <a:extLst>
                <a:ext uri="{FF2B5EF4-FFF2-40B4-BE49-F238E27FC236}">
                  <a16:creationId xmlns:a16="http://schemas.microsoft.com/office/drawing/2014/main" id="{D9CFB2EA-A6DD-F7CC-11E7-053F1566CC0E}"/>
                </a:ext>
              </a:extLst>
            </p:cNvPr>
            <p:cNvSpPr/>
            <p:nvPr/>
          </p:nvSpPr>
          <p:spPr>
            <a:xfrm>
              <a:off x="9461596"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38100" cap="rnd" cmpd="sng" algn="ctr">
              <a:solidFill>
                <a:srgbClr val="6DC5B8"/>
              </a:solidFill>
              <a:prstDash val="sysDash"/>
            </a:ln>
            <a:effectLst/>
          </p:spPr>
          <p:txBody>
            <a:bodyPr rtlCol="0" anchor="ctr"/>
            <a:lstStyle/>
            <a:p>
              <a:pPr defTabSz="1219170">
                <a:defRPr/>
              </a:pPr>
              <a:endParaRPr lang="en-IN" sz="900" kern="0">
                <a:solidFill>
                  <a:srgbClr val="3C3C3C">
                    <a:lumMod val="10000"/>
                  </a:srgbClr>
                </a:solidFill>
                <a:latin typeface="Arial" panose="020B0604020202020204"/>
                <a:sym typeface="Montserrat Regular"/>
              </a:endParaRPr>
            </a:p>
          </p:txBody>
        </p:sp>
        <p:sp>
          <p:nvSpPr>
            <p:cNvPr id="58" name="Oval 17">
              <a:extLst>
                <a:ext uri="{FF2B5EF4-FFF2-40B4-BE49-F238E27FC236}">
                  <a16:creationId xmlns:a16="http://schemas.microsoft.com/office/drawing/2014/main" id="{FEACE287-6609-D6A0-9AB7-37482148ECF2}"/>
                </a:ext>
              </a:extLst>
            </p:cNvPr>
            <p:cNvSpPr/>
            <p:nvPr/>
          </p:nvSpPr>
          <p:spPr>
            <a:xfrm flipH="1">
              <a:off x="10173655" y="1229846"/>
              <a:ext cx="712059" cy="1424116"/>
            </a:xfrm>
            <a:custGeom>
              <a:avLst/>
              <a:gdLst>
                <a:gd name="connsiteX0" fmla="*/ 0 w 1424118"/>
                <a:gd name="connsiteY0" fmla="*/ 712058 h 1424116"/>
                <a:gd name="connsiteX1" fmla="*/ 712059 w 1424118"/>
                <a:gd name="connsiteY1" fmla="*/ 0 h 1424116"/>
                <a:gd name="connsiteX2" fmla="*/ 1424118 w 1424118"/>
                <a:gd name="connsiteY2" fmla="*/ 712058 h 1424116"/>
                <a:gd name="connsiteX3" fmla="*/ 712059 w 1424118"/>
                <a:gd name="connsiteY3" fmla="*/ 1424116 h 1424116"/>
                <a:gd name="connsiteX4" fmla="*/ 0 w 1424118"/>
                <a:gd name="connsiteY4" fmla="*/ 712058 h 1424116"/>
                <a:gd name="connsiteX0" fmla="*/ 1424118 w 1515558"/>
                <a:gd name="connsiteY0" fmla="*/ 712058 h 1424116"/>
                <a:gd name="connsiteX1" fmla="*/ 712059 w 1515558"/>
                <a:gd name="connsiteY1" fmla="*/ 1424116 h 1424116"/>
                <a:gd name="connsiteX2" fmla="*/ 0 w 1515558"/>
                <a:gd name="connsiteY2" fmla="*/ 712058 h 1424116"/>
                <a:gd name="connsiteX3" fmla="*/ 712059 w 1515558"/>
                <a:gd name="connsiteY3" fmla="*/ 0 h 1424116"/>
                <a:gd name="connsiteX4" fmla="*/ 1515558 w 1515558"/>
                <a:gd name="connsiteY4" fmla="*/ 803498 h 1424116"/>
                <a:gd name="connsiteX0" fmla="*/ 1424118 w 1424118"/>
                <a:gd name="connsiteY0" fmla="*/ 712058 h 1424116"/>
                <a:gd name="connsiteX1" fmla="*/ 712059 w 1424118"/>
                <a:gd name="connsiteY1" fmla="*/ 1424116 h 1424116"/>
                <a:gd name="connsiteX2" fmla="*/ 0 w 1424118"/>
                <a:gd name="connsiteY2" fmla="*/ 712058 h 1424116"/>
                <a:gd name="connsiteX3" fmla="*/ 712059 w 1424118"/>
                <a:gd name="connsiteY3" fmla="*/ 0 h 1424116"/>
                <a:gd name="connsiteX0" fmla="*/ 712059 w 712059"/>
                <a:gd name="connsiteY0" fmla="*/ 1424116 h 1424116"/>
                <a:gd name="connsiteX1" fmla="*/ 0 w 712059"/>
                <a:gd name="connsiteY1" fmla="*/ 712058 h 1424116"/>
                <a:gd name="connsiteX2" fmla="*/ 712059 w 712059"/>
                <a:gd name="connsiteY2" fmla="*/ 0 h 1424116"/>
              </a:gdLst>
              <a:ahLst/>
              <a:cxnLst>
                <a:cxn ang="0">
                  <a:pos x="connsiteX0" y="connsiteY0"/>
                </a:cxn>
                <a:cxn ang="0">
                  <a:pos x="connsiteX1" y="connsiteY1"/>
                </a:cxn>
                <a:cxn ang="0">
                  <a:pos x="connsiteX2" y="connsiteY2"/>
                </a:cxn>
              </a:cxnLst>
              <a:rect l="l" t="t" r="r" b="b"/>
              <a:pathLst>
                <a:path w="712059" h="1424116">
                  <a:moveTo>
                    <a:pt x="712059" y="1424116"/>
                  </a:moveTo>
                  <a:cubicBezTo>
                    <a:pt x="318800" y="1424116"/>
                    <a:pt x="0" y="1105317"/>
                    <a:pt x="0" y="712058"/>
                  </a:cubicBezTo>
                  <a:cubicBezTo>
                    <a:pt x="0" y="318799"/>
                    <a:pt x="318800" y="0"/>
                    <a:pt x="712059" y="0"/>
                  </a:cubicBezTo>
                </a:path>
              </a:pathLst>
            </a:custGeom>
            <a:noFill/>
            <a:ln w="63500" cap="rnd" cmpd="sng" algn="ctr">
              <a:solidFill>
                <a:srgbClr val="6DC5B8"/>
              </a:solidFill>
              <a:prstDash val="solid"/>
            </a:ln>
            <a:effectLst/>
          </p:spPr>
          <p:txBody>
            <a:bodyPr rtlCol="0" anchor="ctr"/>
            <a:lstStyle/>
            <a:p>
              <a:pPr defTabSz="1219170">
                <a:defRPr/>
              </a:pPr>
              <a:endParaRPr lang="en-IN" sz="900" kern="0" dirty="0">
                <a:solidFill>
                  <a:srgbClr val="3C3C3C">
                    <a:lumMod val="10000"/>
                  </a:srgbClr>
                </a:solidFill>
                <a:latin typeface="Arial" panose="020B0604020202020204"/>
                <a:sym typeface="Montserrat Regular"/>
              </a:endParaRPr>
            </a:p>
          </p:txBody>
        </p:sp>
      </p:grpSp>
      <p:grpSp>
        <p:nvGrpSpPr>
          <p:cNvPr id="59" name="Group 58">
            <a:extLst>
              <a:ext uri="{FF2B5EF4-FFF2-40B4-BE49-F238E27FC236}">
                <a16:creationId xmlns:a16="http://schemas.microsoft.com/office/drawing/2014/main" id="{E1E57140-B28E-7B04-DD41-D70CF1FFDF59}"/>
              </a:ext>
            </a:extLst>
          </p:cNvPr>
          <p:cNvGrpSpPr/>
          <p:nvPr/>
        </p:nvGrpSpPr>
        <p:grpSpPr>
          <a:xfrm>
            <a:off x="442893" y="1920926"/>
            <a:ext cx="11476592" cy="4416556"/>
            <a:chOff x="571933" y="1563725"/>
            <a:chExt cx="11476593" cy="4416557"/>
          </a:xfrm>
        </p:grpSpPr>
        <p:sp>
          <p:nvSpPr>
            <p:cNvPr id="60" name="TextBox 59">
              <a:extLst>
                <a:ext uri="{FF2B5EF4-FFF2-40B4-BE49-F238E27FC236}">
                  <a16:creationId xmlns:a16="http://schemas.microsoft.com/office/drawing/2014/main" id="{D677B1CF-DAC8-4CDB-E6A2-030DB595E157}"/>
                </a:ext>
              </a:extLst>
            </p:cNvPr>
            <p:cNvSpPr txBox="1"/>
            <p:nvPr/>
          </p:nvSpPr>
          <p:spPr>
            <a:xfrm>
              <a:off x="9014836" y="1563725"/>
              <a:ext cx="3033690" cy="492443"/>
            </a:xfrm>
            <a:prstGeom prst="rect">
              <a:avLst/>
            </a:prstGeom>
            <a:noFill/>
          </p:spPr>
          <p:txBody>
            <a:bodyPr wrap="square" lIns="0" tIns="0" rIns="0" bIns="0" rtlCol="0" anchor="b">
              <a:spAutoFit/>
            </a:bodyPr>
            <a:lstStyle/>
            <a:p>
              <a:pP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Commitments Rationalisation</a:t>
              </a:r>
            </a:p>
          </p:txBody>
        </p:sp>
        <p:sp>
          <p:nvSpPr>
            <p:cNvPr id="61" name="TextBox 60">
              <a:extLst>
                <a:ext uri="{FF2B5EF4-FFF2-40B4-BE49-F238E27FC236}">
                  <a16:creationId xmlns:a16="http://schemas.microsoft.com/office/drawing/2014/main" id="{2BD5B435-75EA-B2C7-D448-68CB04B83D8D}"/>
                </a:ext>
              </a:extLst>
            </p:cNvPr>
            <p:cNvSpPr txBox="1"/>
            <p:nvPr/>
          </p:nvSpPr>
          <p:spPr>
            <a:xfrm>
              <a:off x="9410338" y="2731868"/>
              <a:ext cx="1660335" cy="738664"/>
            </a:xfrm>
            <a:prstGeom prst="rect">
              <a:avLst/>
            </a:prstGeom>
            <a:noFill/>
          </p:spPr>
          <p:txBody>
            <a:bodyPr wrap="square" lIns="0" tIns="0" rIns="0" bIns="0" rtlCol="0" anchor="ctr">
              <a:spAutoFit/>
            </a:bodyPr>
            <a:lstStyle/>
            <a:p>
              <a:pP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Business Process Improvement</a:t>
              </a:r>
            </a:p>
          </p:txBody>
        </p:sp>
        <p:sp>
          <p:nvSpPr>
            <p:cNvPr id="62" name="TextBox 61">
              <a:extLst>
                <a:ext uri="{FF2B5EF4-FFF2-40B4-BE49-F238E27FC236}">
                  <a16:creationId xmlns:a16="http://schemas.microsoft.com/office/drawing/2014/main" id="{460A46DA-5105-FF47-1532-50C6FC1E6756}"/>
                </a:ext>
              </a:extLst>
            </p:cNvPr>
            <p:cNvSpPr txBox="1"/>
            <p:nvPr/>
          </p:nvSpPr>
          <p:spPr>
            <a:xfrm>
              <a:off x="9059535" y="5487839"/>
              <a:ext cx="1660335" cy="492443"/>
            </a:xfrm>
            <a:prstGeom prst="rect">
              <a:avLst/>
            </a:prstGeom>
            <a:noFill/>
          </p:spPr>
          <p:txBody>
            <a:bodyPr wrap="square" lIns="0" tIns="0" rIns="0" bIns="0" rtlCol="0" anchor="b">
              <a:spAutoFit/>
            </a:bodyPr>
            <a:lstStyle/>
            <a:p>
              <a:pP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Impact Assessment</a:t>
              </a:r>
            </a:p>
          </p:txBody>
        </p:sp>
        <p:sp>
          <p:nvSpPr>
            <p:cNvPr id="63" name="TextBox 62">
              <a:extLst>
                <a:ext uri="{FF2B5EF4-FFF2-40B4-BE49-F238E27FC236}">
                  <a16:creationId xmlns:a16="http://schemas.microsoft.com/office/drawing/2014/main" id="{F0B660DC-9A98-0723-9A83-8E98C837BF33}"/>
                </a:ext>
              </a:extLst>
            </p:cNvPr>
            <p:cNvSpPr txBox="1"/>
            <p:nvPr/>
          </p:nvSpPr>
          <p:spPr>
            <a:xfrm>
              <a:off x="9333183" y="4192221"/>
              <a:ext cx="2092352" cy="553998"/>
            </a:xfrm>
            <a:prstGeom prst="rect">
              <a:avLst/>
            </a:prstGeom>
            <a:noFill/>
          </p:spPr>
          <p:txBody>
            <a:bodyPr wrap="square" lIns="0" tIns="0" rIns="0" bIns="0" rtlCol="0" anchor="ctr">
              <a:spAutoFit/>
            </a:bodyPr>
            <a:lstStyle/>
            <a:p>
              <a:pP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Organisational</a:t>
              </a:r>
            </a:p>
            <a:p>
              <a:pP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Development</a:t>
              </a:r>
              <a:r>
                <a:rPr lang="en-US" sz="2000" b="1" kern="0" cap="all" dirty="0">
                  <a:solidFill>
                    <a:srgbClr val="3C3C3C">
                      <a:lumMod val="10000"/>
                    </a:srgbClr>
                  </a:solidFill>
                  <a:latin typeface="Arial" panose="020B0604020202020204"/>
                  <a:ea typeface="Calibri Light" charset="0"/>
                  <a:cs typeface="Calibri Light" charset="0"/>
                  <a:sym typeface="Montserrat Regular"/>
                </a:rPr>
                <a:t> </a:t>
              </a:r>
            </a:p>
          </p:txBody>
        </p:sp>
        <p:sp>
          <p:nvSpPr>
            <p:cNvPr id="64" name="TextBox 63">
              <a:extLst>
                <a:ext uri="{FF2B5EF4-FFF2-40B4-BE49-F238E27FC236}">
                  <a16:creationId xmlns:a16="http://schemas.microsoft.com/office/drawing/2014/main" id="{4A904BEB-5E84-1351-C673-61FAE8B3AAFE}"/>
                </a:ext>
              </a:extLst>
            </p:cNvPr>
            <p:cNvSpPr txBox="1"/>
            <p:nvPr/>
          </p:nvSpPr>
          <p:spPr>
            <a:xfrm>
              <a:off x="1349704" y="1606251"/>
              <a:ext cx="1660335" cy="246221"/>
            </a:xfrm>
            <a:prstGeom prst="rect">
              <a:avLst/>
            </a:prstGeom>
            <a:noFill/>
          </p:spPr>
          <p:txBody>
            <a:bodyPr wrap="square" lIns="0" tIns="0" rIns="0" bIns="0" rtlCol="0" anchor="b">
              <a:spAutoFit/>
            </a:bodyPr>
            <a:lstStyle/>
            <a:p>
              <a:pPr algn="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Governance</a:t>
              </a:r>
            </a:p>
          </p:txBody>
        </p:sp>
        <p:sp>
          <p:nvSpPr>
            <p:cNvPr id="65" name="TextBox 64">
              <a:extLst>
                <a:ext uri="{FF2B5EF4-FFF2-40B4-BE49-F238E27FC236}">
                  <a16:creationId xmlns:a16="http://schemas.microsoft.com/office/drawing/2014/main" id="{00B1F12E-66D9-C673-2354-446F45C9D206}"/>
                </a:ext>
              </a:extLst>
            </p:cNvPr>
            <p:cNvSpPr txBox="1"/>
            <p:nvPr/>
          </p:nvSpPr>
          <p:spPr>
            <a:xfrm>
              <a:off x="571933" y="2942218"/>
              <a:ext cx="1979555" cy="246221"/>
            </a:xfrm>
            <a:prstGeom prst="rect">
              <a:avLst/>
            </a:prstGeom>
            <a:noFill/>
          </p:spPr>
          <p:txBody>
            <a:bodyPr wrap="square" lIns="0" tIns="0" rIns="0" bIns="0" rtlCol="0" anchor="ctr">
              <a:spAutoFit/>
            </a:bodyPr>
            <a:lstStyle/>
            <a:p>
              <a:pPr algn="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Performance</a:t>
              </a:r>
            </a:p>
          </p:txBody>
        </p:sp>
        <p:sp>
          <p:nvSpPr>
            <p:cNvPr id="66" name="TextBox 65">
              <a:extLst>
                <a:ext uri="{FF2B5EF4-FFF2-40B4-BE49-F238E27FC236}">
                  <a16:creationId xmlns:a16="http://schemas.microsoft.com/office/drawing/2014/main" id="{FC80E86E-95A1-6DA8-F5E8-76807A72A3B4}"/>
                </a:ext>
              </a:extLst>
            </p:cNvPr>
            <p:cNvSpPr txBox="1"/>
            <p:nvPr/>
          </p:nvSpPr>
          <p:spPr>
            <a:xfrm>
              <a:off x="1101274" y="5479048"/>
              <a:ext cx="1660335" cy="246221"/>
            </a:xfrm>
            <a:prstGeom prst="rect">
              <a:avLst/>
            </a:prstGeom>
            <a:noFill/>
          </p:spPr>
          <p:txBody>
            <a:bodyPr wrap="square" lIns="0" tIns="0" rIns="0" bIns="0" rtlCol="0" anchor="b">
              <a:spAutoFit/>
            </a:bodyPr>
            <a:lstStyle/>
            <a:p>
              <a:pPr algn="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ICT Systems</a:t>
              </a:r>
            </a:p>
          </p:txBody>
        </p:sp>
        <p:sp>
          <p:nvSpPr>
            <p:cNvPr id="67" name="TextBox 66">
              <a:extLst>
                <a:ext uri="{FF2B5EF4-FFF2-40B4-BE49-F238E27FC236}">
                  <a16:creationId xmlns:a16="http://schemas.microsoft.com/office/drawing/2014/main" id="{D53DBC3E-164E-E76B-FD6B-50843E429FC5}"/>
                </a:ext>
              </a:extLst>
            </p:cNvPr>
            <p:cNvSpPr txBox="1"/>
            <p:nvPr/>
          </p:nvSpPr>
          <p:spPr>
            <a:xfrm>
              <a:off x="750062" y="4253736"/>
              <a:ext cx="1660335" cy="553998"/>
            </a:xfrm>
            <a:prstGeom prst="rect">
              <a:avLst/>
            </a:prstGeom>
            <a:noFill/>
          </p:spPr>
          <p:txBody>
            <a:bodyPr wrap="square" lIns="0" tIns="0" rIns="0" bIns="0" rtlCol="0" anchor="ctr">
              <a:spAutoFit/>
            </a:bodyPr>
            <a:lstStyle/>
            <a:p>
              <a:pPr algn="r" defTabSz="1219139" hangingPunct="0">
                <a:defRPr/>
              </a:pPr>
              <a:r>
                <a:rPr lang="en-US" sz="1600" b="1" kern="0" cap="all" dirty="0">
                  <a:solidFill>
                    <a:srgbClr val="3C3C3C">
                      <a:lumMod val="10000"/>
                    </a:srgbClr>
                  </a:solidFill>
                  <a:latin typeface="Arial" panose="020B0604020202020204"/>
                  <a:ea typeface="Calibri Light" charset="0"/>
                  <a:cs typeface="Calibri Light" charset="0"/>
                  <a:sym typeface="Montserrat Regular"/>
                </a:rPr>
                <a:t>People</a:t>
              </a:r>
            </a:p>
            <a:p>
              <a:pPr algn="r" defTabSz="1219139" hangingPunct="0">
                <a:defRPr/>
              </a:pPr>
              <a:endParaRPr lang="en-US" sz="2000" b="1" kern="0" cap="all" dirty="0">
                <a:solidFill>
                  <a:srgbClr val="3C3C3C">
                    <a:lumMod val="10000"/>
                  </a:srgbClr>
                </a:solidFill>
                <a:latin typeface="Arial" panose="020B0604020202020204"/>
                <a:ea typeface="Calibri Light" charset="0"/>
                <a:cs typeface="Calibri Light" charset="0"/>
                <a:sym typeface="Montserrat Regular"/>
              </a:endParaRPr>
            </a:p>
          </p:txBody>
        </p:sp>
      </p:grpSp>
      <p:sp>
        <p:nvSpPr>
          <p:cNvPr id="68" name="Freeform 5">
            <a:extLst>
              <a:ext uri="{FF2B5EF4-FFF2-40B4-BE49-F238E27FC236}">
                <a16:creationId xmlns:a16="http://schemas.microsoft.com/office/drawing/2014/main" id="{05964037-78E6-6A1E-7085-24F35374E60A}"/>
              </a:ext>
            </a:extLst>
          </p:cNvPr>
          <p:cNvSpPr>
            <a:spLocks noEditPoints="1"/>
          </p:cNvSpPr>
          <p:nvPr/>
        </p:nvSpPr>
        <p:spPr bwMode="auto">
          <a:xfrm>
            <a:off x="8022554" y="5655114"/>
            <a:ext cx="194255" cy="347517"/>
          </a:xfrm>
          <a:custGeom>
            <a:avLst/>
            <a:gdLst>
              <a:gd name="T0" fmla="*/ 152 w 176"/>
              <a:gd name="T1" fmla="*/ 0 h 312"/>
              <a:gd name="T2" fmla="*/ 24 w 176"/>
              <a:gd name="T3" fmla="*/ 0 h 312"/>
              <a:gd name="T4" fmla="*/ 0 w 176"/>
              <a:gd name="T5" fmla="*/ 24 h 312"/>
              <a:gd name="T6" fmla="*/ 0 w 176"/>
              <a:gd name="T7" fmla="*/ 288 h 312"/>
              <a:gd name="T8" fmla="*/ 24 w 176"/>
              <a:gd name="T9" fmla="*/ 312 h 312"/>
              <a:gd name="T10" fmla="*/ 152 w 176"/>
              <a:gd name="T11" fmla="*/ 312 h 312"/>
              <a:gd name="T12" fmla="*/ 176 w 176"/>
              <a:gd name="T13" fmla="*/ 288 h 312"/>
              <a:gd name="T14" fmla="*/ 176 w 176"/>
              <a:gd name="T15" fmla="*/ 24 h 312"/>
              <a:gd name="T16" fmla="*/ 152 w 176"/>
              <a:gd name="T17" fmla="*/ 0 h 312"/>
              <a:gd name="T18" fmla="*/ 160 w 176"/>
              <a:gd name="T19" fmla="*/ 288 h 312"/>
              <a:gd name="T20" fmla="*/ 152 w 176"/>
              <a:gd name="T21" fmla="*/ 296 h 312"/>
              <a:gd name="T22" fmla="*/ 24 w 176"/>
              <a:gd name="T23" fmla="*/ 296 h 312"/>
              <a:gd name="T24" fmla="*/ 16 w 176"/>
              <a:gd name="T25" fmla="*/ 288 h 312"/>
              <a:gd name="T26" fmla="*/ 16 w 176"/>
              <a:gd name="T27" fmla="*/ 272 h 312"/>
              <a:gd name="T28" fmla="*/ 160 w 176"/>
              <a:gd name="T29" fmla="*/ 272 h 312"/>
              <a:gd name="T30" fmla="*/ 160 w 176"/>
              <a:gd name="T31" fmla="*/ 288 h 312"/>
              <a:gd name="T32" fmla="*/ 160 w 176"/>
              <a:gd name="T33" fmla="*/ 256 h 312"/>
              <a:gd name="T34" fmla="*/ 16 w 176"/>
              <a:gd name="T35" fmla="*/ 256 h 312"/>
              <a:gd name="T36" fmla="*/ 16 w 176"/>
              <a:gd name="T37" fmla="*/ 56 h 312"/>
              <a:gd name="T38" fmla="*/ 160 w 176"/>
              <a:gd name="T39" fmla="*/ 56 h 312"/>
              <a:gd name="T40" fmla="*/ 160 w 176"/>
              <a:gd name="T41" fmla="*/ 256 h 312"/>
              <a:gd name="T42" fmla="*/ 160 w 176"/>
              <a:gd name="T43" fmla="*/ 40 h 312"/>
              <a:gd name="T44" fmla="*/ 16 w 176"/>
              <a:gd name="T45" fmla="*/ 40 h 312"/>
              <a:gd name="T46" fmla="*/ 16 w 176"/>
              <a:gd name="T47" fmla="*/ 24 h 312"/>
              <a:gd name="T48" fmla="*/ 24 w 176"/>
              <a:gd name="T49" fmla="*/ 16 h 312"/>
              <a:gd name="T50" fmla="*/ 152 w 176"/>
              <a:gd name="T51" fmla="*/ 16 h 312"/>
              <a:gd name="T52" fmla="*/ 160 w 176"/>
              <a:gd name="T53" fmla="*/ 24 h 312"/>
              <a:gd name="T54" fmla="*/ 160 w 176"/>
              <a:gd name="T55" fmla="*/ 4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312">
                <a:moveTo>
                  <a:pt x="152" y="0"/>
                </a:moveTo>
                <a:cubicBezTo>
                  <a:pt x="24" y="0"/>
                  <a:pt x="24" y="0"/>
                  <a:pt x="24" y="0"/>
                </a:cubicBezTo>
                <a:cubicBezTo>
                  <a:pt x="11" y="0"/>
                  <a:pt x="0" y="11"/>
                  <a:pt x="0" y="24"/>
                </a:cubicBezTo>
                <a:cubicBezTo>
                  <a:pt x="0" y="288"/>
                  <a:pt x="0" y="288"/>
                  <a:pt x="0" y="288"/>
                </a:cubicBezTo>
                <a:cubicBezTo>
                  <a:pt x="0" y="301"/>
                  <a:pt x="11" y="312"/>
                  <a:pt x="24" y="312"/>
                </a:cubicBezTo>
                <a:cubicBezTo>
                  <a:pt x="152" y="312"/>
                  <a:pt x="152" y="312"/>
                  <a:pt x="152" y="312"/>
                </a:cubicBezTo>
                <a:cubicBezTo>
                  <a:pt x="165" y="312"/>
                  <a:pt x="176" y="301"/>
                  <a:pt x="176" y="288"/>
                </a:cubicBezTo>
                <a:cubicBezTo>
                  <a:pt x="176" y="24"/>
                  <a:pt x="176" y="24"/>
                  <a:pt x="176" y="24"/>
                </a:cubicBezTo>
                <a:cubicBezTo>
                  <a:pt x="176" y="11"/>
                  <a:pt x="165" y="0"/>
                  <a:pt x="152" y="0"/>
                </a:cubicBezTo>
                <a:close/>
                <a:moveTo>
                  <a:pt x="160" y="288"/>
                </a:moveTo>
                <a:cubicBezTo>
                  <a:pt x="160" y="292"/>
                  <a:pt x="156" y="296"/>
                  <a:pt x="152" y="296"/>
                </a:cubicBezTo>
                <a:cubicBezTo>
                  <a:pt x="24" y="296"/>
                  <a:pt x="24" y="296"/>
                  <a:pt x="24" y="296"/>
                </a:cubicBezTo>
                <a:cubicBezTo>
                  <a:pt x="20" y="296"/>
                  <a:pt x="16" y="292"/>
                  <a:pt x="16" y="288"/>
                </a:cubicBezTo>
                <a:cubicBezTo>
                  <a:pt x="16" y="272"/>
                  <a:pt x="16" y="272"/>
                  <a:pt x="16" y="272"/>
                </a:cubicBezTo>
                <a:cubicBezTo>
                  <a:pt x="160" y="272"/>
                  <a:pt x="160" y="272"/>
                  <a:pt x="160" y="272"/>
                </a:cubicBezTo>
                <a:lnTo>
                  <a:pt x="160" y="288"/>
                </a:lnTo>
                <a:close/>
                <a:moveTo>
                  <a:pt x="160" y="256"/>
                </a:moveTo>
                <a:cubicBezTo>
                  <a:pt x="16" y="256"/>
                  <a:pt x="16" y="256"/>
                  <a:pt x="16" y="256"/>
                </a:cubicBezTo>
                <a:cubicBezTo>
                  <a:pt x="16" y="56"/>
                  <a:pt x="16" y="56"/>
                  <a:pt x="16" y="56"/>
                </a:cubicBezTo>
                <a:cubicBezTo>
                  <a:pt x="160" y="56"/>
                  <a:pt x="160" y="56"/>
                  <a:pt x="160" y="56"/>
                </a:cubicBezTo>
                <a:lnTo>
                  <a:pt x="160" y="256"/>
                </a:lnTo>
                <a:close/>
                <a:moveTo>
                  <a:pt x="160" y="40"/>
                </a:moveTo>
                <a:cubicBezTo>
                  <a:pt x="16" y="40"/>
                  <a:pt x="16" y="40"/>
                  <a:pt x="16" y="40"/>
                </a:cubicBezTo>
                <a:cubicBezTo>
                  <a:pt x="16" y="24"/>
                  <a:pt x="16" y="24"/>
                  <a:pt x="16" y="24"/>
                </a:cubicBezTo>
                <a:cubicBezTo>
                  <a:pt x="16" y="20"/>
                  <a:pt x="20" y="16"/>
                  <a:pt x="24" y="16"/>
                </a:cubicBezTo>
                <a:cubicBezTo>
                  <a:pt x="152" y="16"/>
                  <a:pt x="152" y="16"/>
                  <a:pt x="152" y="16"/>
                </a:cubicBezTo>
                <a:cubicBezTo>
                  <a:pt x="156" y="16"/>
                  <a:pt x="160" y="20"/>
                  <a:pt x="160" y="24"/>
                </a:cubicBezTo>
                <a:lnTo>
                  <a:pt x="16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69" name="Freeform 6">
            <a:extLst>
              <a:ext uri="{FF2B5EF4-FFF2-40B4-BE49-F238E27FC236}">
                <a16:creationId xmlns:a16="http://schemas.microsoft.com/office/drawing/2014/main" id="{D88FC2AC-3B0F-E172-BDA2-6FEFD8AE4F5B}"/>
              </a:ext>
            </a:extLst>
          </p:cNvPr>
          <p:cNvSpPr>
            <a:spLocks noEditPoints="1"/>
          </p:cNvSpPr>
          <p:nvPr/>
        </p:nvSpPr>
        <p:spPr bwMode="auto">
          <a:xfrm>
            <a:off x="3554425" y="2155712"/>
            <a:ext cx="336803" cy="340064"/>
          </a:xfrm>
          <a:custGeom>
            <a:avLst/>
            <a:gdLst>
              <a:gd name="T0" fmla="*/ 302 w 305"/>
              <a:gd name="T1" fmla="*/ 263 h 305"/>
              <a:gd name="T2" fmla="*/ 226 w 305"/>
              <a:gd name="T3" fmla="*/ 187 h 305"/>
              <a:gd name="T4" fmla="*/ 245 w 305"/>
              <a:gd name="T5" fmla="*/ 121 h 305"/>
              <a:gd name="T6" fmla="*/ 123 w 305"/>
              <a:gd name="T7" fmla="*/ 0 h 305"/>
              <a:gd name="T8" fmla="*/ 0 w 305"/>
              <a:gd name="T9" fmla="*/ 122 h 305"/>
              <a:gd name="T10" fmla="*/ 123 w 305"/>
              <a:gd name="T11" fmla="*/ 245 h 305"/>
              <a:gd name="T12" fmla="*/ 188 w 305"/>
              <a:gd name="T13" fmla="*/ 226 h 305"/>
              <a:gd name="T14" fmla="*/ 263 w 305"/>
              <a:gd name="T15" fmla="*/ 302 h 305"/>
              <a:gd name="T16" fmla="*/ 274 w 305"/>
              <a:gd name="T17" fmla="*/ 302 h 305"/>
              <a:gd name="T18" fmla="*/ 302 w 305"/>
              <a:gd name="T19" fmla="*/ 274 h 305"/>
              <a:gd name="T20" fmla="*/ 302 w 305"/>
              <a:gd name="T21" fmla="*/ 263 h 305"/>
              <a:gd name="T22" fmla="*/ 123 w 305"/>
              <a:gd name="T23" fmla="*/ 229 h 305"/>
              <a:gd name="T24" fmla="*/ 16 w 305"/>
              <a:gd name="T25" fmla="*/ 122 h 305"/>
              <a:gd name="T26" fmla="*/ 123 w 305"/>
              <a:gd name="T27" fmla="*/ 16 h 305"/>
              <a:gd name="T28" fmla="*/ 229 w 305"/>
              <a:gd name="T29" fmla="*/ 121 h 305"/>
              <a:gd name="T30" fmla="*/ 123 w 305"/>
              <a:gd name="T31" fmla="*/ 229 h 305"/>
              <a:gd name="T32" fmla="*/ 268 w 305"/>
              <a:gd name="T33" fmla="*/ 285 h 305"/>
              <a:gd name="T34" fmla="*/ 200 w 305"/>
              <a:gd name="T35" fmla="*/ 217 h 305"/>
              <a:gd name="T36" fmla="*/ 217 w 305"/>
              <a:gd name="T37" fmla="*/ 200 h 305"/>
              <a:gd name="T38" fmla="*/ 285 w 305"/>
              <a:gd name="T39" fmla="*/ 268 h 305"/>
              <a:gd name="T40" fmla="*/ 268 w 305"/>
              <a:gd name="T41" fmla="*/ 28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5" h="305">
                <a:moveTo>
                  <a:pt x="302" y="263"/>
                </a:moveTo>
                <a:cubicBezTo>
                  <a:pt x="226" y="187"/>
                  <a:pt x="226" y="187"/>
                  <a:pt x="226" y="187"/>
                </a:cubicBezTo>
                <a:cubicBezTo>
                  <a:pt x="239" y="167"/>
                  <a:pt x="245" y="144"/>
                  <a:pt x="245" y="121"/>
                </a:cubicBezTo>
                <a:cubicBezTo>
                  <a:pt x="245" y="54"/>
                  <a:pt x="191" y="0"/>
                  <a:pt x="123" y="0"/>
                </a:cubicBezTo>
                <a:cubicBezTo>
                  <a:pt x="53" y="0"/>
                  <a:pt x="0" y="56"/>
                  <a:pt x="0" y="122"/>
                </a:cubicBezTo>
                <a:cubicBezTo>
                  <a:pt x="0" y="189"/>
                  <a:pt x="54" y="245"/>
                  <a:pt x="123" y="245"/>
                </a:cubicBezTo>
                <a:cubicBezTo>
                  <a:pt x="146" y="245"/>
                  <a:pt x="168" y="238"/>
                  <a:pt x="188" y="226"/>
                </a:cubicBezTo>
                <a:cubicBezTo>
                  <a:pt x="263" y="302"/>
                  <a:pt x="263" y="302"/>
                  <a:pt x="263" y="302"/>
                </a:cubicBezTo>
                <a:cubicBezTo>
                  <a:pt x="266" y="305"/>
                  <a:pt x="271" y="305"/>
                  <a:pt x="274" y="302"/>
                </a:cubicBezTo>
                <a:cubicBezTo>
                  <a:pt x="302" y="274"/>
                  <a:pt x="302" y="274"/>
                  <a:pt x="302" y="274"/>
                </a:cubicBezTo>
                <a:cubicBezTo>
                  <a:pt x="305" y="271"/>
                  <a:pt x="305" y="266"/>
                  <a:pt x="302" y="263"/>
                </a:cubicBezTo>
                <a:close/>
                <a:moveTo>
                  <a:pt x="123" y="229"/>
                </a:moveTo>
                <a:cubicBezTo>
                  <a:pt x="63" y="229"/>
                  <a:pt x="16" y="180"/>
                  <a:pt x="16" y="122"/>
                </a:cubicBezTo>
                <a:cubicBezTo>
                  <a:pt x="16" y="64"/>
                  <a:pt x="62" y="16"/>
                  <a:pt x="123" y="16"/>
                </a:cubicBezTo>
                <a:cubicBezTo>
                  <a:pt x="183" y="16"/>
                  <a:pt x="228" y="62"/>
                  <a:pt x="229" y="121"/>
                </a:cubicBezTo>
                <a:cubicBezTo>
                  <a:pt x="229" y="183"/>
                  <a:pt x="180" y="229"/>
                  <a:pt x="123" y="229"/>
                </a:cubicBezTo>
                <a:close/>
                <a:moveTo>
                  <a:pt x="268" y="285"/>
                </a:moveTo>
                <a:cubicBezTo>
                  <a:pt x="200" y="217"/>
                  <a:pt x="200" y="217"/>
                  <a:pt x="200" y="217"/>
                </a:cubicBezTo>
                <a:cubicBezTo>
                  <a:pt x="203" y="215"/>
                  <a:pt x="214" y="204"/>
                  <a:pt x="217" y="200"/>
                </a:cubicBezTo>
                <a:cubicBezTo>
                  <a:pt x="285" y="268"/>
                  <a:pt x="285" y="268"/>
                  <a:pt x="285" y="268"/>
                </a:cubicBezTo>
                <a:lnTo>
                  <a:pt x="268" y="28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70" name="Freeform 7">
            <a:extLst>
              <a:ext uri="{FF2B5EF4-FFF2-40B4-BE49-F238E27FC236}">
                <a16:creationId xmlns:a16="http://schemas.microsoft.com/office/drawing/2014/main" id="{9F71A0F8-2A91-F31A-FE98-3BCB05F61D29}"/>
              </a:ext>
            </a:extLst>
          </p:cNvPr>
          <p:cNvSpPr>
            <a:spLocks noEditPoints="1"/>
          </p:cNvSpPr>
          <p:nvPr/>
        </p:nvSpPr>
        <p:spPr bwMode="auto">
          <a:xfrm>
            <a:off x="7897983" y="2142902"/>
            <a:ext cx="363356" cy="365685"/>
          </a:xfrm>
          <a:custGeom>
            <a:avLst/>
            <a:gdLst>
              <a:gd name="T0" fmla="*/ 305 w 329"/>
              <a:gd name="T1" fmla="*/ 164 h 328"/>
              <a:gd name="T2" fmla="*/ 325 w 329"/>
              <a:gd name="T3" fmla="*/ 124 h 328"/>
              <a:gd name="T4" fmla="*/ 315 w 329"/>
              <a:gd name="T5" fmla="*/ 82 h 328"/>
              <a:gd name="T6" fmla="*/ 300 w 329"/>
              <a:gd name="T7" fmla="*/ 79 h 328"/>
              <a:gd name="T8" fmla="*/ 250 w 329"/>
              <a:gd name="T9" fmla="*/ 22 h 328"/>
              <a:gd name="T10" fmla="*/ 213 w 329"/>
              <a:gd name="T11" fmla="*/ 1 h 328"/>
              <a:gd name="T12" fmla="*/ 200 w 329"/>
              <a:gd name="T13" fmla="*/ 9 h 328"/>
              <a:gd name="T14" fmla="*/ 129 w 329"/>
              <a:gd name="T15" fmla="*/ 9 h 328"/>
              <a:gd name="T16" fmla="*/ 116 w 329"/>
              <a:gd name="T17" fmla="*/ 1 h 328"/>
              <a:gd name="T18" fmla="*/ 79 w 329"/>
              <a:gd name="T19" fmla="*/ 22 h 328"/>
              <a:gd name="T20" fmla="*/ 29 w 329"/>
              <a:gd name="T21" fmla="*/ 79 h 328"/>
              <a:gd name="T22" fmla="*/ 15 w 329"/>
              <a:gd name="T23" fmla="*/ 82 h 328"/>
              <a:gd name="T24" fmla="*/ 4 w 329"/>
              <a:gd name="T25" fmla="*/ 124 h 328"/>
              <a:gd name="T26" fmla="*/ 9 w 329"/>
              <a:gd name="T27" fmla="*/ 199 h 328"/>
              <a:gd name="T28" fmla="*/ 1 w 329"/>
              <a:gd name="T29" fmla="*/ 212 h 328"/>
              <a:gd name="T30" fmla="*/ 23 w 329"/>
              <a:gd name="T31" fmla="*/ 250 h 328"/>
              <a:gd name="T32" fmla="*/ 79 w 329"/>
              <a:gd name="T33" fmla="*/ 299 h 328"/>
              <a:gd name="T34" fmla="*/ 83 w 329"/>
              <a:gd name="T35" fmla="*/ 314 h 328"/>
              <a:gd name="T36" fmla="*/ 125 w 329"/>
              <a:gd name="T37" fmla="*/ 324 h 328"/>
              <a:gd name="T38" fmla="*/ 165 w 329"/>
              <a:gd name="T39" fmla="*/ 305 h 328"/>
              <a:gd name="T40" fmla="*/ 204 w 329"/>
              <a:gd name="T41" fmla="*/ 324 h 328"/>
              <a:gd name="T42" fmla="*/ 213 w 329"/>
              <a:gd name="T43" fmla="*/ 327 h 328"/>
              <a:gd name="T44" fmla="*/ 250 w 329"/>
              <a:gd name="T45" fmla="*/ 306 h 328"/>
              <a:gd name="T46" fmla="*/ 300 w 329"/>
              <a:gd name="T47" fmla="*/ 249 h 328"/>
              <a:gd name="T48" fmla="*/ 315 w 329"/>
              <a:gd name="T49" fmla="*/ 246 h 328"/>
              <a:gd name="T50" fmla="*/ 325 w 329"/>
              <a:gd name="T51" fmla="*/ 204 h 328"/>
              <a:gd name="T52" fmla="*/ 303 w 329"/>
              <a:gd name="T53" fmla="*/ 233 h 328"/>
              <a:gd name="T54" fmla="*/ 233 w 329"/>
              <a:gd name="T55" fmla="*/ 299 h 328"/>
              <a:gd name="T56" fmla="*/ 213 w 329"/>
              <a:gd name="T57" fmla="*/ 311 h 328"/>
              <a:gd name="T58" fmla="*/ 164 w 329"/>
              <a:gd name="T59" fmla="*/ 289 h 328"/>
              <a:gd name="T60" fmla="*/ 115 w 329"/>
              <a:gd name="T61" fmla="*/ 311 h 328"/>
              <a:gd name="T62" fmla="*/ 95 w 329"/>
              <a:gd name="T63" fmla="*/ 299 h 328"/>
              <a:gd name="T64" fmla="*/ 25 w 329"/>
              <a:gd name="T65" fmla="*/ 233 h 328"/>
              <a:gd name="T66" fmla="*/ 19 w 329"/>
              <a:gd name="T67" fmla="*/ 210 h 328"/>
              <a:gd name="T68" fmla="*/ 17 w 329"/>
              <a:gd name="T69" fmla="*/ 115 h 328"/>
              <a:gd name="T70" fmla="*/ 29 w 329"/>
              <a:gd name="T71" fmla="*/ 94 h 328"/>
              <a:gd name="T72" fmla="*/ 95 w 329"/>
              <a:gd name="T73" fmla="*/ 25 h 328"/>
              <a:gd name="T74" fmla="*/ 118 w 329"/>
              <a:gd name="T75" fmla="*/ 19 h 328"/>
              <a:gd name="T76" fmla="*/ 211 w 329"/>
              <a:gd name="T77" fmla="*/ 19 h 328"/>
              <a:gd name="T78" fmla="*/ 233 w 329"/>
              <a:gd name="T79" fmla="*/ 25 h 328"/>
              <a:gd name="T80" fmla="*/ 299 w 329"/>
              <a:gd name="T81" fmla="*/ 94 h 328"/>
              <a:gd name="T82" fmla="*/ 311 w 329"/>
              <a:gd name="T83" fmla="*/ 115 h 328"/>
              <a:gd name="T84" fmla="*/ 290 w 329"/>
              <a:gd name="T85" fmla="*/ 164 h 328"/>
              <a:gd name="T86" fmla="*/ 311 w 329"/>
              <a:gd name="T87" fmla="*/ 212 h 328"/>
              <a:gd name="T88" fmla="*/ 165 w 329"/>
              <a:gd name="T89" fmla="*/ 69 h 328"/>
              <a:gd name="T90" fmla="*/ 165 w 329"/>
              <a:gd name="T91" fmla="*/ 259 h 328"/>
              <a:gd name="T92" fmla="*/ 165 w 329"/>
              <a:gd name="T93" fmla="*/ 69 h 328"/>
              <a:gd name="T94" fmla="*/ 85 w 329"/>
              <a:gd name="T95" fmla="*/ 164 h 328"/>
              <a:gd name="T96" fmla="*/ 244 w 329"/>
              <a:gd name="T97"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328">
                <a:moveTo>
                  <a:pt x="320" y="199"/>
                </a:moveTo>
                <a:cubicBezTo>
                  <a:pt x="311" y="190"/>
                  <a:pt x="305" y="177"/>
                  <a:pt x="305" y="164"/>
                </a:cubicBezTo>
                <a:cubicBezTo>
                  <a:pt x="305" y="151"/>
                  <a:pt x="311" y="138"/>
                  <a:pt x="320" y="129"/>
                </a:cubicBezTo>
                <a:cubicBezTo>
                  <a:pt x="322" y="127"/>
                  <a:pt x="323" y="126"/>
                  <a:pt x="325" y="124"/>
                </a:cubicBezTo>
                <a:cubicBezTo>
                  <a:pt x="328" y="122"/>
                  <a:pt x="329" y="119"/>
                  <a:pt x="328" y="116"/>
                </a:cubicBezTo>
                <a:cubicBezTo>
                  <a:pt x="325" y="104"/>
                  <a:pt x="320" y="93"/>
                  <a:pt x="315" y="82"/>
                </a:cubicBezTo>
                <a:cubicBezTo>
                  <a:pt x="313" y="80"/>
                  <a:pt x="310" y="78"/>
                  <a:pt x="307" y="78"/>
                </a:cubicBezTo>
                <a:cubicBezTo>
                  <a:pt x="304" y="79"/>
                  <a:pt x="302" y="79"/>
                  <a:pt x="300" y="79"/>
                </a:cubicBezTo>
                <a:cubicBezTo>
                  <a:pt x="272" y="79"/>
                  <a:pt x="250" y="56"/>
                  <a:pt x="250" y="29"/>
                </a:cubicBezTo>
                <a:cubicBezTo>
                  <a:pt x="250" y="27"/>
                  <a:pt x="250" y="25"/>
                  <a:pt x="250" y="22"/>
                </a:cubicBezTo>
                <a:cubicBezTo>
                  <a:pt x="251" y="19"/>
                  <a:pt x="249" y="16"/>
                  <a:pt x="246" y="14"/>
                </a:cubicBezTo>
                <a:cubicBezTo>
                  <a:pt x="236" y="9"/>
                  <a:pt x="225" y="4"/>
                  <a:pt x="213" y="1"/>
                </a:cubicBezTo>
                <a:cubicBezTo>
                  <a:pt x="210" y="0"/>
                  <a:pt x="206" y="1"/>
                  <a:pt x="204" y="4"/>
                </a:cubicBezTo>
                <a:cubicBezTo>
                  <a:pt x="203" y="6"/>
                  <a:pt x="201" y="8"/>
                  <a:pt x="200" y="9"/>
                </a:cubicBezTo>
                <a:cubicBezTo>
                  <a:pt x="190" y="18"/>
                  <a:pt x="178" y="23"/>
                  <a:pt x="165" y="23"/>
                </a:cubicBezTo>
                <a:cubicBezTo>
                  <a:pt x="151" y="23"/>
                  <a:pt x="139" y="18"/>
                  <a:pt x="129" y="9"/>
                </a:cubicBezTo>
                <a:cubicBezTo>
                  <a:pt x="128" y="7"/>
                  <a:pt x="127" y="6"/>
                  <a:pt x="125" y="4"/>
                </a:cubicBezTo>
                <a:cubicBezTo>
                  <a:pt x="123" y="1"/>
                  <a:pt x="119" y="0"/>
                  <a:pt x="116" y="1"/>
                </a:cubicBezTo>
                <a:cubicBezTo>
                  <a:pt x="105" y="4"/>
                  <a:pt x="93" y="9"/>
                  <a:pt x="83" y="14"/>
                </a:cubicBezTo>
                <a:cubicBezTo>
                  <a:pt x="80" y="16"/>
                  <a:pt x="79" y="19"/>
                  <a:pt x="79" y="22"/>
                </a:cubicBezTo>
                <a:cubicBezTo>
                  <a:pt x="79" y="25"/>
                  <a:pt x="79" y="27"/>
                  <a:pt x="79" y="29"/>
                </a:cubicBezTo>
                <a:cubicBezTo>
                  <a:pt x="79" y="57"/>
                  <a:pt x="57" y="79"/>
                  <a:pt x="29" y="79"/>
                </a:cubicBezTo>
                <a:cubicBezTo>
                  <a:pt x="27" y="79"/>
                  <a:pt x="25" y="79"/>
                  <a:pt x="23" y="78"/>
                </a:cubicBezTo>
                <a:cubicBezTo>
                  <a:pt x="19" y="78"/>
                  <a:pt x="16" y="80"/>
                  <a:pt x="15" y="82"/>
                </a:cubicBezTo>
                <a:cubicBezTo>
                  <a:pt x="9" y="93"/>
                  <a:pt x="4" y="104"/>
                  <a:pt x="1" y="116"/>
                </a:cubicBezTo>
                <a:cubicBezTo>
                  <a:pt x="0" y="119"/>
                  <a:pt x="1" y="122"/>
                  <a:pt x="4" y="124"/>
                </a:cubicBezTo>
                <a:cubicBezTo>
                  <a:pt x="6" y="126"/>
                  <a:pt x="8" y="128"/>
                  <a:pt x="9" y="129"/>
                </a:cubicBezTo>
                <a:cubicBezTo>
                  <a:pt x="29" y="148"/>
                  <a:pt x="29" y="180"/>
                  <a:pt x="9" y="199"/>
                </a:cubicBezTo>
                <a:cubicBezTo>
                  <a:pt x="7" y="201"/>
                  <a:pt x="6" y="202"/>
                  <a:pt x="4" y="204"/>
                </a:cubicBezTo>
                <a:cubicBezTo>
                  <a:pt x="1" y="206"/>
                  <a:pt x="0" y="209"/>
                  <a:pt x="1" y="212"/>
                </a:cubicBezTo>
                <a:cubicBezTo>
                  <a:pt x="5" y="224"/>
                  <a:pt x="9" y="235"/>
                  <a:pt x="15" y="246"/>
                </a:cubicBezTo>
                <a:cubicBezTo>
                  <a:pt x="16" y="248"/>
                  <a:pt x="19" y="250"/>
                  <a:pt x="23" y="250"/>
                </a:cubicBezTo>
                <a:cubicBezTo>
                  <a:pt x="25" y="249"/>
                  <a:pt x="27" y="249"/>
                  <a:pt x="29" y="249"/>
                </a:cubicBezTo>
                <a:cubicBezTo>
                  <a:pt x="57" y="249"/>
                  <a:pt x="79" y="272"/>
                  <a:pt x="79" y="299"/>
                </a:cubicBezTo>
                <a:cubicBezTo>
                  <a:pt x="79" y="301"/>
                  <a:pt x="79" y="303"/>
                  <a:pt x="79" y="306"/>
                </a:cubicBezTo>
                <a:cubicBezTo>
                  <a:pt x="79" y="309"/>
                  <a:pt x="80" y="312"/>
                  <a:pt x="83" y="314"/>
                </a:cubicBezTo>
                <a:cubicBezTo>
                  <a:pt x="93" y="319"/>
                  <a:pt x="105" y="324"/>
                  <a:pt x="116" y="327"/>
                </a:cubicBezTo>
                <a:cubicBezTo>
                  <a:pt x="119" y="328"/>
                  <a:pt x="123" y="327"/>
                  <a:pt x="125" y="324"/>
                </a:cubicBezTo>
                <a:cubicBezTo>
                  <a:pt x="127" y="322"/>
                  <a:pt x="128" y="320"/>
                  <a:pt x="129" y="319"/>
                </a:cubicBezTo>
                <a:cubicBezTo>
                  <a:pt x="139" y="310"/>
                  <a:pt x="151" y="305"/>
                  <a:pt x="165" y="305"/>
                </a:cubicBezTo>
                <a:cubicBezTo>
                  <a:pt x="178" y="305"/>
                  <a:pt x="191" y="310"/>
                  <a:pt x="200" y="319"/>
                </a:cubicBezTo>
                <a:cubicBezTo>
                  <a:pt x="201" y="321"/>
                  <a:pt x="203" y="322"/>
                  <a:pt x="204" y="324"/>
                </a:cubicBezTo>
                <a:cubicBezTo>
                  <a:pt x="206" y="326"/>
                  <a:pt x="208" y="328"/>
                  <a:pt x="211" y="328"/>
                </a:cubicBezTo>
                <a:cubicBezTo>
                  <a:pt x="211" y="328"/>
                  <a:pt x="212" y="328"/>
                  <a:pt x="213" y="327"/>
                </a:cubicBezTo>
                <a:cubicBezTo>
                  <a:pt x="225" y="324"/>
                  <a:pt x="236" y="319"/>
                  <a:pt x="246" y="314"/>
                </a:cubicBezTo>
                <a:cubicBezTo>
                  <a:pt x="249" y="312"/>
                  <a:pt x="251" y="309"/>
                  <a:pt x="250" y="306"/>
                </a:cubicBezTo>
                <a:cubicBezTo>
                  <a:pt x="250" y="303"/>
                  <a:pt x="250" y="301"/>
                  <a:pt x="250" y="299"/>
                </a:cubicBezTo>
                <a:cubicBezTo>
                  <a:pt x="250" y="271"/>
                  <a:pt x="272" y="249"/>
                  <a:pt x="300" y="249"/>
                </a:cubicBezTo>
                <a:cubicBezTo>
                  <a:pt x="302" y="249"/>
                  <a:pt x="304" y="249"/>
                  <a:pt x="307" y="250"/>
                </a:cubicBezTo>
                <a:cubicBezTo>
                  <a:pt x="310" y="250"/>
                  <a:pt x="313" y="248"/>
                  <a:pt x="315" y="246"/>
                </a:cubicBezTo>
                <a:cubicBezTo>
                  <a:pt x="320" y="235"/>
                  <a:pt x="325" y="224"/>
                  <a:pt x="328" y="212"/>
                </a:cubicBezTo>
                <a:cubicBezTo>
                  <a:pt x="329" y="209"/>
                  <a:pt x="328" y="206"/>
                  <a:pt x="325" y="204"/>
                </a:cubicBezTo>
                <a:cubicBezTo>
                  <a:pt x="323" y="202"/>
                  <a:pt x="321" y="201"/>
                  <a:pt x="320" y="199"/>
                </a:cubicBezTo>
                <a:close/>
                <a:moveTo>
                  <a:pt x="303" y="233"/>
                </a:moveTo>
                <a:cubicBezTo>
                  <a:pt x="299" y="233"/>
                  <a:pt x="299" y="233"/>
                  <a:pt x="299" y="233"/>
                </a:cubicBezTo>
                <a:cubicBezTo>
                  <a:pt x="263" y="233"/>
                  <a:pt x="233" y="263"/>
                  <a:pt x="233" y="299"/>
                </a:cubicBezTo>
                <a:cubicBezTo>
                  <a:pt x="233" y="302"/>
                  <a:pt x="233" y="302"/>
                  <a:pt x="233" y="302"/>
                </a:cubicBezTo>
                <a:cubicBezTo>
                  <a:pt x="227" y="306"/>
                  <a:pt x="220" y="308"/>
                  <a:pt x="213" y="311"/>
                </a:cubicBezTo>
                <a:cubicBezTo>
                  <a:pt x="211" y="308"/>
                  <a:pt x="211" y="308"/>
                  <a:pt x="211" y="308"/>
                </a:cubicBezTo>
                <a:cubicBezTo>
                  <a:pt x="198" y="296"/>
                  <a:pt x="182" y="289"/>
                  <a:pt x="164" y="289"/>
                </a:cubicBezTo>
                <a:cubicBezTo>
                  <a:pt x="147" y="289"/>
                  <a:pt x="130" y="296"/>
                  <a:pt x="118" y="308"/>
                </a:cubicBezTo>
                <a:cubicBezTo>
                  <a:pt x="115" y="311"/>
                  <a:pt x="115" y="311"/>
                  <a:pt x="115" y="311"/>
                </a:cubicBezTo>
                <a:cubicBezTo>
                  <a:pt x="109" y="308"/>
                  <a:pt x="102" y="306"/>
                  <a:pt x="95" y="302"/>
                </a:cubicBezTo>
                <a:cubicBezTo>
                  <a:pt x="95" y="299"/>
                  <a:pt x="95" y="299"/>
                  <a:pt x="95" y="299"/>
                </a:cubicBezTo>
                <a:cubicBezTo>
                  <a:pt x="95" y="262"/>
                  <a:pt x="65" y="233"/>
                  <a:pt x="29" y="233"/>
                </a:cubicBezTo>
                <a:cubicBezTo>
                  <a:pt x="25" y="233"/>
                  <a:pt x="25" y="233"/>
                  <a:pt x="25" y="233"/>
                </a:cubicBezTo>
                <a:cubicBezTo>
                  <a:pt x="22" y="227"/>
                  <a:pt x="19" y="220"/>
                  <a:pt x="17" y="213"/>
                </a:cubicBezTo>
                <a:cubicBezTo>
                  <a:pt x="19" y="210"/>
                  <a:pt x="19" y="210"/>
                  <a:pt x="19" y="210"/>
                </a:cubicBezTo>
                <a:cubicBezTo>
                  <a:pt x="45" y="185"/>
                  <a:pt x="45" y="143"/>
                  <a:pt x="19" y="117"/>
                </a:cubicBezTo>
                <a:cubicBezTo>
                  <a:pt x="17" y="115"/>
                  <a:pt x="17" y="115"/>
                  <a:pt x="17" y="115"/>
                </a:cubicBezTo>
                <a:cubicBezTo>
                  <a:pt x="19" y="108"/>
                  <a:pt x="22" y="101"/>
                  <a:pt x="25" y="94"/>
                </a:cubicBezTo>
                <a:cubicBezTo>
                  <a:pt x="29" y="94"/>
                  <a:pt x="29" y="94"/>
                  <a:pt x="29" y="94"/>
                </a:cubicBezTo>
                <a:cubicBezTo>
                  <a:pt x="65" y="94"/>
                  <a:pt x="95" y="65"/>
                  <a:pt x="95" y="29"/>
                </a:cubicBezTo>
                <a:cubicBezTo>
                  <a:pt x="95" y="25"/>
                  <a:pt x="95" y="25"/>
                  <a:pt x="95" y="25"/>
                </a:cubicBezTo>
                <a:cubicBezTo>
                  <a:pt x="101" y="22"/>
                  <a:pt x="108" y="19"/>
                  <a:pt x="115" y="17"/>
                </a:cubicBezTo>
                <a:cubicBezTo>
                  <a:pt x="118" y="19"/>
                  <a:pt x="118" y="19"/>
                  <a:pt x="118" y="19"/>
                </a:cubicBezTo>
                <a:cubicBezTo>
                  <a:pt x="130" y="32"/>
                  <a:pt x="147" y="38"/>
                  <a:pt x="164" y="38"/>
                </a:cubicBezTo>
                <a:cubicBezTo>
                  <a:pt x="182" y="38"/>
                  <a:pt x="198" y="32"/>
                  <a:pt x="211" y="19"/>
                </a:cubicBezTo>
                <a:cubicBezTo>
                  <a:pt x="213" y="17"/>
                  <a:pt x="213" y="17"/>
                  <a:pt x="213" y="17"/>
                </a:cubicBezTo>
                <a:cubicBezTo>
                  <a:pt x="220" y="19"/>
                  <a:pt x="227" y="22"/>
                  <a:pt x="233" y="25"/>
                </a:cubicBezTo>
                <a:cubicBezTo>
                  <a:pt x="233" y="29"/>
                  <a:pt x="233" y="29"/>
                  <a:pt x="233" y="29"/>
                </a:cubicBezTo>
                <a:cubicBezTo>
                  <a:pt x="233" y="65"/>
                  <a:pt x="263" y="94"/>
                  <a:pt x="299" y="94"/>
                </a:cubicBezTo>
                <a:cubicBezTo>
                  <a:pt x="303" y="94"/>
                  <a:pt x="303" y="94"/>
                  <a:pt x="303" y="94"/>
                </a:cubicBezTo>
                <a:cubicBezTo>
                  <a:pt x="306" y="101"/>
                  <a:pt x="309" y="108"/>
                  <a:pt x="311" y="115"/>
                </a:cubicBezTo>
                <a:cubicBezTo>
                  <a:pt x="309" y="117"/>
                  <a:pt x="309" y="117"/>
                  <a:pt x="309" y="117"/>
                </a:cubicBezTo>
                <a:cubicBezTo>
                  <a:pt x="297" y="130"/>
                  <a:pt x="290" y="146"/>
                  <a:pt x="290" y="164"/>
                </a:cubicBezTo>
                <a:cubicBezTo>
                  <a:pt x="290" y="181"/>
                  <a:pt x="297" y="198"/>
                  <a:pt x="309" y="210"/>
                </a:cubicBezTo>
                <a:cubicBezTo>
                  <a:pt x="311" y="212"/>
                  <a:pt x="311" y="212"/>
                  <a:pt x="311" y="212"/>
                </a:cubicBezTo>
                <a:cubicBezTo>
                  <a:pt x="309" y="220"/>
                  <a:pt x="306" y="227"/>
                  <a:pt x="303" y="233"/>
                </a:cubicBezTo>
                <a:close/>
                <a:moveTo>
                  <a:pt x="165" y="69"/>
                </a:moveTo>
                <a:cubicBezTo>
                  <a:pt x="112" y="69"/>
                  <a:pt x="69" y="112"/>
                  <a:pt x="69" y="164"/>
                </a:cubicBezTo>
                <a:cubicBezTo>
                  <a:pt x="69" y="216"/>
                  <a:pt x="112" y="259"/>
                  <a:pt x="165" y="259"/>
                </a:cubicBezTo>
                <a:cubicBezTo>
                  <a:pt x="217" y="259"/>
                  <a:pt x="260" y="216"/>
                  <a:pt x="260" y="164"/>
                </a:cubicBezTo>
                <a:cubicBezTo>
                  <a:pt x="260" y="112"/>
                  <a:pt x="217" y="69"/>
                  <a:pt x="165" y="69"/>
                </a:cubicBezTo>
                <a:close/>
                <a:moveTo>
                  <a:pt x="165" y="243"/>
                </a:moveTo>
                <a:cubicBezTo>
                  <a:pt x="121" y="243"/>
                  <a:pt x="85" y="208"/>
                  <a:pt x="85" y="164"/>
                </a:cubicBezTo>
                <a:cubicBezTo>
                  <a:pt x="85" y="120"/>
                  <a:pt x="121" y="85"/>
                  <a:pt x="165" y="85"/>
                </a:cubicBezTo>
                <a:cubicBezTo>
                  <a:pt x="208" y="85"/>
                  <a:pt x="244" y="120"/>
                  <a:pt x="244" y="164"/>
                </a:cubicBezTo>
                <a:cubicBezTo>
                  <a:pt x="244" y="208"/>
                  <a:pt x="208" y="243"/>
                  <a:pt x="165" y="243"/>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71" name="Freeform 8">
            <a:extLst>
              <a:ext uri="{FF2B5EF4-FFF2-40B4-BE49-F238E27FC236}">
                <a16:creationId xmlns:a16="http://schemas.microsoft.com/office/drawing/2014/main" id="{C4B2D207-F5CD-CFC9-DD78-4F58B4B41A4D}"/>
              </a:ext>
            </a:extLst>
          </p:cNvPr>
          <p:cNvSpPr>
            <a:spLocks noEditPoints="1"/>
          </p:cNvSpPr>
          <p:nvPr/>
        </p:nvSpPr>
        <p:spPr bwMode="auto">
          <a:xfrm>
            <a:off x="3021694" y="3262282"/>
            <a:ext cx="353573" cy="392239"/>
          </a:xfrm>
          <a:custGeom>
            <a:avLst/>
            <a:gdLst>
              <a:gd name="T0" fmla="*/ 260 w 320"/>
              <a:gd name="T1" fmla="*/ 232 h 352"/>
              <a:gd name="T2" fmla="*/ 213 w 320"/>
              <a:gd name="T3" fmla="*/ 255 h 352"/>
              <a:gd name="T4" fmla="*/ 116 w 320"/>
              <a:gd name="T5" fmla="*/ 199 h 352"/>
              <a:gd name="T6" fmla="*/ 116 w 320"/>
              <a:gd name="T7" fmla="*/ 153 h 352"/>
              <a:gd name="T8" fmla="*/ 213 w 320"/>
              <a:gd name="T9" fmla="*/ 96 h 352"/>
              <a:gd name="T10" fmla="*/ 260 w 320"/>
              <a:gd name="T11" fmla="*/ 120 h 352"/>
              <a:gd name="T12" fmla="*/ 320 w 320"/>
              <a:gd name="T13" fmla="*/ 60 h 352"/>
              <a:gd name="T14" fmla="*/ 260 w 320"/>
              <a:gd name="T15" fmla="*/ 0 h 352"/>
              <a:gd name="T16" fmla="*/ 200 w 320"/>
              <a:gd name="T17" fmla="*/ 60 h 352"/>
              <a:gd name="T18" fmla="*/ 204 w 320"/>
              <a:gd name="T19" fmla="*/ 82 h 352"/>
              <a:gd name="T20" fmla="*/ 107 w 320"/>
              <a:gd name="T21" fmla="*/ 139 h 352"/>
              <a:gd name="T22" fmla="*/ 60 w 320"/>
              <a:gd name="T23" fmla="*/ 116 h 352"/>
              <a:gd name="T24" fmla="*/ 0 w 320"/>
              <a:gd name="T25" fmla="*/ 176 h 352"/>
              <a:gd name="T26" fmla="*/ 60 w 320"/>
              <a:gd name="T27" fmla="*/ 236 h 352"/>
              <a:gd name="T28" fmla="*/ 107 w 320"/>
              <a:gd name="T29" fmla="*/ 213 h 352"/>
              <a:gd name="T30" fmla="*/ 204 w 320"/>
              <a:gd name="T31" fmla="*/ 269 h 352"/>
              <a:gd name="T32" fmla="*/ 200 w 320"/>
              <a:gd name="T33" fmla="*/ 292 h 352"/>
              <a:gd name="T34" fmla="*/ 260 w 320"/>
              <a:gd name="T35" fmla="*/ 352 h 352"/>
              <a:gd name="T36" fmla="*/ 320 w 320"/>
              <a:gd name="T37" fmla="*/ 292 h 352"/>
              <a:gd name="T38" fmla="*/ 260 w 320"/>
              <a:gd name="T39" fmla="*/ 232 h 352"/>
              <a:gd name="T40" fmla="*/ 260 w 320"/>
              <a:gd name="T41" fmla="*/ 16 h 352"/>
              <a:gd name="T42" fmla="*/ 304 w 320"/>
              <a:gd name="T43" fmla="*/ 60 h 352"/>
              <a:gd name="T44" fmla="*/ 260 w 320"/>
              <a:gd name="T45" fmla="*/ 104 h 352"/>
              <a:gd name="T46" fmla="*/ 216 w 320"/>
              <a:gd name="T47" fmla="*/ 60 h 352"/>
              <a:gd name="T48" fmla="*/ 260 w 320"/>
              <a:gd name="T49" fmla="*/ 16 h 352"/>
              <a:gd name="T50" fmla="*/ 60 w 320"/>
              <a:gd name="T51" fmla="*/ 220 h 352"/>
              <a:gd name="T52" fmla="*/ 16 w 320"/>
              <a:gd name="T53" fmla="*/ 176 h 352"/>
              <a:gd name="T54" fmla="*/ 60 w 320"/>
              <a:gd name="T55" fmla="*/ 132 h 352"/>
              <a:gd name="T56" fmla="*/ 104 w 320"/>
              <a:gd name="T57" fmla="*/ 176 h 352"/>
              <a:gd name="T58" fmla="*/ 60 w 320"/>
              <a:gd name="T59" fmla="*/ 220 h 352"/>
              <a:gd name="T60" fmla="*/ 260 w 320"/>
              <a:gd name="T61" fmla="*/ 336 h 352"/>
              <a:gd name="T62" fmla="*/ 216 w 320"/>
              <a:gd name="T63" fmla="*/ 292 h 352"/>
              <a:gd name="T64" fmla="*/ 260 w 320"/>
              <a:gd name="T65" fmla="*/ 248 h 352"/>
              <a:gd name="T66" fmla="*/ 304 w 320"/>
              <a:gd name="T67" fmla="*/ 292 h 352"/>
              <a:gd name="T68" fmla="*/ 260 w 320"/>
              <a:gd name="T69" fmla="*/ 3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52">
                <a:moveTo>
                  <a:pt x="260" y="232"/>
                </a:moveTo>
                <a:cubicBezTo>
                  <a:pt x="241" y="232"/>
                  <a:pt x="224" y="241"/>
                  <a:pt x="213" y="255"/>
                </a:cubicBezTo>
                <a:cubicBezTo>
                  <a:pt x="116" y="199"/>
                  <a:pt x="116" y="199"/>
                  <a:pt x="116" y="199"/>
                </a:cubicBezTo>
                <a:cubicBezTo>
                  <a:pt x="122" y="184"/>
                  <a:pt x="122" y="168"/>
                  <a:pt x="116" y="153"/>
                </a:cubicBezTo>
                <a:cubicBezTo>
                  <a:pt x="213" y="96"/>
                  <a:pt x="213" y="96"/>
                  <a:pt x="213" y="96"/>
                </a:cubicBezTo>
                <a:cubicBezTo>
                  <a:pt x="224" y="110"/>
                  <a:pt x="241" y="120"/>
                  <a:pt x="260" y="120"/>
                </a:cubicBezTo>
                <a:cubicBezTo>
                  <a:pt x="293" y="120"/>
                  <a:pt x="320" y="93"/>
                  <a:pt x="320" y="60"/>
                </a:cubicBezTo>
                <a:cubicBezTo>
                  <a:pt x="320" y="26"/>
                  <a:pt x="293" y="0"/>
                  <a:pt x="260" y="0"/>
                </a:cubicBezTo>
                <a:cubicBezTo>
                  <a:pt x="227" y="0"/>
                  <a:pt x="200" y="26"/>
                  <a:pt x="200" y="60"/>
                </a:cubicBezTo>
                <a:cubicBezTo>
                  <a:pt x="200" y="68"/>
                  <a:pt x="202" y="76"/>
                  <a:pt x="204" y="82"/>
                </a:cubicBezTo>
                <a:cubicBezTo>
                  <a:pt x="107" y="139"/>
                  <a:pt x="107" y="139"/>
                  <a:pt x="107" y="139"/>
                </a:cubicBezTo>
                <a:cubicBezTo>
                  <a:pt x="96" y="125"/>
                  <a:pt x="79" y="116"/>
                  <a:pt x="60" y="116"/>
                </a:cubicBezTo>
                <a:cubicBezTo>
                  <a:pt x="27" y="116"/>
                  <a:pt x="0" y="143"/>
                  <a:pt x="0" y="176"/>
                </a:cubicBezTo>
                <a:cubicBezTo>
                  <a:pt x="0" y="209"/>
                  <a:pt x="27" y="236"/>
                  <a:pt x="60" y="236"/>
                </a:cubicBezTo>
                <a:cubicBezTo>
                  <a:pt x="79" y="236"/>
                  <a:pt x="96" y="227"/>
                  <a:pt x="107" y="213"/>
                </a:cubicBezTo>
                <a:cubicBezTo>
                  <a:pt x="204" y="269"/>
                  <a:pt x="204" y="269"/>
                  <a:pt x="204" y="269"/>
                </a:cubicBezTo>
                <a:cubicBezTo>
                  <a:pt x="202" y="276"/>
                  <a:pt x="200" y="284"/>
                  <a:pt x="200" y="292"/>
                </a:cubicBezTo>
                <a:cubicBezTo>
                  <a:pt x="200" y="325"/>
                  <a:pt x="227" y="352"/>
                  <a:pt x="260" y="352"/>
                </a:cubicBezTo>
                <a:cubicBezTo>
                  <a:pt x="293" y="352"/>
                  <a:pt x="320" y="325"/>
                  <a:pt x="320" y="292"/>
                </a:cubicBezTo>
                <a:cubicBezTo>
                  <a:pt x="320" y="259"/>
                  <a:pt x="293" y="232"/>
                  <a:pt x="260" y="232"/>
                </a:cubicBezTo>
                <a:close/>
                <a:moveTo>
                  <a:pt x="260" y="16"/>
                </a:moveTo>
                <a:cubicBezTo>
                  <a:pt x="284" y="16"/>
                  <a:pt x="304" y="36"/>
                  <a:pt x="304" y="60"/>
                </a:cubicBezTo>
                <a:cubicBezTo>
                  <a:pt x="304" y="84"/>
                  <a:pt x="284" y="104"/>
                  <a:pt x="260" y="104"/>
                </a:cubicBezTo>
                <a:cubicBezTo>
                  <a:pt x="236" y="104"/>
                  <a:pt x="216" y="84"/>
                  <a:pt x="216" y="60"/>
                </a:cubicBezTo>
                <a:cubicBezTo>
                  <a:pt x="216" y="36"/>
                  <a:pt x="236" y="16"/>
                  <a:pt x="260" y="16"/>
                </a:cubicBezTo>
                <a:close/>
                <a:moveTo>
                  <a:pt x="60" y="220"/>
                </a:moveTo>
                <a:cubicBezTo>
                  <a:pt x="36" y="220"/>
                  <a:pt x="16" y="200"/>
                  <a:pt x="16" y="176"/>
                </a:cubicBezTo>
                <a:cubicBezTo>
                  <a:pt x="16" y="152"/>
                  <a:pt x="36" y="132"/>
                  <a:pt x="60" y="132"/>
                </a:cubicBezTo>
                <a:cubicBezTo>
                  <a:pt x="84" y="132"/>
                  <a:pt x="104" y="152"/>
                  <a:pt x="104" y="176"/>
                </a:cubicBezTo>
                <a:cubicBezTo>
                  <a:pt x="104" y="200"/>
                  <a:pt x="84" y="220"/>
                  <a:pt x="60" y="220"/>
                </a:cubicBezTo>
                <a:close/>
                <a:moveTo>
                  <a:pt x="260" y="336"/>
                </a:moveTo>
                <a:cubicBezTo>
                  <a:pt x="236" y="336"/>
                  <a:pt x="216" y="316"/>
                  <a:pt x="216" y="292"/>
                </a:cubicBezTo>
                <a:cubicBezTo>
                  <a:pt x="216" y="268"/>
                  <a:pt x="236" y="248"/>
                  <a:pt x="260" y="248"/>
                </a:cubicBezTo>
                <a:cubicBezTo>
                  <a:pt x="284" y="248"/>
                  <a:pt x="304" y="268"/>
                  <a:pt x="304" y="292"/>
                </a:cubicBezTo>
                <a:cubicBezTo>
                  <a:pt x="304" y="316"/>
                  <a:pt x="284" y="336"/>
                  <a:pt x="260" y="336"/>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72" name="Freeform 9">
            <a:extLst>
              <a:ext uri="{FF2B5EF4-FFF2-40B4-BE49-F238E27FC236}">
                <a16:creationId xmlns:a16="http://schemas.microsoft.com/office/drawing/2014/main" id="{A56A78D4-E8AB-773B-1013-0FBD600E36F0}"/>
              </a:ext>
            </a:extLst>
          </p:cNvPr>
          <p:cNvSpPr>
            <a:spLocks noEditPoints="1"/>
          </p:cNvSpPr>
          <p:nvPr/>
        </p:nvSpPr>
        <p:spPr bwMode="auto">
          <a:xfrm>
            <a:off x="8471157" y="4544781"/>
            <a:ext cx="336337" cy="303263"/>
          </a:xfrm>
          <a:custGeom>
            <a:avLst/>
            <a:gdLst>
              <a:gd name="T0" fmla="*/ 296 w 304"/>
              <a:gd name="T1" fmla="*/ 64 h 272"/>
              <a:gd name="T2" fmla="*/ 224 w 304"/>
              <a:gd name="T3" fmla="*/ 64 h 272"/>
              <a:gd name="T4" fmla="*/ 152 w 304"/>
              <a:gd name="T5" fmla="*/ 0 h 272"/>
              <a:gd name="T6" fmla="*/ 80 w 304"/>
              <a:gd name="T7" fmla="*/ 64 h 272"/>
              <a:gd name="T8" fmla="*/ 8 w 304"/>
              <a:gd name="T9" fmla="*/ 64 h 272"/>
              <a:gd name="T10" fmla="*/ 0 w 304"/>
              <a:gd name="T11" fmla="*/ 72 h 272"/>
              <a:gd name="T12" fmla="*/ 0 w 304"/>
              <a:gd name="T13" fmla="*/ 264 h 272"/>
              <a:gd name="T14" fmla="*/ 8 w 304"/>
              <a:gd name="T15" fmla="*/ 272 h 272"/>
              <a:gd name="T16" fmla="*/ 296 w 304"/>
              <a:gd name="T17" fmla="*/ 272 h 272"/>
              <a:gd name="T18" fmla="*/ 304 w 304"/>
              <a:gd name="T19" fmla="*/ 264 h 272"/>
              <a:gd name="T20" fmla="*/ 304 w 304"/>
              <a:gd name="T21" fmla="*/ 72 h 272"/>
              <a:gd name="T22" fmla="*/ 296 w 304"/>
              <a:gd name="T23" fmla="*/ 64 h 272"/>
              <a:gd name="T24" fmla="*/ 216 w 304"/>
              <a:gd name="T25" fmla="*/ 120 h 272"/>
              <a:gd name="T26" fmla="*/ 224 w 304"/>
              <a:gd name="T27" fmla="*/ 128 h 272"/>
              <a:gd name="T28" fmla="*/ 216 w 304"/>
              <a:gd name="T29" fmla="*/ 136 h 272"/>
              <a:gd name="T30" fmla="*/ 208 w 304"/>
              <a:gd name="T31" fmla="*/ 128 h 272"/>
              <a:gd name="T32" fmla="*/ 216 w 304"/>
              <a:gd name="T33" fmla="*/ 120 h 272"/>
              <a:gd name="T34" fmla="*/ 152 w 304"/>
              <a:gd name="T35" fmla="*/ 16 h 272"/>
              <a:gd name="T36" fmla="*/ 207 w 304"/>
              <a:gd name="T37" fmla="*/ 64 h 272"/>
              <a:gd name="T38" fmla="*/ 97 w 304"/>
              <a:gd name="T39" fmla="*/ 64 h 272"/>
              <a:gd name="T40" fmla="*/ 152 w 304"/>
              <a:gd name="T41" fmla="*/ 16 h 272"/>
              <a:gd name="T42" fmla="*/ 88 w 304"/>
              <a:gd name="T43" fmla="*/ 120 h 272"/>
              <a:gd name="T44" fmla="*/ 96 w 304"/>
              <a:gd name="T45" fmla="*/ 128 h 272"/>
              <a:gd name="T46" fmla="*/ 88 w 304"/>
              <a:gd name="T47" fmla="*/ 136 h 272"/>
              <a:gd name="T48" fmla="*/ 80 w 304"/>
              <a:gd name="T49" fmla="*/ 128 h 272"/>
              <a:gd name="T50" fmla="*/ 88 w 304"/>
              <a:gd name="T51" fmla="*/ 120 h 272"/>
              <a:gd name="T52" fmla="*/ 288 w 304"/>
              <a:gd name="T53" fmla="*/ 256 h 272"/>
              <a:gd name="T54" fmla="*/ 16 w 304"/>
              <a:gd name="T55" fmla="*/ 256 h 272"/>
              <a:gd name="T56" fmla="*/ 16 w 304"/>
              <a:gd name="T57" fmla="*/ 80 h 272"/>
              <a:gd name="T58" fmla="*/ 80 w 304"/>
              <a:gd name="T59" fmla="*/ 80 h 272"/>
              <a:gd name="T60" fmla="*/ 80 w 304"/>
              <a:gd name="T61" fmla="*/ 105 h 272"/>
              <a:gd name="T62" fmla="*/ 64 w 304"/>
              <a:gd name="T63" fmla="*/ 128 h 272"/>
              <a:gd name="T64" fmla="*/ 88 w 304"/>
              <a:gd name="T65" fmla="*/ 152 h 272"/>
              <a:gd name="T66" fmla="*/ 112 w 304"/>
              <a:gd name="T67" fmla="*/ 128 h 272"/>
              <a:gd name="T68" fmla="*/ 96 w 304"/>
              <a:gd name="T69" fmla="*/ 105 h 272"/>
              <a:gd name="T70" fmla="*/ 96 w 304"/>
              <a:gd name="T71" fmla="*/ 80 h 272"/>
              <a:gd name="T72" fmla="*/ 208 w 304"/>
              <a:gd name="T73" fmla="*/ 80 h 272"/>
              <a:gd name="T74" fmla="*/ 208 w 304"/>
              <a:gd name="T75" fmla="*/ 105 h 272"/>
              <a:gd name="T76" fmla="*/ 192 w 304"/>
              <a:gd name="T77" fmla="*/ 128 h 272"/>
              <a:gd name="T78" fmla="*/ 216 w 304"/>
              <a:gd name="T79" fmla="*/ 152 h 272"/>
              <a:gd name="T80" fmla="*/ 240 w 304"/>
              <a:gd name="T81" fmla="*/ 128 h 272"/>
              <a:gd name="T82" fmla="*/ 224 w 304"/>
              <a:gd name="T83" fmla="*/ 105 h 272"/>
              <a:gd name="T84" fmla="*/ 224 w 304"/>
              <a:gd name="T85" fmla="*/ 80 h 272"/>
              <a:gd name="T86" fmla="*/ 288 w 304"/>
              <a:gd name="T87" fmla="*/ 80 h 272"/>
              <a:gd name="T88" fmla="*/ 288 w 304"/>
              <a:gd name="T89"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272">
                <a:moveTo>
                  <a:pt x="296" y="64"/>
                </a:moveTo>
                <a:cubicBezTo>
                  <a:pt x="224" y="64"/>
                  <a:pt x="224" y="64"/>
                  <a:pt x="224" y="64"/>
                </a:cubicBezTo>
                <a:cubicBezTo>
                  <a:pt x="220" y="28"/>
                  <a:pt x="189" y="0"/>
                  <a:pt x="152" y="0"/>
                </a:cubicBezTo>
                <a:cubicBezTo>
                  <a:pt x="115" y="0"/>
                  <a:pt x="84" y="28"/>
                  <a:pt x="80" y="64"/>
                </a:cubicBezTo>
                <a:cubicBezTo>
                  <a:pt x="8" y="64"/>
                  <a:pt x="8" y="64"/>
                  <a:pt x="8" y="64"/>
                </a:cubicBezTo>
                <a:cubicBezTo>
                  <a:pt x="4" y="64"/>
                  <a:pt x="0" y="68"/>
                  <a:pt x="0" y="72"/>
                </a:cubicBezTo>
                <a:cubicBezTo>
                  <a:pt x="0" y="264"/>
                  <a:pt x="0" y="264"/>
                  <a:pt x="0" y="264"/>
                </a:cubicBezTo>
                <a:cubicBezTo>
                  <a:pt x="0" y="268"/>
                  <a:pt x="4" y="272"/>
                  <a:pt x="8" y="272"/>
                </a:cubicBezTo>
                <a:cubicBezTo>
                  <a:pt x="296" y="272"/>
                  <a:pt x="296" y="272"/>
                  <a:pt x="296" y="272"/>
                </a:cubicBezTo>
                <a:cubicBezTo>
                  <a:pt x="300" y="272"/>
                  <a:pt x="304" y="268"/>
                  <a:pt x="304" y="264"/>
                </a:cubicBezTo>
                <a:cubicBezTo>
                  <a:pt x="304" y="72"/>
                  <a:pt x="304" y="72"/>
                  <a:pt x="304" y="72"/>
                </a:cubicBezTo>
                <a:cubicBezTo>
                  <a:pt x="304" y="68"/>
                  <a:pt x="300" y="64"/>
                  <a:pt x="296" y="64"/>
                </a:cubicBezTo>
                <a:close/>
                <a:moveTo>
                  <a:pt x="216" y="120"/>
                </a:moveTo>
                <a:cubicBezTo>
                  <a:pt x="220" y="120"/>
                  <a:pt x="224" y="124"/>
                  <a:pt x="224" y="128"/>
                </a:cubicBezTo>
                <a:cubicBezTo>
                  <a:pt x="224" y="132"/>
                  <a:pt x="220" y="136"/>
                  <a:pt x="216" y="136"/>
                </a:cubicBezTo>
                <a:cubicBezTo>
                  <a:pt x="212" y="136"/>
                  <a:pt x="208" y="132"/>
                  <a:pt x="208" y="128"/>
                </a:cubicBezTo>
                <a:cubicBezTo>
                  <a:pt x="208" y="124"/>
                  <a:pt x="212" y="120"/>
                  <a:pt x="216" y="120"/>
                </a:cubicBezTo>
                <a:close/>
                <a:moveTo>
                  <a:pt x="152" y="16"/>
                </a:moveTo>
                <a:cubicBezTo>
                  <a:pt x="180" y="16"/>
                  <a:pt x="204" y="37"/>
                  <a:pt x="207" y="64"/>
                </a:cubicBezTo>
                <a:cubicBezTo>
                  <a:pt x="97" y="64"/>
                  <a:pt x="97" y="64"/>
                  <a:pt x="97" y="64"/>
                </a:cubicBezTo>
                <a:cubicBezTo>
                  <a:pt x="100" y="37"/>
                  <a:pt x="124" y="16"/>
                  <a:pt x="152" y="16"/>
                </a:cubicBezTo>
                <a:close/>
                <a:moveTo>
                  <a:pt x="88" y="120"/>
                </a:moveTo>
                <a:cubicBezTo>
                  <a:pt x="92" y="120"/>
                  <a:pt x="96" y="124"/>
                  <a:pt x="96" y="128"/>
                </a:cubicBezTo>
                <a:cubicBezTo>
                  <a:pt x="96" y="132"/>
                  <a:pt x="92" y="136"/>
                  <a:pt x="88" y="136"/>
                </a:cubicBezTo>
                <a:cubicBezTo>
                  <a:pt x="84" y="136"/>
                  <a:pt x="80" y="132"/>
                  <a:pt x="80" y="128"/>
                </a:cubicBezTo>
                <a:cubicBezTo>
                  <a:pt x="80" y="124"/>
                  <a:pt x="84" y="120"/>
                  <a:pt x="88" y="120"/>
                </a:cubicBezTo>
                <a:close/>
                <a:moveTo>
                  <a:pt x="288" y="256"/>
                </a:moveTo>
                <a:cubicBezTo>
                  <a:pt x="16" y="256"/>
                  <a:pt x="16" y="256"/>
                  <a:pt x="16" y="256"/>
                </a:cubicBezTo>
                <a:cubicBezTo>
                  <a:pt x="16" y="80"/>
                  <a:pt x="16" y="80"/>
                  <a:pt x="16" y="80"/>
                </a:cubicBezTo>
                <a:cubicBezTo>
                  <a:pt x="80" y="80"/>
                  <a:pt x="80" y="80"/>
                  <a:pt x="80" y="80"/>
                </a:cubicBezTo>
                <a:cubicBezTo>
                  <a:pt x="80" y="105"/>
                  <a:pt x="80" y="105"/>
                  <a:pt x="80" y="105"/>
                </a:cubicBezTo>
                <a:cubicBezTo>
                  <a:pt x="71" y="108"/>
                  <a:pt x="64" y="117"/>
                  <a:pt x="64" y="128"/>
                </a:cubicBezTo>
                <a:cubicBezTo>
                  <a:pt x="64" y="141"/>
                  <a:pt x="75" y="152"/>
                  <a:pt x="88" y="152"/>
                </a:cubicBezTo>
                <a:cubicBezTo>
                  <a:pt x="101" y="152"/>
                  <a:pt x="112" y="141"/>
                  <a:pt x="112" y="128"/>
                </a:cubicBezTo>
                <a:cubicBezTo>
                  <a:pt x="112" y="118"/>
                  <a:pt x="105" y="109"/>
                  <a:pt x="96" y="105"/>
                </a:cubicBezTo>
                <a:cubicBezTo>
                  <a:pt x="96" y="80"/>
                  <a:pt x="96" y="80"/>
                  <a:pt x="96" y="80"/>
                </a:cubicBezTo>
                <a:cubicBezTo>
                  <a:pt x="208" y="80"/>
                  <a:pt x="208" y="80"/>
                  <a:pt x="208" y="80"/>
                </a:cubicBezTo>
                <a:cubicBezTo>
                  <a:pt x="208" y="105"/>
                  <a:pt x="208" y="105"/>
                  <a:pt x="208" y="105"/>
                </a:cubicBezTo>
                <a:cubicBezTo>
                  <a:pt x="199" y="108"/>
                  <a:pt x="192" y="117"/>
                  <a:pt x="192" y="128"/>
                </a:cubicBezTo>
                <a:cubicBezTo>
                  <a:pt x="192" y="141"/>
                  <a:pt x="203" y="152"/>
                  <a:pt x="216" y="152"/>
                </a:cubicBezTo>
                <a:cubicBezTo>
                  <a:pt x="229" y="152"/>
                  <a:pt x="240" y="141"/>
                  <a:pt x="240" y="128"/>
                </a:cubicBezTo>
                <a:cubicBezTo>
                  <a:pt x="240" y="118"/>
                  <a:pt x="233" y="109"/>
                  <a:pt x="224" y="105"/>
                </a:cubicBezTo>
                <a:cubicBezTo>
                  <a:pt x="224" y="80"/>
                  <a:pt x="224" y="80"/>
                  <a:pt x="224" y="80"/>
                </a:cubicBezTo>
                <a:cubicBezTo>
                  <a:pt x="288" y="80"/>
                  <a:pt x="288" y="80"/>
                  <a:pt x="288" y="80"/>
                </a:cubicBezTo>
                <a:lnTo>
                  <a:pt x="288" y="2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73" name="Freeform 10">
            <a:extLst>
              <a:ext uri="{FF2B5EF4-FFF2-40B4-BE49-F238E27FC236}">
                <a16:creationId xmlns:a16="http://schemas.microsoft.com/office/drawing/2014/main" id="{AD5EB55E-2C05-EF7A-72A9-25137D7CCD84}"/>
              </a:ext>
            </a:extLst>
          </p:cNvPr>
          <p:cNvSpPr>
            <a:spLocks noEditPoints="1"/>
          </p:cNvSpPr>
          <p:nvPr/>
        </p:nvSpPr>
        <p:spPr bwMode="auto">
          <a:xfrm>
            <a:off x="2999380" y="4544780"/>
            <a:ext cx="318635" cy="347517"/>
          </a:xfrm>
          <a:custGeom>
            <a:avLst/>
            <a:gdLst>
              <a:gd name="T0" fmla="*/ 181 w 288"/>
              <a:gd name="T1" fmla="*/ 165 h 312"/>
              <a:gd name="T2" fmla="*/ 224 w 288"/>
              <a:gd name="T3" fmla="*/ 88 h 312"/>
              <a:gd name="T4" fmla="*/ 144 w 288"/>
              <a:gd name="T5" fmla="*/ 0 h 312"/>
              <a:gd name="T6" fmla="*/ 64 w 288"/>
              <a:gd name="T7" fmla="*/ 88 h 312"/>
              <a:gd name="T8" fmla="*/ 107 w 288"/>
              <a:gd name="T9" fmla="*/ 165 h 312"/>
              <a:gd name="T10" fmla="*/ 0 w 288"/>
              <a:gd name="T11" fmla="*/ 304 h 312"/>
              <a:gd name="T12" fmla="*/ 8 w 288"/>
              <a:gd name="T13" fmla="*/ 312 h 312"/>
              <a:gd name="T14" fmla="*/ 280 w 288"/>
              <a:gd name="T15" fmla="*/ 312 h 312"/>
              <a:gd name="T16" fmla="*/ 288 w 288"/>
              <a:gd name="T17" fmla="*/ 304 h 312"/>
              <a:gd name="T18" fmla="*/ 181 w 288"/>
              <a:gd name="T19" fmla="*/ 165 h 312"/>
              <a:gd name="T20" fmla="*/ 80 w 288"/>
              <a:gd name="T21" fmla="*/ 88 h 312"/>
              <a:gd name="T22" fmla="*/ 144 w 288"/>
              <a:gd name="T23" fmla="*/ 16 h 312"/>
              <a:gd name="T24" fmla="*/ 208 w 288"/>
              <a:gd name="T25" fmla="*/ 88 h 312"/>
              <a:gd name="T26" fmla="*/ 144 w 288"/>
              <a:gd name="T27" fmla="*/ 160 h 312"/>
              <a:gd name="T28" fmla="*/ 80 w 288"/>
              <a:gd name="T29" fmla="*/ 88 h 312"/>
              <a:gd name="T30" fmla="*/ 16 w 288"/>
              <a:gd name="T31" fmla="*/ 296 h 312"/>
              <a:gd name="T32" fmla="*/ 144 w 288"/>
              <a:gd name="T33" fmla="*/ 176 h 312"/>
              <a:gd name="T34" fmla="*/ 272 w 288"/>
              <a:gd name="T35" fmla="*/ 296 h 312"/>
              <a:gd name="T36" fmla="*/ 16 w 288"/>
              <a:gd name="T37" fmla="*/ 2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312">
                <a:moveTo>
                  <a:pt x="181" y="165"/>
                </a:moveTo>
                <a:cubicBezTo>
                  <a:pt x="207" y="149"/>
                  <a:pt x="224" y="117"/>
                  <a:pt x="224" y="88"/>
                </a:cubicBezTo>
                <a:cubicBezTo>
                  <a:pt x="224" y="46"/>
                  <a:pt x="190" y="0"/>
                  <a:pt x="144" y="0"/>
                </a:cubicBezTo>
                <a:cubicBezTo>
                  <a:pt x="98" y="0"/>
                  <a:pt x="64" y="46"/>
                  <a:pt x="64" y="88"/>
                </a:cubicBezTo>
                <a:cubicBezTo>
                  <a:pt x="64" y="117"/>
                  <a:pt x="81" y="149"/>
                  <a:pt x="107" y="165"/>
                </a:cubicBezTo>
                <a:cubicBezTo>
                  <a:pt x="45" y="181"/>
                  <a:pt x="0" y="238"/>
                  <a:pt x="0" y="304"/>
                </a:cubicBezTo>
                <a:cubicBezTo>
                  <a:pt x="0" y="308"/>
                  <a:pt x="4" y="312"/>
                  <a:pt x="8" y="312"/>
                </a:cubicBezTo>
                <a:cubicBezTo>
                  <a:pt x="280" y="312"/>
                  <a:pt x="280" y="312"/>
                  <a:pt x="280" y="312"/>
                </a:cubicBezTo>
                <a:cubicBezTo>
                  <a:pt x="284" y="312"/>
                  <a:pt x="288" y="308"/>
                  <a:pt x="288" y="304"/>
                </a:cubicBezTo>
                <a:cubicBezTo>
                  <a:pt x="288" y="238"/>
                  <a:pt x="243" y="181"/>
                  <a:pt x="181" y="165"/>
                </a:cubicBezTo>
                <a:close/>
                <a:moveTo>
                  <a:pt x="80" y="88"/>
                </a:moveTo>
                <a:cubicBezTo>
                  <a:pt x="80" y="47"/>
                  <a:pt x="114" y="16"/>
                  <a:pt x="144" y="16"/>
                </a:cubicBezTo>
                <a:cubicBezTo>
                  <a:pt x="174" y="16"/>
                  <a:pt x="208" y="47"/>
                  <a:pt x="208" y="88"/>
                </a:cubicBezTo>
                <a:cubicBezTo>
                  <a:pt x="208" y="129"/>
                  <a:pt x="174" y="160"/>
                  <a:pt x="144" y="160"/>
                </a:cubicBezTo>
                <a:cubicBezTo>
                  <a:pt x="114" y="160"/>
                  <a:pt x="80" y="129"/>
                  <a:pt x="80" y="88"/>
                </a:cubicBezTo>
                <a:close/>
                <a:moveTo>
                  <a:pt x="16" y="296"/>
                </a:moveTo>
                <a:cubicBezTo>
                  <a:pt x="20" y="229"/>
                  <a:pt x="76" y="176"/>
                  <a:pt x="144" y="176"/>
                </a:cubicBezTo>
                <a:cubicBezTo>
                  <a:pt x="212" y="176"/>
                  <a:pt x="268" y="229"/>
                  <a:pt x="272" y="296"/>
                </a:cubicBezTo>
                <a:lnTo>
                  <a:pt x="16" y="2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74" name="Freeform 11">
            <a:extLst>
              <a:ext uri="{FF2B5EF4-FFF2-40B4-BE49-F238E27FC236}">
                <a16:creationId xmlns:a16="http://schemas.microsoft.com/office/drawing/2014/main" id="{2DDBE82B-CD0B-F61F-13E6-45DCF6E329D5}"/>
              </a:ext>
            </a:extLst>
          </p:cNvPr>
          <p:cNvSpPr>
            <a:spLocks noEditPoints="1"/>
          </p:cNvSpPr>
          <p:nvPr/>
        </p:nvSpPr>
        <p:spPr bwMode="auto">
          <a:xfrm>
            <a:off x="3545675" y="5681667"/>
            <a:ext cx="354039" cy="294412"/>
          </a:xfrm>
          <a:custGeom>
            <a:avLst/>
            <a:gdLst>
              <a:gd name="T0" fmla="*/ 296 w 320"/>
              <a:gd name="T1" fmla="*/ 0 h 264"/>
              <a:gd name="T2" fmla="*/ 24 w 320"/>
              <a:gd name="T3" fmla="*/ 0 h 264"/>
              <a:gd name="T4" fmla="*/ 0 w 320"/>
              <a:gd name="T5" fmla="*/ 24 h 264"/>
              <a:gd name="T6" fmla="*/ 0 w 320"/>
              <a:gd name="T7" fmla="*/ 192 h 264"/>
              <a:gd name="T8" fmla="*/ 24 w 320"/>
              <a:gd name="T9" fmla="*/ 216 h 264"/>
              <a:gd name="T10" fmla="*/ 112 w 320"/>
              <a:gd name="T11" fmla="*/ 216 h 264"/>
              <a:gd name="T12" fmla="*/ 112 w 320"/>
              <a:gd name="T13" fmla="*/ 233 h 264"/>
              <a:gd name="T14" fmla="*/ 107 w 320"/>
              <a:gd name="T15" fmla="*/ 241 h 264"/>
              <a:gd name="T16" fmla="*/ 101 w 320"/>
              <a:gd name="T17" fmla="*/ 258 h 264"/>
              <a:gd name="T18" fmla="*/ 112 w 320"/>
              <a:gd name="T19" fmla="*/ 264 h 264"/>
              <a:gd name="T20" fmla="*/ 204 w 320"/>
              <a:gd name="T21" fmla="*/ 264 h 264"/>
              <a:gd name="T22" fmla="*/ 220 w 320"/>
              <a:gd name="T23" fmla="*/ 257 h 264"/>
              <a:gd name="T24" fmla="*/ 213 w 320"/>
              <a:gd name="T25" fmla="*/ 239 h 264"/>
              <a:gd name="T26" fmla="*/ 208 w 320"/>
              <a:gd name="T27" fmla="*/ 232 h 264"/>
              <a:gd name="T28" fmla="*/ 208 w 320"/>
              <a:gd name="T29" fmla="*/ 216 h 264"/>
              <a:gd name="T30" fmla="*/ 296 w 320"/>
              <a:gd name="T31" fmla="*/ 216 h 264"/>
              <a:gd name="T32" fmla="*/ 320 w 320"/>
              <a:gd name="T33" fmla="*/ 192 h 264"/>
              <a:gd name="T34" fmla="*/ 320 w 320"/>
              <a:gd name="T35" fmla="*/ 24 h 264"/>
              <a:gd name="T36" fmla="*/ 296 w 320"/>
              <a:gd name="T37" fmla="*/ 0 h 264"/>
              <a:gd name="T38" fmla="*/ 121 w 320"/>
              <a:gd name="T39" fmla="*/ 248 h 264"/>
              <a:gd name="T40" fmla="*/ 128 w 320"/>
              <a:gd name="T41" fmla="*/ 233 h 264"/>
              <a:gd name="T42" fmla="*/ 128 w 320"/>
              <a:gd name="T43" fmla="*/ 216 h 264"/>
              <a:gd name="T44" fmla="*/ 192 w 320"/>
              <a:gd name="T45" fmla="*/ 216 h 264"/>
              <a:gd name="T46" fmla="*/ 192 w 320"/>
              <a:gd name="T47" fmla="*/ 233 h 264"/>
              <a:gd name="T48" fmla="*/ 200 w 320"/>
              <a:gd name="T49" fmla="*/ 248 h 264"/>
              <a:gd name="T50" fmla="*/ 121 w 320"/>
              <a:gd name="T51" fmla="*/ 248 h 264"/>
              <a:gd name="T52" fmla="*/ 304 w 320"/>
              <a:gd name="T53" fmla="*/ 192 h 264"/>
              <a:gd name="T54" fmla="*/ 296 w 320"/>
              <a:gd name="T55" fmla="*/ 200 h 264"/>
              <a:gd name="T56" fmla="*/ 24 w 320"/>
              <a:gd name="T57" fmla="*/ 200 h 264"/>
              <a:gd name="T58" fmla="*/ 16 w 320"/>
              <a:gd name="T59" fmla="*/ 192 h 264"/>
              <a:gd name="T60" fmla="*/ 16 w 320"/>
              <a:gd name="T61" fmla="*/ 168 h 264"/>
              <a:gd name="T62" fmla="*/ 304 w 320"/>
              <a:gd name="T63" fmla="*/ 168 h 264"/>
              <a:gd name="T64" fmla="*/ 304 w 320"/>
              <a:gd name="T65" fmla="*/ 192 h 264"/>
              <a:gd name="T66" fmla="*/ 304 w 320"/>
              <a:gd name="T67" fmla="*/ 152 h 264"/>
              <a:gd name="T68" fmla="*/ 16 w 320"/>
              <a:gd name="T69" fmla="*/ 152 h 264"/>
              <a:gd name="T70" fmla="*/ 16 w 320"/>
              <a:gd name="T71" fmla="*/ 24 h 264"/>
              <a:gd name="T72" fmla="*/ 24 w 320"/>
              <a:gd name="T73" fmla="*/ 16 h 264"/>
              <a:gd name="T74" fmla="*/ 296 w 320"/>
              <a:gd name="T75" fmla="*/ 16 h 264"/>
              <a:gd name="T76" fmla="*/ 304 w 320"/>
              <a:gd name="T77" fmla="*/ 24 h 264"/>
              <a:gd name="T78" fmla="*/ 304 w 320"/>
              <a:gd name="T79"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64">
                <a:moveTo>
                  <a:pt x="296" y="0"/>
                </a:moveTo>
                <a:cubicBezTo>
                  <a:pt x="24" y="0"/>
                  <a:pt x="24" y="0"/>
                  <a:pt x="24" y="0"/>
                </a:cubicBezTo>
                <a:cubicBezTo>
                  <a:pt x="11" y="0"/>
                  <a:pt x="0" y="11"/>
                  <a:pt x="0" y="24"/>
                </a:cubicBezTo>
                <a:cubicBezTo>
                  <a:pt x="0" y="192"/>
                  <a:pt x="0" y="192"/>
                  <a:pt x="0" y="192"/>
                </a:cubicBezTo>
                <a:cubicBezTo>
                  <a:pt x="0" y="205"/>
                  <a:pt x="11" y="216"/>
                  <a:pt x="24" y="216"/>
                </a:cubicBezTo>
                <a:cubicBezTo>
                  <a:pt x="112" y="216"/>
                  <a:pt x="112" y="216"/>
                  <a:pt x="112" y="216"/>
                </a:cubicBezTo>
                <a:cubicBezTo>
                  <a:pt x="112" y="233"/>
                  <a:pt x="112" y="233"/>
                  <a:pt x="112" y="233"/>
                </a:cubicBezTo>
                <a:cubicBezTo>
                  <a:pt x="112" y="234"/>
                  <a:pt x="108" y="239"/>
                  <a:pt x="107" y="241"/>
                </a:cubicBezTo>
                <a:cubicBezTo>
                  <a:pt x="102" y="246"/>
                  <a:pt x="98" y="252"/>
                  <a:pt x="101" y="258"/>
                </a:cubicBezTo>
                <a:cubicBezTo>
                  <a:pt x="102" y="261"/>
                  <a:pt x="106" y="264"/>
                  <a:pt x="112" y="264"/>
                </a:cubicBezTo>
                <a:cubicBezTo>
                  <a:pt x="204" y="264"/>
                  <a:pt x="204" y="264"/>
                  <a:pt x="204" y="264"/>
                </a:cubicBezTo>
                <a:cubicBezTo>
                  <a:pt x="208" y="264"/>
                  <a:pt x="217" y="264"/>
                  <a:pt x="220" y="257"/>
                </a:cubicBezTo>
                <a:cubicBezTo>
                  <a:pt x="224" y="250"/>
                  <a:pt x="218" y="244"/>
                  <a:pt x="213" y="239"/>
                </a:cubicBezTo>
                <a:cubicBezTo>
                  <a:pt x="212" y="237"/>
                  <a:pt x="209" y="234"/>
                  <a:pt x="208" y="232"/>
                </a:cubicBezTo>
                <a:cubicBezTo>
                  <a:pt x="208" y="216"/>
                  <a:pt x="208" y="216"/>
                  <a:pt x="208" y="216"/>
                </a:cubicBezTo>
                <a:cubicBezTo>
                  <a:pt x="296" y="216"/>
                  <a:pt x="296" y="216"/>
                  <a:pt x="296" y="216"/>
                </a:cubicBezTo>
                <a:cubicBezTo>
                  <a:pt x="309" y="216"/>
                  <a:pt x="320" y="205"/>
                  <a:pt x="320" y="192"/>
                </a:cubicBezTo>
                <a:cubicBezTo>
                  <a:pt x="320" y="24"/>
                  <a:pt x="320" y="24"/>
                  <a:pt x="320" y="24"/>
                </a:cubicBezTo>
                <a:cubicBezTo>
                  <a:pt x="320" y="11"/>
                  <a:pt x="309" y="0"/>
                  <a:pt x="296" y="0"/>
                </a:cubicBezTo>
                <a:close/>
                <a:moveTo>
                  <a:pt x="121" y="248"/>
                </a:moveTo>
                <a:cubicBezTo>
                  <a:pt x="125" y="244"/>
                  <a:pt x="128" y="238"/>
                  <a:pt x="128" y="233"/>
                </a:cubicBezTo>
                <a:cubicBezTo>
                  <a:pt x="128" y="216"/>
                  <a:pt x="128" y="216"/>
                  <a:pt x="128" y="216"/>
                </a:cubicBezTo>
                <a:cubicBezTo>
                  <a:pt x="192" y="216"/>
                  <a:pt x="192" y="216"/>
                  <a:pt x="192" y="216"/>
                </a:cubicBezTo>
                <a:cubicBezTo>
                  <a:pt x="192" y="233"/>
                  <a:pt x="192" y="233"/>
                  <a:pt x="192" y="233"/>
                </a:cubicBezTo>
                <a:cubicBezTo>
                  <a:pt x="192" y="238"/>
                  <a:pt x="196" y="244"/>
                  <a:pt x="200" y="248"/>
                </a:cubicBezTo>
                <a:lnTo>
                  <a:pt x="121" y="248"/>
                </a:lnTo>
                <a:close/>
                <a:moveTo>
                  <a:pt x="304" y="192"/>
                </a:moveTo>
                <a:cubicBezTo>
                  <a:pt x="304" y="196"/>
                  <a:pt x="300" y="200"/>
                  <a:pt x="296" y="200"/>
                </a:cubicBezTo>
                <a:cubicBezTo>
                  <a:pt x="24" y="200"/>
                  <a:pt x="24" y="200"/>
                  <a:pt x="24" y="200"/>
                </a:cubicBezTo>
                <a:cubicBezTo>
                  <a:pt x="20" y="200"/>
                  <a:pt x="16" y="196"/>
                  <a:pt x="16" y="192"/>
                </a:cubicBezTo>
                <a:cubicBezTo>
                  <a:pt x="16" y="168"/>
                  <a:pt x="16" y="168"/>
                  <a:pt x="16" y="168"/>
                </a:cubicBezTo>
                <a:cubicBezTo>
                  <a:pt x="304" y="168"/>
                  <a:pt x="304" y="168"/>
                  <a:pt x="304" y="168"/>
                </a:cubicBezTo>
                <a:lnTo>
                  <a:pt x="304" y="192"/>
                </a:lnTo>
                <a:close/>
                <a:moveTo>
                  <a:pt x="304" y="152"/>
                </a:moveTo>
                <a:cubicBezTo>
                  <a:pt x="16" y="152"/>
                  <a:pt x="16" y="152"/>
                  <a:pt x="16" y="152"/>
                </a:cubicBezTo>
                <a:cubicBezTo>
                  <a:pt x="16" y="24"/>
                  <a:pt x="16" y="24"/>
                  <a:pt x="16" y="24"/>
                </a:cubicBezTo>
                <a:cubicBezTo>
                  <a:pt x="16" y="20"/>
                  <a:pt x="20" y="16"/>
                  <a:pt x="24" y="16"/>
                </a:cubicBezTo>
                <a:cubicBezTo>
                  <a:pt x="296" y="16"/>
                  <a:pt x="296" y="16"/>
                  <a:pt x="296" y="16"/>
                </a:cubicBezTo>
                <a:cubicBezTo>
                  <a:pt x="300" y="16"/>
                  <a:pt x="304" y="20"/>
                  <a:pt x="304" y="24"/>
                </a:cubicBezTo>
                <a:lnTo>
                  <a:pt x="304"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75" name="Freeform 12">
            <a:extLst>
              <a:ext uri="{FF2B5EF4-FFF2-40B4-BE49-F238E27FC236}">
                <a16:creationId xmlns:a16="http://schemas.microsoft.com/office/drawing/2014/main" id="{FC80BA1B-FB02-6404-ADBD-A1201F7E6EF5}"/>
              </a:ext>
            </a:extLst>
          </p:cNvPr>
          <p:cNvSpPr>
            <a:spLocks noEditPoints="1"/>
          </p:cNvSpPr>
          <p:nvPr/>
        </p:nvSpPr>
        <p:spPr bwMode="auto">
          <a:xfrm>
            <a:off x="8496032" y="3314034"/>
            <a:ext cx="247827" cy="375468"/>
          </a:xfrm>
          <a:custGeom>
            <a:avLst/>
            <a:gdLst>
              <a:gd name="T0" fmla="*/ 112 w 224"/>
              <a:gd name="T1" fmla="*/ 0 h 337"/>
              <a:gd name="T2" fmla="*/ 0 w 224"/>
              <a:gd name="T3" fmla="*/ 111 h 337"/>
              <a:gd name="T4" fmla="*/ 107 w 224"/>
              <a:gd name="T5" fmla="*/ 334 h 337"/>
              <a:gd name="T6" fmla="*/ 117 w 224"/>
              <a:gd name="T7" fmla="*/ 334 h 337"/>
              <a:gd name="T8" fmla="*/ 224 w 224"/>
              <a:gd name="T9" fmla="*/ 111 h 337"/>
              <a:gd name="T10" fmla="*/ 112 w 224"/>
              <a:gd name="T11" fmla="*/ 0 h 337"/>
              <a:gd name="T12" fmla="*/ 112 w 224"/>
              <a:gd name="T13" fmla="*/ 317 h 337"/>
              <a:gd name="T14" fmla="*/ 16 w 224"/>
              <a:gd name="T15" fmla="*/ 111 h 337"/>
              <a:gd name="T16" fmla="*/ 112 w 224"/>
              <a:gd name="T17" fmla="*/ 16 h 337"/>
              <a:gd name="T18" fmla="*/ 208 w 224"/>
              <a:gd name="T19" fmla="*/ 111 h 337"/>
              <a:gd name="T20" fmla="*/ 112 w 224"/>
              <a:gd name="T21" fmla="*/ 317 h 337"/>
              <a:gd name="T22" fmla="*/ 112 w 224"/>
              <a:gd name="T23" fmla="*/ 48 h 337"/>
              <a:gd name="T24" fmla="*/ 48 w 224"/>
              <a:gd name="T25" fmla="*/ 112 h 337"/>
              <a:gd name="T26" fmla="*/ 112 w 224"/>
              <a:gd name="T27" fmla="*/ 176 h 337"/>
              <a:gd name="T28" fmla="*/ 176 w 224"/>
              <a:gd name="T29" fmla="*/ 112 h 337"/>
              <a:gd name="T30" fmla="*/ 112 w 224"/>
              <a:gd name="T31" fmla="*/ 48 h 337"/>
              <a:gd name="T32" fmla="*/ 112 w 224"/>
              <a:gd name="T33" fmla="*/ 160 h 337"/>
              <a:gd name="T34" fmla="*/ 64 w 224"/>
              <a:gd name="T35" fmla="*/ 112 h 337"/>
              <a:gd name="T36" fmla="*/ 112 w 224"/>
              <a:gd name="T37" fmla="*/ 64 h 337"/>
              <a:gd name="T38" fmla="*/ 160 w 224"/>
              <a:gd name="T39" fmla="*/ 112 h 337"/>
              <a:gd name="T40" fmla="*/ 112 w 224"/>
              <a:gd name="T41" fmla="*/ 16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337">
                <a:moveTo>
                  <a:pt x="112" y="0"/>
                </a:moveTo>
                <a:cubicBezTo>
                  <a:pt x="50" y="0"/>
                  <a:pt x="0" y="50"/>
                  <a:pt x="0" y="111"/>
                </a:cubicBezTo>
                <a:cubicBezTo>
                  <a:pt x="0" y="241"/>
                  <a:pt x="102" y="330"/>
                  <a:pt x="107" y="334"/>
                </a:cubicBezTo>
                <a:cubicBezTo>
                  <a:pt x="110" y="337"/>
                  <a:pt x="114" y="337"/>
                  <a:pt x="117" y="334"/>
                </a:cubicBezTo>
                <a:cubicBezTo>
                  <a:pt x="122" y="330"/>
                  <a:pt x="224" y="241"/>
                  <a:pt x="224" y="111"/>
                </a:cubicBezTo>
                <a:cubicBezTo>
                  <a:pt x="224" y="50"/>
                  <a:pt x="174" y="0"/>
                  <a:pt x="112" y="0"/>
                </a:cubicBezTo>
                <a:close/>
                <a:moveTo>
                  <a:pt x="112" y="317"/>
                </a:moveTo>
                <a:cubicBezTo>
                  <a:pt x="91" y="297"/>
                  <a:pt x="16" y="217"/>
                  <a:pt x="16" y="111"/>
                </a:cubicBezTo>
                <a:cubicBezTo>
                  <a:pt x="16" y="58"/>
                  <a:pt x="59" y="16"/>
                  <a:pt x="112" y="16"/>
                </a:cubicBezTo>
                <a:cubicBezTo>
                  <a:pt x="165" y="16"/>
                  <a:pt x="208" y="58"/>
                  <a:pt x="208" y="111"/>
                </a:cubicBezTo>
                <a:cubicBezTo>
                  <a:pt x="208" y="217"/>
                  <a:pt x="133" y="297"/>
                  <a:pt x="112" y="317"/>
                </a:cubicBezTo>
                <a:close/>
                <a:moveTo>
                  <a:pt x="112" y="48"/>
                </a:moveTo>
                <a:cubicBezTo>
                  <a:pt x="77" y="48"/>
                  <a:pt x="48" y="77"/>
                  <a:pt x="48" y="112"/>
                </a:cubicBezTo>
                <a:cubicBezTo>
                  <a:pt x="48" y="147"/>
                  <a:pt x="77" y="176"/>
                  <a:pt x="112" y="176"/>
                </a:cubicBezTo>
                <a:cubicBezTo>
                  <a:pt x="147" y="176"/>
                  <a:pt x="176" y="147"/>
                  <a:pt x="176" y="112"/>
                </a:cubicBezTo>
                <a:cubicBezTo>
                  <a:pt x="176" y="77"/>
                  <a:pt x="147" y="48"/>
                  <a:pt x="112" y="48"/>
                </a:cubicBezTo>
                <a:close/>
                <a:moveTo>
                  <a:pt x="112" y="160"/>
                </a:moveTo>
                <a:cubicBezTo>
                  <a:pt x="86" y="160"/>
                  <a:pt x="64" y="138"/>
                  <a:pt x="64" y="112"/>
                </a:cubicBezTo>
                <a:cubicBezTo>
                  <a:pt x="64" y="86"/>
                  <a:pt x="86" y="64"/>
                  <a:pt x="112" y="64"/>
                </a:cubicBezTo>
                <a:cubicBezTo>
                  <a:pt x="138" y="64"/>
                  <a:pt x="160" y="86"/>
                  <a:pt x="160" y="112"/>
                </a:cubicBezTo>
                <a:cubicBezTo>
                  <a:pt x="160" y="138"/>
                  <a:pt x="138" y="160"/>
                  <a:pt x="112" y="16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1219170">
              <a:defRPr/>
            </a:pPr>
            <a:endParaRPr lang="en-IN" sz="900" kern="0">
              <a:solidFill>
                <a:srgbClr val="3C3C3C">
                  <a:lumMod val="10000"/>
                </a:srgbClr>
              </a:solidFill>
              <a:latin typeface="Arial" panose="020B0604020202020204"/>
              <a:sym typeface="Montserrat Regular"/>
            </a:endParaRPr>
          </a:p>
        </p:txBody>
      </p:sp>
      <p:sp>
        <p:nvSpPr>
          <p:cNvPr id="76" name="Title 1">
            <a:extLst>
              <a:ext uri="{FF2B5EF4-FFF2-40B4-BE49-F238E27FC236}">
                <a16:creationId xmlns:a16="http://schemas.microsoft.com/office/drawing/2014/main" id="{F4C04BF3-75A8-BDC4-BE7D-EFEC80769846}"/>
              </a:ext>
            </a:extLst>
          </p:cNvPr>
          <p:cNvSpPr txBox="1">
            <a:spLocks/>
          </p:cNvSpPr>
          <p:nvPr/>
        </p:nvSpPr>
        <p:spPr>
          <a:xfrm>
            <a:off x="747601" y="566576"/>
            <a:ext cx="10972800" cy="71108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25400" tIns="25400" rIns="25400" bIns="25400" rtlCol="0" anchor="ctr">
            <a:noAutofit/>
          </a:bodyPr>
          <a:lstStyle>
            <a:lvl1pPr algn="l" eaLnBrk="1" hangingPunct="1">
              <a:lnSpc>
                <a:spcPct val="80000"/>
              </a:lnSpc>
              <a:defRPr sz="3600" kern="1200" spc="-144">
                <a:solidFill>
                  <a:srgbClr val="D28E32"/>
                </a:solidFill>
                <a:latin typeface="Abadi" panose="020B0604020104020204" pitchFamily="34" charset="0"/>
                <a:ea typeface="+mn-ea"/>
                <a:cs typeface="Arial" panose="020B0604020202020204" pitchFamily="34" charset="0"/>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endParaRPr lang="en-IN" sz="2667" b="1" cap="all" spc="-192" dirty="0">
              <a:solidFill>
                <a:srgbClr val="3C3C3C">
                  <a:lumMod val="10000"/>
                </a:srgbClr>
              </a:solidFill>
              <a:latin typeface="Arial" panose="020B0604020202020204"/>
              <a:sym typeface="Calibri"/>
            </a:endParaRPr>
          </a:p>
        </p:txBody>
      </p:sp>
      <p:pic>
        <p:nvPicPr>
          <p:cNvPr id="77" name="Picture 76">
            <a:extLst>
              <a:ext uri="{FF2B5EF4-FFF2-40B4-BE49-F238E27FC236}">
                <a16:creationId xmlns:a16="http://schemas.microsoft.com/office/drawing/2014/main" id="{EBC3710E-9F37-8D56-A609-B8785BA7F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06875" y="3301718"/>
            <a:ext cx="1271844" cy="1536325"/>
          </a:xfrm>
          <a:prstGeom prst="rect">
            <a:avLst/>
          </a:prstGeom>
        </p:spPr>
      </p:pic>
      <p:sp>
        <p:nvSpPr>
          <p:cNvPr id="2" name="TextBox 1">
            <a:extLst>
              <a:ext uri="{FF2B5EF4-FFF2-40B4-BE49-F238E27FC236}">
                <a16:creationId xmlns:a16="http://schemas.microsoft.com/office/drawing/2014/main" id="{FCD79F04-F142-891F-5892-9ACF713851FA}"/>
              </a:ext>
            </a:extLst>
          </p:cNvPr>
          <p:cNvSpPr txBox="1"/>
          <p:nvPr/>
        </p:nvSpPr>
        <p:spPr>
          <a:xfrm>
            <a:off x="878884" y="775117"/>
            <a:ext cx="9371435" cy="410433"/>
          </a:xfrm>
          <a:prstGeom prst="rect">
            <a:avLst/>
          </a:prstGeom>
          <a:noFill/>
        </p:spPr>
        <p:txBody>
          <a:bodyPr wrap="square" lIns="0" tIns="0" rIns="0" bIns="0" rtlCol="0">
            <a:spAutoFit/>
          </a:bodyPr>
          <a:lstStyle/>
          <a:p>
            <a:pPr defTabSz="914377">
              <a:defRPr/>
            </a:pPr>
            <a:r>
              <a:rPr lang="en-US" sz="2667" b="1" dirty="0">
                <a:solidFill>
                  <a:srgbClr val="030304"/>
                </a:solidFill>
                <a:latin typeface="Arial" panose="020B0604020202020204"/>
                <a:sym typeface="Calibri"/>
              </a:rPr>
              <a:t>C2. Service Delivery Environment: Internal Factors</a:t>
            </a:r>
          </a:p>
        </p:txBody>
      </p:sp>
    </p:spTree>
    <p:extLst>
      <p:ext uri="{BB962C8B-B14F-4D97-AF65-F5344CB8AC3E}">
        <p14:creationId xmlns:p14="http://schemas.microsoft.com/office/powerpoint/2010/main" val="388931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7552-7AEA-D918-55CB-9D43E3A1EA8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18A2933-2566-D3E4-7816-8A6A671D7B9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3692" b="13692"/>
          <a:stretch/>
        </p:blipFill>
        <p:spPr>
          <a:xfrm>
            <a:off x="1" y="-22843"/>
            <a:ext cx="12192001" cy="5955557"/>
          </a:xfrm>
        </p:spPr>
      </p:pic>
      <p:sp>
        <p:nvSpPr>
          <p:cNvPr id="3" name="Text Placeholder 2">
            <a:extLst>
              <a:ext uri="{FF2B5EF4-FFF2-40B4-BE49-F238E27FC236}">
                <a16:creationId xmlns:a16="http://schemas.microsoft.com/office/drawing/2014/main" id="{DC273CE9-DFB7-5663-8B33-B3BA2075E8DF}"/>
              </a:ext>
            </a:extLst>
          </p:cNvPr>
          <p:cNvSpPr>
            <a:spLocks noGrp="1"/>
          </p:cNvSpPr>
          <p:nvPr>
            <p:ph type="body" sz="quarter" idx="11"/>
          </p:nvPr>
        </p:nvSpPr>
        <p:spPr>
          <a:xfrm>
            <a:off x="276906" y="1931323"/>
            <a:ext cx="4916487" cy="604583"/>
          </a:xfrm>
        </p:spPr>
        <p:txBody>
          <a:bodyPr/>
          <a:lstStyle/>
          <a:p>
            <a:r>
              <a:rPr lang="en-ZA" sz="8000">
                <a:solidFill>
                  <a:srgbClr val="DF6626"/>
                </a:solidFill>
              </a:rPr>
              <a:t>PART D</a:t>
            </a:r>
            <a:endParaRPr lang="en-ZA" sz="8000" dirty="0">
              <a:solidFill>
                <a:srgbClr val="DF6626"/>
              </a:solidFill>
            </a:endParaRPr>
          </a:p>
        </p:txBody>
      </p:sp>
      <p:sp>
        <p:nvSpPr>
          <p:cNvPr id="4" name="Text Placeholder 3">
            <a:extLst>
              <a:ext uri="{FF2B5EF4-FFF2-40B4-BE49-F238E27FC236}">
                <a16:creationId xmlns:a16="http://schemas.microsoft.com/office/drawing/2014/main" id="{5375A0D2-071C-E4A4-DA93-A952BD98112E}"/>
              </a:ext>
            </a:extLst>
          </p:cNvPr>
          <p:cNvSpPr>
            <a:spLocks noGrp="1"/>
          </p:cNvSpPr>
          <p:nvPr>
            <p:ph type="body" sz="quarter" idx="12"/>
          </p:nvPr>
        </p:nvSpPr>
        <p:spPr>
          <a:xfrm>
            <a:off x="276906" y="2954937"/>
            <a:ext cx="7658781" cy="1987916"/>
          </a:xfrm>
        </p:spPr>
        <p:txBody>
          <a:bodyPr/>
          <a:lstStyle/>
          <a:p>
            <a:r>
              <a:rPr lang="en-ZA" sz="3200">
                <a:solidFill>
                  <a:srgbClr val="DF6626"/>
                </a:solidFill>
              </a:rPr>
              <a:t>Future</a:t>
            </a:r>
            <a:endParaRPr lang="en-ZA" dirty="0">
              <a:solidFill>
                <a:srgbClr val="DF6626"/>
              </a:solidFill>
            </a:endParaRPr>
          </a:p>
        </p:txBody>
      </p:sp>
      <p:pic>
        <p:nvPicPr>
          <p:cNvPr id="16" name="Picture 15" descr="A logo with hands in a circle&#10;&#10;AI-generated content may be incorrect.">
            <a:extLst>
              <a:ext uri="{FF2B5EF4-FFF2-40B4-BE49-F238E27FC236}">
                <a16:creationId xmlns:a16="http://schemas.microsoft.com/office/drawing/2014/main" id="{253512D7-2A6B-C5B8-9186-AC293090F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43"/>
            <a:ext cx="1577067" cy="1209480"/>
          </a:xfrm>
          <a:prstGeom prst="rect">
            <a:avLst/>
          </a:prstGeom>
        </p:spPr>
      </p:pic>
    </p:spTree>
    <p:extLst>
      <p:ext uri="{BB962C8B-B14F-4D97-AF65-F5344CB8AC3E}">
        <p14:creationId xmlns:p14="http://schemas.microsoft.com/office/powerpoint/2010/main" val="367500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448E-9159-B41E-D023-BD4B96B53F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F0F92C1-40AE-3BD7-114B-9DB3544AE7B9}"/>
              </a:ext>
            </a:extLst>
          </p:cNvPr>
          <p:cNvPicPr>
            <a:picLocks noChangeAspect="1"/>
          </p:cNvPicPr>
          <p:nvPr/>
        </p:nvPicPr>
        <p:blipFill>
          <a:blip r:embed="rId2"/>
          <a:stretch>
            <a:fillRect/>
          </a:stretch>
        </p:blipFill>
        <p:spPr>
          <a:xfrm>
            <a:off x="5041625" y="1145188"/>
            <a:ext cx="1280737" cy="1280737"/>
          </a:xfrm>
          <a:prstGeom prst="rect">
            <a:avLst/>
          </a:prstGeom>
          <a:solidFill>
            <a:srgbClr val="F39522"/>
          </a:solidFill>
          <a:effectLst>
            <a:outerShdw blurRad="76200" dir="13500000" sy="23000" kx="1200000" algn="br" rotWithShape="0">
              <a:prstClr val="black">
                <a:alpha val="20000"/>
              </a:prstClr>
            </a:outerShdw>
          </a:effectLst>
        </p:spPr>
      </p:pic>
      <p:sp>
        <p:nvSpPr>
          <p:cNvPr id="3" name="Freeform: Shape 2">
            <a:extLst>
              <a:ext uri="{FF2B5EF4-FFF2-40B4-BE49-F238E27FC236}">
                <a16:creationId xmlns:a16="http://schemas.microsoft.com/office/drawing/2014/main" id="{37A7AC70-BDD7-C33C-9320-B915AB46009C}"/>
              </a:ext>
            </a:extLst>
          </p:cNvPr>
          <p:cNvSpPr/>
          <p:nvPr/>
        </p:nvSpPr>
        <p:spPr>
          <a:xfrm>
            <a:off x="1053459" y="5821470"/>
            <a:ext cx="788005" cy="788005"/>
          </a:xfrm>
          <a:custGeom>
            <a:avLst/>
            <a:gdLst>
              <a:gd name="connsiteX0" fmla="*/ 382187 w 382187"/>
              <a:gd name="connsiteY0" fmla="*/ 191094 h 382187"/>
              <a:gd name="connsiteX1" fmla="*/ 191094 w 382187"/>
              <a:gd name="connsiteY1" fmla="*/ 382187 h 382187"/>
              <a:gd name="connsiteX2" fmla="*/ 0 w 382187"/>
              <a:gd name="connsiteY2" fmla="*/ 191094 h 382187"/>
              <a:gd name="connsiteX3" fmla="*/ 191094 w 382187"/>
              <a:gd name="connsiteY3" fmla="*/ 0 h 382187"/>
              <a:gd name="connsiteX4" fmla="*/ 382187 w 382187"/>
              <a:gd name="connsiteY4" fmla="*/ 191094 h 38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87" h="382187">
                <a:moveTo>
                  <a:pt x="382187" y="191094"/>
                </a:moveTo>
                <a:cubicBezTo>
                  <a:pt x="382187" y="296632"/>
                  <a:pt x="296632" y="382187"/>
                  <a:pt x="191094" y="382187"/>
                </a:cubicBezTo>
                <a:cubicBezTo>
                  <a:pt x="85556" y="382187"/>
                  <a:pt x="0" y="296632"/>
                  <a:pt x="0" y="191094"/>
                </a:cubicBezTo>
                <a:cubicBezTo>
                  <a:pt x="0" y="85556"/>
                  <a:pt x="85556" y="0"/>
                  <a:pt x="191094" y="0"/>
                </a:cubicBezTo>
                <a:cubicBezTo>
                  <a:pt x="296632" y="0"/>
                  <a:pt x="382187" y="85556"/>
                  <a:pt x="382187" y="191094"/>
                </a:cubicBezTo>
                <a:close/>
              </a:path>
            </a:pathLst>
          </a:custGeom>
          <a:solidFill>
            <a:srgbClr val="000000"/>
          </a:solid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sp>
        <p:nvSpPr>
          <p:cNvPr id="5" name="Freeform: Shape 4">
            <a:extLst>
              <a:ext uri="{FF2B5EF4-FFF2-40B4-BE49-F238E27FC236}">
                <a16:creationId xmlns:a16="http://schemas.microsoft.com/office/drawing/2014/main" id="{4EDBE723-0C93-8325-940C-2063952E065E}"/>
              </a:ext>
            </a:extLst>
          </p:cNvPr>
          <p:cNvSpPr/>
          <p:nvPr/>
        </p:nvSpPr>
        <p:spPr>
          <a:xfrm>
            <a:off x="10922887" y="5821470"/>
            <a:ext cx="788005" cy="788005"/>
          </a:xfrm>
          <a:custGeom>
            <a:avLst/>
            <a:gdLst>
              <a:gd name="connsiteX0" fmla="*/ 382187 w 382187"/>
              <a:gd name="connsiteY0" fmla="*/ 191094 h 382187"/>
              <a:gd name="connsiteX1" fmla="*/ 191094 w 382187"/>
              <a:gd name="connsiteY1" fmla="*/ 382187 h 382187"/>
              <a:gd name="connsiteX2" fmla="*/ 0 w 382187"/>
              <a:gd name="connsiteY2" fmla="*/ 191094 h 382187"/>
              <a:gd name="connsiteX3" fmla="*/ 191094 w 382187"/>
              <a:gd name="connsiteY3" fmla="*/ 0 h 382187"/>
              <a:gd name="connsiteX4" fmla="*/ 382187 w 382187"/>
              <a:gd name="connsiteY4" fmla="*/ 191094 h 38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87" h="382187">
                <a:moveTo>
                  <a:pt x="382187" y="191094"/>
                </a:moveTo>
                <a:cubicBezTo>
                  <a:pt x="382187" y="296632"/>
                  <a:pt x="296632" y="382187"/>
                  <a:pt x="191094" y="382187"/>
                </a:cubicBezTo>
                <a:cubicBezTo>
                  <a:pt x="85556" y="382187"/>
                  <a:pt x="0" y="296632"/>
                  <a:pt x="0" y="191094"/>
                </a:cubicBezTo>
                <a:cubicBezTo>
                  <a:pt x="0" y="85556"/>
                  <a:pt x="85556" y="0"/>
                  <a:pt x="191094" y="0"/>
                </a:cubicBezTo>
                <a:cubicBezTo>
                  <a:pt x="296632" y="0"/>
                  <a:pt x="382187" y="85556"/>
                  <a:pt x="382187" y="191094"/>
                </a:cubicBezTo>
                <a:close/>
              </a:path>
            </a:pathLst>
          </a:custGeom>
          <a:solidFill>
            <a:srgbClr val="000000"/>
          </a:solid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sp>
        <p:nvSpPr>
          <p:cNvPr id="6" name="Freeform: Shape 5">
            <a:extLst>
              <a:ext uri="{FF2B5EF4-FFF2-40B4-BE49-F238E27FC236}">
                <a16:creationId xmlns:a16="http://schemas.microsoft.com/office/drawing/2014/main" id="{507AA94E-41E2-E98D-8004-1FEB25DD8EC9}"/>
              </a:ext>
            </a:extLst>
          </p:cNvPr>
          <p:cNvSpPr/>
          <p:nvPr/>
        </p:nvSpPr>
        <p:spPr>
          <a:xfrm>
            <a:off x="5662103" y="5821470"/>
            <a:ext cx="788005" cy="788005"/>
          </a:xfrm>
          <a:custGeom>
            <a:avLst/>
            <a:gdLst>
              <a:gd name="connsiteX0" fmla="*/ 382187 w 382187"/>
              <a:gd name="connsiteY0" fmla="*/ 191094 h 382187"/>
              <a:gd name="connsiteX1" fmla="*/ 191094 w 382187"/>
              <a:gd name="connsiteY1" fmla="*/ 382187 h 382187"/>
              <a:gd name="connsiteX2" fmla="*/ 0 w 382187"/>
              <a:gd name="connsiteY2" fmla="*/ 191094 h 382187"/>
              <a:gd name="connsiteX3" fmla="*/ 191094 w 382187"/>
              <a:gd name="connsiteY3" fmla="*/ 0 h 382187"/>
              <a:gd name="connsiteX4" fmla="*/ 382187 w 382187"/>
              <a:gd name="connsiteY4" fmla="*/ 191094 h 38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87" h="382187">
                <a:moveTo>
                  <a:pt x="382187" y="191094"/>
                </a:moveTo>
                <a:cubicBezTo>
                  <a:pt x="382187" y="296632"/>
                  <a:pt x="296632" y="382187"/>
                  <a:pt x="191094" y="382187"/>
                </a:cubicBezTo>
                <a:cubicBezTo>
                  <a:pt x="85556" y="382187"/>
                  <a:pt x="0" y="296632"/>
                  <a:pt x="0" y="191094"/>
                </a:cubicBezTo>
                <a:cubicBezTo>
                  <a:pt x="0" y="85556"/>
                  <a:pt x="85556" y="0"/>
                  <a:pt x="191094" y="0"/>
                </a:cubicBezTo>
                <a:cubicBezTo>
                  <a:pt x="296632" y="0"/>
                  <a:pt x="382187" y="85556"/>
                  <a:pt x="382187" y="191094"/>
                </a:cubicBezTo>
                <a:close/>
              </a:path>
            </a:pathLst>
          </a:custGeom>
          <a:solidFill>
            <a:srgbClr val="000000"/>
          </a:solid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grpSp>
        <p:nvGrpSpPr>
          <p:cNvPr id="7" name="Group 6">
            <a:extLst>
              <a:ext uri="{FF2B5EF4-FFF2-40B4-BE49-F238E27FC236}">
                <a16:creationId xmlns:a16="http://schemas.microsoft.com/office/drawing/2014/main" id="{D7B9564C-D40C-5DD2-C12F-3E79D8F93BE6}"/>
              </a:ext>
            </a:extLst>
          </p:cNvPr>
          <p:cNvGrpSpPr/>
          <p:nvPr/>
        </p:nvGrpSpPr>
        <p:grpSpPr>
          <a:xfrm>
            <a:off x="560356" y="4160895"/>
            <a:ext cx="11558009" cy="2026300"/>
            <a:chOff x="557769" y="4437699"/>
            <a:chExt cx="11558009" cy="2026300"/>
          </a:xfrm>
          <a:gradFill flip="none" rotWithShape="1">
            <a:gsLst>
              <a:gs pos="0">
                <a:srgbClr val="F39522"/>
              </a:gs>
              <a:gs pos="100000">
                <a:srgbClr val="C82127"/>
              </a:gs>
            </a:gsLst>
            <a:lin ang="0" scaled="1"/>
            <a:tileRect/>
          </a:gradFill>
        </p:grpSpPr>
        <p:sp>
          <p:nvSpPr>
            <p:cNvPr id="8" name="Freeform: Shape 7">
              <a:extLst>
                <a:ext uri="{FF2B5EF4-FFF2-40B4-BE49-F238E27FC236}">
                  <a16:creationId xmlns:a16="http://schemas.microsoft.com/office/drawing/2014/main" id="{DCCCEEBE-38D8-535D-2585-0A965B87A596}"/>
                </a:ext>
              </a:extLst>
            </p:cNvPr>
            <p:cNvSpPr/>
            <p:nvPr/>
          </p:nvSpPr>
          <p:spPr>
            <a:xfrm>
              <a:off x="10539768" y="4437699"/>
              <a:ext cx="1576010" cy="2026299"/>
            </a:xfrm>
            <a:custGeom>
              <a:avLst/>
              <a:gdLst>
                <a:gd name="connsiteX0" fmla="*/ 109196 w 764374"/>
                <a:gd name="connsiteY0" fmla="*/ 109196 h 982767"/>
                <a:gd name="connsiteX1" fmla="*/ 272991 w 764374"/>
                <a:gd name="connsiteY1" fmla="*/ 109196 h 982767"/>
                <a:gd name="connsiteX2" fmla="*/ 376727 w 764374"/>
                <a:gd name="connsiteY2" fmla="*/ 188364 h 982767"/>
                <a:gd name="connsiteX3" fmla="*/ 431326 w 764374"/>
                <a:gd name="connsiteY3" fmla="*/ 376727 h 982767"/>
                <a:gd name="connsiteX4" fmla="*/ 434055 w 764374"/>
                <a:gd name="connsiteY4" fmla="*/ 382187 h 982767"/>
                <a:gd name="connsiteX5" fmla="*/ 109196 w 764374"/>
                <a:gd name="connsiteY5" fmla="*/ 382187 h 982767"/>
                <a:gd name="connsiteX6" fmla="*/ 109196 w 764374"/>
                <a:gd name="connsiteY6" fmla="*/ 109196 h 982767"/>
                <a:gd name="connsiteX7" fmla="*/ 272991 w 764374"/>
                <a:gd name="connsiteY7" fmla="*/ 0 h 982767"/>
                <a:gd name="connsiteX8" fmla="*/ 0 w 764374"/>
                <a:gd name="connsiteY8" fmla="*/ 0 h 982767"/>
                <a:gd name="connsiteX9" fmla="*/ 0 w 764374"/>
                <a:gd name="connsiteY9" fmla="*/ 382187 h 982767"/>
                <a:gd name="connsiteX10" fmla="*/ 0 w 764374"/>
                <a:gd name="connsiteY10" fmla="*/ 545982 h 982767"/>
                <a:gd name="connsiteX11" fmla="*/ 0 w 764374"/>
                <a:gd name="connsiteY11" fmla="*/ 982767 h 982767"/>
                <a:gd name="connsiteX12" fmla="*/ 109196 w 764374"/>
                <a:gd name="connsiteY12" fmla="*/ 982767 h 982767"/>
                <a:gd name="connsiteX13" fmla="*/ 382187 w 764374"/>
                <a:gd name="connsiteY13" fmla="*/ 709776 h 982767"/>
                <a:gd name="connsiteX14" fmla="*/ 655178 w 764374"/>
                <a:gd name="connsiteY14" fmla="*/ 982767 h 982767"/>
                <a:gd name="connsiteX15" fmla="*/ 764374 w 764374"/>
                <a:gd name="connsiteY15" fmla="*/ 873571 h 982767"/>
                <a:gd name="connsiteX16" fmla="*/ 764374 w 764374"/>
                <a:gd name="connsiteY16" fmla="*/ 600580 h 982767"/>
                <a:gd name="connsiteX17" fmla="*/ 720696 w 764374"/>
                <a:gd name="connsiteY17" fmla="*/ 513223 h 982767"/>
                <a:gd name="connsiteX18" fmla="*/ 576011 w 764374"/>
                <a:gd name="connsiteY18" fmla="*/ 404026 h 982767"/>
                <a:gd name="connsiteX19" fmla="*/ 537792 w 764374"/>
                <a:gd name="connsiteY19" fmla="*/ 346698 h 982767"/>
                <a:gd name="connsiteX20" fmla="*/ 483194 w 764374"/>
                <a:gd name="connsiteY20" fmla="*/ 158335 h 982767"/>
                <a:gd name="connsiteX21" fmla="*/ 272991 w 764374"/>
                <a:gd name="connsiteY21" fmla="*/ 0 h 98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374" h="982767">
                  <a:moveTo>
                    <a:pt x="109196" y="109196"/>
                  </a:moveTo>
                  <a:lnTo>
                    <a:pt x="272991" y="109196"/>
                  </a:lnTo>
                  <a:cubicBezTo>
                    <a:pt x="322129" y="109196"/>
                    <a:pt x="365808" y="141955"/>
                    <a:pt x="376727" y="188364"/>
                  </a:cubicBezTo>
                  <a:lnTo>
                    <a:pt x="431326" y="376727"/>
                  </a:lnTo>
                  <a:cubicBezTo>
                    <a:pt x="431326" y="379457"/>
                    <a:pt x="434055" y="379457"/>
                    <a:pt x="434055" y="382187"/>
                  </a:cubicBezTo>
                  <a:lnTo>
                    <a:pt x="109196" y="382187"/>
                  </a:lnTo>
                  <a:lnTo>
                    <a:pt x="109196" y="109196"/>
                  </a:lnTo>
                  <a:close/>
                  <a:moveTo>
                    <a:pt x="272991" y="0"/>
                  </a:moveTo>
                  <a:lnTo>
                    <a:pt x="0" y="0"/>
                  </a:lnTo>
                  <a:lnTo>
                    <a:pt x="0" y="382187"/>
                  </a:lnTo>
                  <a:lnTo>
                    <a:pt x="0" y="545982"/>
                  </a:lnTo>
                  <a:lnTo>
                    <a:pt x="0" y="982767"/>
                  </a:lnTo>
                  <a:lnTo>
                    <a:pt x="109196" y="982767"/>
                  </a:lnTo>
                  <a:cubicBezTo>
                    <a:pt x="109196" y="832622"/>
                    <a:pt x="232042" y="709776"/>
                    <a:pt x="382187" y="709776"/>
                  </a:cubicBezTo>
                  <a:cubicBezTo>
                    <a:pt x="532332" y="709776"/>
                    <a:pt x="655178" y="832622"/>
                    <a:pt x="655178" y="982767"/>
                  </a:cubicBezTo>
                  <a:cubicBezTo>
                    <a:pt x="715236" y="982767"/>
                    <a:pt x="764374" y="933629"/>
                    <a:pt x="764374" y="873571"/>
                  </a:cubicBezTo>
                  <a:lnTo>
                    <a:pt x="764374" y="600580"/>
                  </a:lnTo>
                  <a:cubicBezTo>
                    <a:pt x="764374" y="565091"/>
                    <a:pt x="747995" y="535062"/>
                    <a:pt x="720696" y="513223"/>
                  </a:cubicBezTo>
                  <a:lnTo>
                    <a:pt x="576011" y="404026"/>
                  </a:lnTo>
                  <a:cubicBezTo>
                    <a:pt x="556901" y="390377"/>
                    <a:pt x="543252" y="368538"/>
                    <a:pt x="537792" y="346698"/>
                  </a:cubicBezTo>
                  <a:lnTo>
                    <a:pt x="483194" y="158335"/>
                  </a:lnTo>
                  <a:cubicBezTo>
                    <a:pt x="455895" y="65518"/>
                    <a:pt x="368538" y="0"/>
                    <a:pt x="272991" y="0"/>
                  </a:cubicBezTo>
                  <a:close/>
                </a:path>
              </a:pathLst>
            </a:custGeom>
            <a:grp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grpSp>
          <p:nvGrpSpPr>
            <p:cNvPr id="9" name="Group 8">
              <a:extLst>
                <a:ext uri="{FF2B5EF4-FFF2-40B4-BE49-F238E27FC236}">
                  <a16:creationId xmlns:a16="http://schemas.microsoft.com/office/drawing/2014/main" id="{C7811E7F-52C7-C9A4-119C-BCD1ED66CFAC}"/>
                </a:ext>
              </a:extLst>
            </p:cNvPr>
            <p:cNvGrpSpPr/>
            <p:nvPr/>
          </p:nvGrpSpPr>
          <p:grpSpPr>
            <a:xfrm>
              <a:off x="557769" y="5675994"/>
              <a:ext cx="9842089" cy="788005"/>
              <a:chOff x="1348344" y="5675994"/>
              <a:chExt cx="9842089" cy="788005"/>
            </a:xfrm>
            <a:grpFill/>
          </p:grpSpPr>
          <p:sp>
            <p:nvSpPr>
              <p:cNvPr id="10" name="Freeform: Shape 9">
                <a:extLst>
                  <a:ext uri="{FF2B5EF4-FFF2-40B4-BE49-F238E27FC236}">
                    <a16:creationId xmlns:a16="http://schemas.microsoft.com/office/drawing/2014/main" id="{C5FE622F-A658-6ED4-1A8F-92B3E732EAFF}"/>
                  </a:ext>
                </a:extLst>
              </p:cNvPr>
              <p:cNvSpPr/>
              <p:nvPr/>
            </p:nvSpPr>
            <p:spPr>
              <a:xfrm>
                <a:off x="1348344" y="5675994"/>
                <a:ext cx="3152020" cy="788005"/>
              </a:xfrm>
              <a:custGeom>
                <a:avLst/>
                <a:gdLst>
                  <a:gd name="connsiteX0" fmla="*/ 1528749 w 1528748"/>
                  <a:gd name="connsiteY0" fmla="*/ 382187 h 382187"/>
                  <a:gd name="connsiteX1" fmla="*/ 709776 w 1528748"/>
                  <a:gd name="connsiteY1" fmla="*/ 382187 h 382187"/>
                  <a:gd name="connsiteX2" fmla="*/ 436785 w 1528748"/>
                  <a:gd name="connsiteY2" fmla="*/ 109196 h 382187"/>
                  <a:gd name="connsiteX3" fmla="*/ 163795 w 1528748"/>
                  <a:gd name="connsiteY3" fmla="*/ 382187 h 382187"/>
                  <a:gd name="connsiteX4" fmla="*/ 0 w 1528748"/>
                  <a:gd name="connsiteY4" fmla="*/ 382187 h 382187"/>
                  <a:gd name="connsiteX5" fmla="*/ 0 w 1528748"/>
                  <a:gd name="connsiteY5" fmla="*/ 0 h 382187"/>
                  <a:gd name="connsiteX6" fmla="*/ 1528749 w 1528748"/>
                  <a:gd name="connsiteY6" fmla="*/ 0 h 382187"/>
                  <a:gd name="connsiteX7" fmla="*/ 1528749 w 1528748"/>
                  <a:gd name="connsiteY7" fmla="*/ 382187 h 3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748" h="382187">
                    <a:moveTo>
                      <a:pt x="1528749" y="382187"/>
                    </a:moveTo>
                    <a:lnTo>
                      <a:pt x="709776" y="382187"/>
                    </a:lnTo>
                    <a:cubicBezTo>
                      <a:pt x="709776" y="232042"/>
                      <a:pt x="586930" y="109196"/>
                      <a:pt x="436785" y="109196"/>
                    </a:cubicBezTo>
                    <a:cubicBezTo>
                      <a:pt x="286640" y="109196"/>
                      <a:pt x="163795" y="232042"/>
                      <a:pt x="163795" y="382187"/>
                    </a:cubicBezTo>
                    <a:lnTo>
                      <a:pt x="0" y="382187"/>
                    </a:lnTo>
                    <a:lnTo>
                      <a:pt x="0" y="0"/>
                    </a:lnTo>
                    <a:lnTo>
                      <a:pt x="1528749" y="0"/>
                    </a:lnTo>
                    <a:lnTo>
                      <a:pt x="1528749" y="382187"/>
                    </a:lnTo>
                    <a:close/>
                  </a:path>
                </a:pathLst>
              </a:custGeom>
              <a:grp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sp>
            <p:nvSpPr>
              <p:cNvPr id="11" name="Freeform: Shape 10">
                <a:extLst>
                  <a:ext uri="{FF2B5EF4-FFF2-40B4-BE49-F238E27FC236}">
                    <a16:creationId xmlns:a16="http://schemas.microsoft.com/office/drawing/2014/main" id="{7A46B156-5BCB-9041-853B-B97199B5FC17}"/>
                  </a:ext>
                </a:extLst>
              </p:cNvPr>
              <p:cNvSpPr/>
              <p:nvPr/>
            </p:nvSpPr>
            <p:spPr>
              <a:xfrm>
                <a:off x="5956987" y="5675994"/>
                <a:ext cx="3152020" cy="788005"/>
              </a:xfrm>
              <a:custGeom>
                <a:avLst/>
                <a:gdLst>
                  <a:gd name="connsiteX0" fmla="*/ 1528749 w 1528748"/>
                  <a:gd name="connsiteY0" fmla="*/ 382187 h 382187"/>
                  <a:gd name="connsiteX1" fmla="*/ 709776 w 1528748"/>
                  <a:gd name="connsiteY1" fmla="*/ 382187 h 382187"/>
                  <a:gd name="connsiteX2" fmla="*/ 436785 w 1528748"/>
                  <a:gd name="connsiteY2" fmla="*/ 109196 h 382187"/>
                  <a:gd name="connsiteX3" fmla="*/ 163795 w 1528748"/>
                  <a:gd name="connsiteY3" fmla="*/ 382187 h 382187"/>
                  <a:gd name="connsiteX4" fmla="*/ 0 w 1528748"/>
                  <a:gd name="connsiteY4" fmla="*/ 382187 h 382187"/>
                  <a:gd name="connsiteX5" fmla="*/ 0 w 1528748"/>
                  <a:gd name="connsiteY5" fmla="*/ 0 h 382187"/>
                  <a:gd name="connsiteX6" fmla="*/ 1528749 w 1528748"/>
                  <a:gd name="connsiteY6" fmla="*/ 0 h 382187"/>
                  <a:gd name="connsiteX7" fmla="*/ 1528749 w 1528748"/>
                  <a:gd name="connsiteY7" fmla="*/ 382187 h 3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748" h="382187">
                    <a:moveTo>
                      <a:pt x="1528749" y="382187"/>
                    </a:moveTo>
                    <a:lnTo>
                      <a:pt x="709776" y="382187"/>
                    </a:lnTo>
                    <a:cubicBezTo>
                      <a:pt x="709776" y="232042"/>
                      <a:pt x="586930" y="109196"/>
                      <a:pt x="436785" y="109196"/>
                    </a:cubicBezTo>
                    <a:cubicBezTo>
                      <a:pt x="286640" y="109196"/>
                      <a:pt x="163795" y="232042"/>
                      <a:pt x="163795" y="382187"/>
                    </a:cubicBezTo>
                    <a:lnTo>
                      <a:pt x="0" y="382187"/>
                    </a:lnTo>
                    <a:lnTo>
                      <a:pt x="0" y="0"/>
                    </a:lnTo>
                    <a:lnTo>
                      <a:pt x="1528749" y="0"/>
                    </a:lnTo>
                    <a:lnTo>
                      <a:pt x="1528749" y="382187"/>
                    </a:lnTo>
                    <a:close/>
                  </a:path>
                </a:pathLst>
              </a:custGeom>
              <a:grp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sp>
            <p:nvSpPr>
              <p:cNvPr id="12" name="Freeform: Shape 11">
                <a:extLst>
                  <a:ext uri="{FF2B5EF4-FFF2-40B4-BE49-F238E27FC236}">
                    <a16:creationId xmlns:a16="http://schemas.microsoft.com/office/drawing/2014/main" id="{BCF4A8A3-D3AA-5842-BA13-5AC111C99799}"/>
                  </a:ext>
                </a:extLst>
              </p:cNvPr>
              <p:cNvSpPr/>
              <p:nvPr/>
            </p:nvSpPr>
            <p:spPr>
              <a:xfrm>
                <a:off x="8762034" y="5675994"/>
                <a:ext cx="2428399" cy="788004"/>
              </a:xfrm>
              <a:custGeom>
                <a:avLst/>
                <a:gdLst>
                  <a:gd name="connsiteX0" fmla="*/ 0 w 1528748"/>
                  <a:gd name="connsiteY0" fmla="*/ 0 h 655178"/>
                  <a:gd name="connsiteX1" fmla="*/ 1528749 w 1528748"/>
                  <a:gd name="connsiteY1" fmla="*/ 0 h 655178"/>
                  <a:gd name="connsiteX2" fmla="*/ 1528749 w 1528748"/>
                  <a:gd name="connsiteY2" fmla="*/ 655178 h 655178"/>
                  <a:gd name="connsiteX3" fmla="*/ 0 w 1528748"/>
                  <a:gd name="connsiteY3" fmla="*/ 655178 h 655178"/>
                </a:gdLst>
                <a:ahLst/>
                <a:cxnLst>
                  <a:cxn ang="0">
                    <a:pos x="connsiteX0" y="connsiteY0"/>
                  </a:cxn>
                  <a:cxn ang="0">
                    <a:pos x="connsiteX1" y="connsiteY1"/>
                  </a:cxn>
                  <a:cxn ang="0">
                    <a:pos x="connsiteX2" y="connsiteY2"/>
                  </a:cxn>
                  <a:cxn ang="0">
                    <a:pos x="connsiteX3" y="connsiteY3"/>
                  </a:cxn>
                </a:cxnLst>
                <a:rect l="l" t="t" r="r" b="b"/>
                <a:pathLst>
                  <a:path w="1528748" h="655178">
                    <a:moveTo>
                      <a:pt x="0" y="0"/>
                    </a:moveTo>
                    <a:lnTo>
                      <a:pt x="1528749" y="0"/>
                    </a:lnTo>
                    <a:lnTo>
                      <a:pt x="1528749" y="655178"/>
                    </a:lnTo>
                    <a:lnTo>
                      <a:pt x="0" y="655178"/>
                    </a:lnTo>
                    <a:close/>
                  </a:path>
                </a:pathLst>
              </a:custGeom>
              <a:grp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sp>
            <p:nvSpPr>
              <p:cNvPr id="13" name="Freeform: Shape 12">
                <a:extLst>
                  <a:ext uri="{FF2B5EF4-FFF2-40B4-BE49-F238E27FC236}">
                    <a16:creationId xmlns:a16="http://schemas.microsoft.com/office/drawing/2014/main" id="{51A78EA4-5DC5-B1EC-29E7-D542A669A6FC}"/>
                  </a:ext>
                </a:extLst>
              </p:cNvPr>
              <p:cNvSpPr/>
              <p:nvPr/>
            </p:nvSpPr>
            <p:spPr>
              <a:xfrm>
                <a:off x="4305300" y="5675994"/>
                <a:ext cx="1792052" cy="788004"/>
              </a:xfrm>
              <a:custGeom>
                <a:avLst/>
                <a:gdLst>
                  <a:gd name="connsiteX0" fmla="*/ 0 w 1528748"/>
                  <a:gd name="connsiteY0" fmla="*/ 0 h 655178"/>
                  <a:gd name="connsiteX1" fmla="*/ 1528749 w 1528748"/>
                  <a:gd name="connsiteY1" fmla="*/ 0 h 655178"/>
                  <a:gd name="connsiteX2" fmla="*/ 1528749 w 1528748"/>
                  <a:gd name="connsiteY2" fmla="*/ 655178 h 655178"/>
                  <a:gd name="connsiteX3" fmla="*/ 0 w 1528748"/>
                  <a:gd name="connsiteY3" fmla="*/ 655178 h 655178"/>
                </a:gdLst>
                <a:ahLst/>
                <a:cxnLst>
                  <a:cxn ang="0">
                    <a:pos x="connsiteX0" y="connsiteY0"/>
                  </a:cxn>
                  <a:cxn ang="0">
                    <a:pos x="connsiteX1" y="connsiteY1"/>
                  </a:cxn>
                  <a:cxn ang="0">
                    <a:pos x="connsiteX2" y="connsiteY2"/>
                  </a:cxn>
                  <a:cxn ang="0">
                    <a:pos x="connsiteX3" y="connsiteY3"/>
                  </a:cxn>
                </a:cxnLst>
                <a:rect l="l" t="t" r="r" b="b"/>
                <a:pathLst>
                  <a:path w="1528748" h="655178">
                    <a:moveTo>
                      <a:pt x="0" y="0"/>
                    </a:moveTo>
                    <a:lnTo>
                      <a:pt x="1528749" y="0"/>
                    </a:lnTo>
                    <a:lnTo>
                      <a:pt x="1528749" y="655178"/>
                    </a:lnTo>
                    <a:lnTo>
                      <a:pt x="0" y="655178"/>
                    </a:lnTo>
                    <a:close/>
                  </a:path>
                </a:pathLst>
              </a:custGeom>
              <a:grpFill/>
              <a:ln w="27285" cap="flat">
                <a:noFill/>
                <a:prstDash val="solid"/>
                <a:miter/>
              </a:ln>
            </p:spPr>
            <p:txBody>
              <a:bodyPr rtlCol="0" anchor="ctr"/>
              <a:lstStyle/>
              <a:p>
                <a:pPr defTabSz="1219139" hangingPunct="0"/>
                <a:endParaRPr lang="en-ZA" sz="900" kern="0" cap="all">
                  <a:solidFill>
                    <a:srgbClr val="98A1AC"/>
                  </a:solidFill>
                  <a:latin typeface="Arial" panose="020B0604020202020204"/>
                  <a:sym typeface="Montserrat Regular"/>
                </a:endParaRPr>
              </a:p>
            </p:txBody>
          </p:sp>
        </p:grpSp>
      </p:grpSp>
      <p:sp>
        <p:nvSpPr>
          <p:cNvPr id="14" name="TextBox 13">
            <a:extLst>
              <a:ext uri="{FF2B5EF4-FFF2-40B4-BE49-F238E27FC236}">
                <a16:creationId xmlns:a16="http://schemas.microsoft.com/office/drawing/2014/main" id="{2AB94AD3-932B-958E-7754-F7CC5A30BB0E}"/>
              </a:ext>
            </a:extLst>
          </p:cNvPr>
          <p:cNvSpPr txBox="1"/>
          <p:nvPr/>
        </p:nvSpPr>
        <p:spPr>
          <a:xfrm>
            <a:off x="2503294" y="2575080"/>
            <a:ext cx="5924631" cy="707886"/>
          </a:xfrm>
          <a:prstGeom prst="rect">
            <a:avLst/>
          </a:prstGeom>
          <a:solidFill>
            <a:srgbClr val="F39522"/>
          </a:solidFill>
        </p:spPr>
        <p:txBody>
          <a:bodyPr wrap="square">
            <a:spAutoFit/>
          </a:bodyPr>
          <a:lstStyle/>
          <a:p>
            <a:pPr algn="ctr" defTabSz="1219139" hangingPunct="0"/>
            <a:r>
              <a:rPr lang="en-US" sz="2000" kern="0" cap="all" dirty="0">
                <a:solidFill>
                  <a:srgbClr val="030304"/>
                </a:solidFill>
                <a:latin typeface="Arial" panose="020B0604020202020204"/>
                <a:cs typeface="Arial" panose="020B0604020202020204" pitchFamily="34" charset="0"/>
                <a:sym typeface="Montserrat Regular"/>
              </a:rPr>
              <a:t>National Skills Development Plan Outcomes</a:t>
            </a:r>
          </a:p>
        </p:txBody>
      </p:sp>
      <p:sp>
        <p:nvSpPr>
          <p:cNvPr id="15" name="TextBox 14">
            <a:extLst>
              <a:ext uri="{FF2B5EF4-FFF2-40B4-BE49-F238E27FC236}">
                <a16:creationId xmlns:a16="http://schemas.microsoft.com/office/drawing/2014/main" id="{DF592602-F033-4054-D17B-C902E5294CB4}"/>
              </a:ext>
            </a:extLst>
          </p:cNvPr>
          <p:cNvSpPr txBox="1"/>
          <p:nvPr/>
        </p:nvSpPr>
        <p:spPr>
          <a:xfrm>
            <a:off x="2209008" y="5445777"/>
            <a:ext cx="3417053" cy="543867"/>
          </a:xfrm>
          <a:prstGeom prst="rect">
            <a:avLst/>
          </a:prstGeom>
          <a:noFill/>
        </p:spPr>
        <p:txBody>
          <a:bodyPr wrap="square">
            <a:spAutoFit/>
          </a:bodyPr>
          <a:lstStyle/>
          <a:p>
            <a:pPr algn="ctr" defTabSz="1219139"/>
            <a:r>
              <a:rPr lang="en-US" altLang="en-US" sz="1467" b="1" kern="0" cap="all" dirty="0">
                <a:solidFill>
                  <a:prstClr val="white"/>
                </a:solidFill>
                <a:latin typeface="Arial" panose="020B0604020202020204"/>
                <a:cs typeface="Arial" panose="020B0604020202020204" pitchFamily="34" charset="0"/>
                <a:sym typeface="Montserrat Regular"/>
              </a:rPr>
              <a:t>Services SETA is part of the</a:t>
            </a:r>
          </a:p>
          <a:p>
            <a:pPr algn="ctr" defTabSz="1219139"/>
            <a:r>
              <a:rPr lang="en-US" altLang="en-US" sz="1467" b="1" kern="0" cap="all" dirty="0">
                <a:solidFill>
                  <a:prstClr val="white"/>
                </a:solidFill>
                <a:latin typeface="Arial" panose="020B0604020202020204"/>
                <a:cs typeface="Arial" panose="020B0604020202020204" pitchFamily="34" charset="0"/>
                <a:sym typeface="Montserrat Regular"/>
              </a:rPr>
              <a:t>Delivery Mechanism</a:t>
            </a:r>
            <a:endParaRPr lang="en-ZA" altLang="en-US" sz="1467" b="1" kern="0" cap="all" dirty="0">
              <a:solidFill>
                <a:prstClr val="white"/>
              </a:solidFill>
              <a:latin typeface="Arial" panose="020B0604020202020204"/>
              <a:cs typeface="Arial" panose="020B0604020202020204" pitchFamily="34" charset="0"/>
              <a:sym typeface="Montserrat Regular"/>
            </a:endParaRPr>
          </a:p>
        </p:txBody>
      </p:sp>
      <p:grpSp>
        <p:nvGrpSpPr>
          <p:cNvPr id="16" name="Graphic 26">
            <a:extLst>
              <a:ext uri="{FF2B5EF4-FFF2-40B4-BE49-F238E27FC236}">
                <a16:creationId xmlns:a16="http://schemas.microsoft.com/office/drawing/2014/main" id="{94278603-6D21-BB72-0ED6-625C32464D74}"/>
              </a:ext>
            </a:extLst>
          </p:cNvPr>
          <p:cNvGrpSpPr/>
          <p:nvPr/>
        </p:nvGrpSpPr>
        <p:grpSpPr>
          <a:xfrm>
            <a:off x="10582473" y="5008349"/>
            <a:ext cx="642028" cy="744849"/>
            <a:chOff x="0" y="0"/>
            <a:chExt cx="1128390" cy="1309103"/>
          </a:xfrm>
        </p:grpSpPr>
        <p:sp>
          <p:nvSpPr>
            <p:cNvPr id="17" name="Freeform 2">
              <a:extLst>
                <a:ext uri="{FF2B5EF4-FFF2-40B4-BE49-F238E27FC236}">
                  <a16:creationId xmlns:a16="http://schemas.microsoft.com/office/drawing/2014/main" id="{CDF32AD1-8DE7-D024-9661-5C6352A5DB1B}"/>
                </a:ext>
              </a:extLst>
            </p:cNvPr>
            <p:cNvSpPr/>
            <p:nvPr/>
          </p:nvSpPr>
          <p:spPr>
            <a:xfrm>
              <a:off x="0" y="-1"/>
              <a:ext cx="1128391" cy="1309105"/>
            </a:xfrm>
            <a:custGeom>
              <a:avLst/>
              <a:gdLst/>
              <a:ahLst/>
              <a:cxnLst>
                <a:cxn ang="0">
                  <a:pos x="wd2" y="hd2"/>
                </a:cxn>
                <a:cxn ang="5400000">
                  <a:pos x="wd2" y="hd2"/>
                </a:cxn>
                <a:cxn ang="10800000">
                  <a:pos x="wd2" y="hd2"/>
                </a:cxn>
                <a:cxn ang="16200000">
                  <a:pos x="wd2" y="hd2"/>
                </a:cxn>
              </a:cxnLst>
              <a:rect l="0" t="0" r="r" b="b"/>
              <a:pathLst>
                <a:path w="19059" h="20408" extrusionOk="0">
                  <a:moveTo>
                    <a:pt x="19060" y="8778"/>
                  </a:moveTo>
                  <a:cubicBezTo>
                    <a:pt x="19061" y="3931"/>
                    <a:pt x="14796" y="1"/>
                    <a:pt x="9533" y="0"/>
                  </a:cubicBezTo>
                  <a:cubicBezTo>
                    <a:pt x="4269" y="-1"/>
                    <a:pt x="2" y="3927"/>
                    <a:pt x="0" y="8773"/>
                  </a:cubicBezTo>
                  <a:cubicBezTo>
                    <a:pt x="-1" y="12203"/>
                    <a:pt x="2169" y="15319"/>
                    <a:pt x="5554" y="16750"/>
                  </a:cubicBezTo>
                  <a:cubicBezTo>
                    <a:pt x="5377" y="16826"/>
                    <a:pt x="5204" y="16911"/>
                    <a:pt x="5037" y="17005"/>
                  </a:cubicBezTo>
                  <a:cubicBezTo>
                    <a:pt x="4815" y="17136"/>
                    <a:pt x="4650" y="17335"/>
                    <a:pt x="4572" y="17566"/>
                  </a:cubicBezTo>
                  <a:cubicBezTo>
                    <a:pt x="4489" y="17817"/>
                    <a:pt x="4334" y="18043"/>
                    <a:pt x="4124" y="18219"/>
                  </a:cubicBezTo>
                  <a:cubicBezTo>
                    <a:pt x="3775" y="18509"/>
                    <a:pt x="3429" y="18800"/>
                    <a:pt x="3079" y="19089"/>
                  </a:cubicBezTo>
                  <a:cubicBezTo>
                    <a:pt x="2966" y="19182"/>
                    <a:pt x="2194" y="19701"/>
                    <a:pt x="2078" y="19791"/>
                  </a:cubicBezTo>
                  <a:cubicBezTo>
                    <a:pt x="2073" y="19808"/>
                    <a:pt x="2073" y="19826"/>
                    <a:pt x="2078" y="19844"/>
                  </a:cubicBezTo>
                  <a:cubicBezTo>
                    <a:pt x="3154" y="19616"/>
                    <a:pt x="3968" y="20223"/>
                    <a:pt x="4724" y="20364"/>
                  </a:cubicBezTo>
                  <a:cubicBezTo>
                    <a:pt x="5090" y="20437"/>
                    <a:pt x="5471" y="20418"/>
                    <a:pt x="5826" y="20310"/>
                  </a:cubicBezTo>
                  <a:cubicBezTo>
                    <a:pt x="6295" y="20033"/>
                    <a:pt x="6856" y="19918"/>
                    <a:pt x="7408" y="19986"/>
                  </a:cubicBezTo>
                  <a:cubicBezTo>
                    <a:pt x="7845" y="20033"/>
                    <a:pt x="8278" y="20104"/>
                    <a:pt x="8714" y="20159"/>
                  </a:cubicBezTo>
                  <a:cubicBezTo>
                    <a:pt x="9051" y="20201"/>
                    <a:pt x="9380" y="20189"/>
                    <a:pt x="9692" y="20035"/>
                  </a:cubicBezTo>
                  <a:cubicBezTo>
                    <a:pt x="9859" y="19953"/>
                    <a:pt x="10033" y="19884"/>
                    <a:pt x="10213" y="19828"/>
                  </a:cubicBezTo>
                  <a:cubicBezTo>
                    <a:pt x="10732" y="19669"/>
                    <a:pt x="11255" y="19525"/>
                    <a:pt x="11780" y="19367"/>
                  </a:cubicBezTo>
                  <a:cubicBezTo>
                    <a:pt x="11944" y="19319"/>
                    <a:pt x="12101" y="19244"/>
                    <a:pt x="12175" y="19100"/>
                  </a:cubicBezTo>
                  <a:cubicBezTo>
                    <a:pt x="12273" y="18907"/>
                    <a:pt x="12340" y="18701"/>
                    <a:pt x="12418" y="18500"/>
                  </a:cubicBezTo>
                  <a:lnTo>
                    <a:pt x="12384" y="18482"/>
                  </a:lnTo>
                  <a:cubicBezTo>
                    <a:pt x="12039" y="18753"/>
                    <a:pt x="11658" y="18983"/>
                    <a:pt x="11251" y="19166"/>
                  </a:cubicBezTo>
                  <a:cubicBezTo>
                    <a:pt x="10847" y="19347"/>
                    <a:pt x="10419" y="19480"/>
                    <a:pt x="9978" y="19560"/>
                  </a:cubicBezTo>
                  <a:cubicBezTo>
                    <a:pt x="10010" y="19540"/>
                    <a:pt x="10047" y="19525"/>
                    <a:pt x="10085" y="19518"/>
                  </a:cubicBezTo>
                  <a:cubicBezTo>
                    <a:pt x="10561" y="19413"/>
                    <a:pt x="11019" y="19250"/>
                    <a:pt x="11447" y="19033"/>
                  </a:cubicBezTo>
                  <a:cubicBezTo>
                    <a:pt x="12211" y="18633"/>
                    <a:pt x="12866" y="18103"/>
                    <a:pt x="13479" y="17530"/>
                  </a:cubicBezTo>
                  <a:cubicBezTo>
                    <a:pt x="13631" y="17384"/>
                    <a:pt x="13768" y="17226"/>
                    <a:pt x="13891" y="17059"/>
                  </a:cubicBezTo>
                  <a:cubicBezTo>
                    <a:pt x="14010" y="16899"/>
                    <a:pt x="13960" y="16800"/>
                    <a:pt x="13756" y="16749"/>
                  </a:cubicBezTo>
                  <a:cubicBezTo>
                    <a:pt x="13698" y="16734"/>
                    <a:pt x="13638" y="16725"/>
                    <a:pt x="13577" y="16721"/>
                  </a:cubicBezTo>
                  <a:cubicBezTo>
                    <a:pt x="16921" y="15274"/>
                    <a:pt x="19056" y="12179"/>
                    <a:pt x="19060" y="8778"/>
                  </a:cubicBezTo>
                  <a:close/>
                  <a:moveTo>
                    <a:pt x="7402" y="17589"/>
                  </a:moveTo>
                  <a:cubicBezTo>
                    <a:pt x="7282" y="17674"/>
                    <a:pt x="7169" y="17766"/>
                    <a:pt x="7053" y="17856"/>
                  </a:cubicBezTo>
                  <a:cubicBezTo>
                    <a:pt x="7049" y="17836"/>
                    <a:pt x="7056" y="17816"/>
                    <a:pt x="7073" y="17803"/>
                  </a:cubicBezTo>
                  <a:cubicBezTo>
                    <a:pt x="7253" y="17648"/>
                    <a:pt x="7446" y="17508"/>
                    <a:pt x="7650" y="17381"/>
                  </a:cubicBezTo>
                  <a:lnTo>
                    <a:pt x="7698" y="17390"/>
                  </a:lnTo>
                  <a:cubicBezTo>
                    <a:pt x="7602" y="17453"/>
                    <a:pt x="7505" y="17519"/>
                    <a:pt x="7402" y="17589"/>
                  </a:cubicBezTo>
                  <a:close/>
                  <a:moveTo>
                    <a:pt x="5961" y="3975"/>
                  </a:moveTo>
                  <a:cubicBezTo>
                    <a:pt x="6309" y="3701"/>
                    <a:pt x="6692" y="3469"/>
                    <a:pt x="7103" y="3283"/>
                  </a:cubicBezTo>
                  <a:cubicBezTo>
                    <a:pt x="7510" y="3101"/>
                    <a:pt x="7941" y="2968"/>
                    <a:pt x="8385" y="2888"/>
                  </a:cubicBezTo>
                  <a:cubicBezTo>
                    <a:pt x="8352" y="2909"/>
                    <a:pt x="8316" y="2924"/>
                    <a:pt x="8277" y="2931"/>
                  </a:cubicBezTo>
                  <a:cubicBezTo>
                    <a:pt x="7798" y="3036"/>
                    <a:pt x="7336" y="3200"/>
                    <a:pt x="6905" y="3419"/>
                  </a:cubicBezTo>
                  <a:cubicBezTo>
                    <a:pt x="6135" y="3820"/>
                    <a:pt x="5476" y="4354"/>
                    <a:pt x="4859" y="4931"/>
                  </a:cubicBezTo>
                  <a:cubicBezTo>
                    <a:pt x="4707" y="5078"/>
                    <a:pt x="4569" y="5237"/>
                    <a:pt x="4447" y="5406"/>
                  </a:cubicBezTo>
                  <a:cubicBezTo>
                    <a:pt x="4327" y="5567"/>
                    <a:pt x="4377" y="5667"/>
                    <a:pt x="4583" y="5718"/>
                  </a:cubicBezTo>
                  <a:cubicBezTo>
                    <a:pt x="4801" y="5781"/>
                    <a:pt x="5038" y="5750"/>
                    <a:pt x="5229" y="5634"/>
                  </a:cubicBezTo>
                  <a:cubicBezTo>
                    <a:pt x="5445" y="5497"/>
                    <a:pt x="5669" y="5370"/>
                    <a:pt x="5899" y="5255"/>
                  </a:cubicBezTo>
                  <a:cubicBezTo>
                    <a:pt x="6195" y="5118"/>
                    <a:pt x="6472" y="4949"/>
                    <a:pt x="6724" y="4751"/>
                  </a:cubicBezTo>
                  <a:cubicBezTo>
                    <a:pt x="6894" y="4612"/>
                    <a:pt x="7113" y="4534"/>
                    <a:pt x="7340" y="4533"/>
                  </a:cubicBezTo>
                  <a:cubicBezTo>
                    <a:pt x="7603" y="4528"/>
                    <a:pt x="7863" y="4476"/>
                    <a:pt x="8105" y="4381"/>
                  </a:cubicBezTo>
                  <a:cubicBezTo>
                    <a:pt x="8298" y="4304"/>
                    <a:pt x="8508" y="4269"/>
                    <a:pt x="8719" y="4279"/>
                  </a:cubicBezTo>
                  <a:cubicBezTo>
                    <a:pt x="8966" y="4292"/>
                    <a:pt x="9214" y="4263"/>
                    <a:pt x="9450" y="4194"/>
                  </a:cubicBezTo>
                  <a:cubicBezTo>
                    <a:pt x="9581" y="4152"/>
                    <a:pt x="9726" y="4178"/>
                    <a:pt x="9830" y="4261"/>
                  </a:cubicBezTo>
                  <a:cubicBezTo>
                    <a:pt x="9904" y="4315"/>
                    <a:pt x="9971" y="4376"/>
                    <a:pt x="10030" y="4443"/>
                  </a:cubicBezTo>
                  <a:cubicBezTo>
                    <a:pt x="10221" y="4664"/>
                    <a:pt x="10407" y="4889"/>
                    <a:pt x="10602" y="5122"/>
                  </a:cubicBezTo>
                  <a:cubicBezTo>
                    <a:pt x="10722" y="5046"/>
                    <a:pt x="10849" y="4961"/>
                    <a:pt x="10976" y="4873"/>
                  </a:cubicBezTo>
                  <a:cubicBezTo>
                    <a:pt x="11103" y="4785"/>
                    <a:pt x="11211" y="4693"/>
                    <a:pt x="11328" y="4604"/>
                  </a:cubicBezTo>
                  <a:cubicBezTo>
                    <a:pt x="11333" y="4624"/>
                    <a:pt x="11325" y="4645"/>
                    <a:pt x="11308" y="4658"/>
                  </a:cubicBezTo>
                  <a:cubicBezTo>
                    <a:pt x="10888" y="5026"/>
                    <a:pt x="10389" y="5311"/>
                    <a:pt x="9843" y="5493"/>
                  </a:cubicBezTo>
                  <a:cubicBezTo>
                    <a:pt x="9446" y="5609"/>
                    <a:pt x="9068" y="5775"/>
                    <a:pt x="8722" y="5989"/>
                  </a:cubicBezTo>
                  <a:cubicBezTo>
                    <a:pt x="8444" y="6159"/>
                    <a:pt x="8260" y="6432"/>
                    <a:pt x="8219" y="6737"/>
                  </a:cubicBezTo>
                  <a:cubicBezTo>
                    <a:pt x="8183" y="6928"/>
                    <a:pt x="8313" y="7111"/>
                    <a:pt x="8517" y="7157"/>
                  </a:cubicBezTo>
                  <a:cubicBezTo>
                    <a:pt x="8662" y="7195"/>
                    <a:pt x="8815" y="7195"/>
                    <a:pt x="8960" y="7157"/>
                  </a:cubicBezTo>
                  <a:cubicBezTo>
                    <a:pt x="9290" y="7086"/>
                    <a:pt x="9615" y="7005"/>
                    <a:pt x="9950" y="6958"/>
                  </a:cubicBezTo>
                  <a:cubicBezTo>
                    <a:pt x="10166" y="6935"/>
                    <a:pt x="10371" y="6861"/>
                    <a:pt x="10547" y="6744"/>
                  </a:cubicBezTo>
                  <a:cubicBezTo>
                    <a:pt x="10847" y="6542"/>
                    <a:pt x="11179" y="6385"/>
                    <a:pt x="11532" y="6278"/>
                  </a:cubicBezTo>
                  <a:cubicBezTo>
                    <a:pt x="11732" y="6208"/>
                    <a:pt x="11927" y="6129"/>
                    <a:pt x="12118" y="6040"/>
                  </a:cubicBezTo>
                  <a:cubicBezTo>
                    <a:pt x="12345" y="5943"/>
                    <a:pt x="12573" y="5845"/>
                    <a:pt x="12797" y="5740"/>
                  </a:cubicBezTo>
                  <a:cubicBezTo>
                    <a:pt x="12991" y="5658"/>
                    <a:pt x="13179" y="5565"/>
                    <a:pt x="13361" y="5463"/>
                  </a:cubicBezTo>
                  <a:cubicBezTo>
                    <a:pt x="13585" y="5333"/>
                    <a:pt x="13751" y="5133"/>
                    <a:pt x="13829" y="4899"/>
                  </a:cubicBezTo>
                  <a:cubicBezTo>
                    <a:pt x="13914" y="4647"/>
                    <a:pt x="14070" y="4420"/>
                    <a:pt x="14282" y="4242"/>
                  </a:cubicBezTo>
                  <a:cubicBezTo>
                    <a:pt x="14612" y="3966"/>
                    <a:pt x="14942" y="3688"/>
                    <a:pt x="15279" y="3412"/>
                  </a:cubicBezTo>
                  <a:cubicBezTo>
                    <a:pt x="18501" y="6329"/>
                    <a:pt x="18545" y="11099"/>
                    <a:pt x="15378" y="14066"/>
                  </a:cubicBezTo>
                  <a:cubicBezTo>
                    <a:pt x="13917" y="15434"/>
                    <a:pt x="11944" y="16238"/>
                    <a:pt x="9862" y="16312"/>
                  </a:cubicBezTo>
                  <a:cubicBezTo>
                    <a:pt x="10019" y="16154"/>
                    <a:pt x="10119" y="15955"/>
                    <a:pt x="10147" y="15743"/>
                  </a:cubicBezTo>
                  <a:cubicBezTo>
                    <a:pt x="10182" y="15554"/>
                    <a:pt x="10053" y="15372"/>
                    <a:pt x="9851" y="15327"/>
                  </a:cubicBezTo>
                  <a:cubicBezTo>
                    <a:pt x="9787" y="15307"/>
                    <a:pt x="9720" y="15298"/>
                    <a:pt x="9652" y="15298"/>
                  </a:cubicBezTo>
                  <a:cubicBezTo>
                    <a:pt x="9571" y="15300"/>
                    <a:pt x="9490" y="15310"/>
                    <a:pt x="9411" y="15328"/>
                  </a:cubicBezTo>
                  <a:cubicBezTo>
                    <a:pt x="9081" y="15398"/>
                    <a:pt x="8761" y="15480"/>
                    <a:pt x="8430" y="15525"/>
                  </a:cubicBezTo>
                  <a:cubicBezTo>
                    <a:pt x="8215" y="15546"/>
                    <a:pt x="8010" y="15619"/>
                    <a:pt x="7835" y="15736"/>
                  </a:cubicBezTo>
                  <a:cubicBezTo>
                    <a:pt x="7668" y="15849"/>
                    <a:pt x="7489" y="15948"/>
                    <a:pt x="7302" y="16030"/>
                  </a:cubicBezTo>
                  <a:cubicBezTo>
                    <a:pt x="2950" y="14901"/>
                    <a:pt x="417" y="10737"/>
                    <a:pt x="1644" y="6730"/>
                  </a:cubicBezTo>
                  <a:cubicBezTo>
                    <a:pt x="2870" y="2723"/>
                    <a:pt x="7393" y="390"/>
                    <a:pt x="11744" y="1519"/>
                  </a:cubicBezTo>
                  <a:cubicBezTo>
                    <a:pt x="12139" y="1622"/>
                    <a:pt x="12525" y="1752"/>
                    <a:pt x="12899" y="1908"/>
                  </a:cubicBezTo>
                  <a:cubicBezTo>
                    <a:pt x="12377" y="2346"/>
                    <a:pt x="11669" y="2549"/>
                    <a:pt x="10968" y="2460"/>
                  </a:cubicBezTo>
                  <a:cubicBezTo>
                    <a:pt x="10530" y="2412"/>
                    <a:pt x="10092" y="2342"/>
                    <a:pt x="9655" y="2286"/>
                  </a:cubicBezTo>
                  <a:cubicBezTo>
                    <a:pt x="9315" y="2244"/>
                    <a:pt x="8983" y="2256"/>
                    <a:pt x="8665" y="2411"/>
                  </a:cubicBezTo>
                  <a:cubicBezTo>
                    <a:pt x="8497" y="2494"/>
                    <a:pt x="8322" y="2564"/>
                    <a:pt x="8141" y="2619"/>
                  </a:cubicBezTo>
                  <a:cubicBezTo>
                    <a:pt x="7618" y="2779"/>
                    <a:pt x="7091" y="2928"/>
                    <a:pt x="6566" y="3084"/>
                  </a:cubicBezTo>
                  <a:cubicBezTo>
                    <a:pt x="6401" y="3133"/>
                    <a:pt x="6242" y="3208"/>
                    <a:pt x="6167" y="3353"/>
                  </a:cubicBezTo>
                  <a:cubicBezTo>
                    <a:pt x="6069" y="3547"/>
                    <a:pt x="6003" y="3755"/>
                    <a:pt x="5920" y="3957"/>
                  </a:cubicBezTo>
                  <a:close/>
                  <a:moveTo>
                    <a:pt x="11766" y="17263"/>
                  </a:moveTo>
                  <a:cubicBezTo>
                    <a:pt x="11715" y="17274"/>
                    <a:pt x="11665" y="17286"/>
                    <a:pt x="11615" y="17295"/>
                  </a:cubicBezTo>
                  <a:cubicBezTo>
                    <a:pt x="11634" y="17184"/>
                    <a:pt x="11652" y="17068"/>
                    <a:pt x="11661" y="16958"/>
                  </a:cubicBezTo>
                  <a:cubicBezTo>
                    <a:pt x="11661" y="16945"/>
                    <a:pt x="11661" y="16932"/>
                    <a:pt x="11661" y="16919"/>
                  </a:cubicBezTo>
                  <a:cubicBezTo>
                    <a:pt x="11720" y="16906"/>
                    <a:pt x="11780" y="16892"/>
                    <a:pt x="11839" y="16878"/>
                  </a:cubicBezTo>
                  <a:cubicBezTo>
                    <a:pt x="11796" y="17003"/>
                    <a:pt x="11771" y="17133"/>
                    <a:pt x="11766" y="17264"/>
                  </a:cubicBezTo>
                  <a:close/>
                  <a:moveTo>
                    <a:pt x="10864" y="17422"/>
                  </a:moveTo>
                  <a:lnTo>
                    <a:pt x="10818" y="17428"/>
                  </a:lnTo>
                  <a:cubicBezTo>
                    <a:pt x="10881" y="17311"/>
                    <a:pt x="10915" y="17184"/>
                    <a:pt x="10918" y="17054"/>
                  </a:cubicBezTo>
                  <a:lnTo>
                    <a:pt x="10959" y="17048"/>
                  </a:lnTo>
                  <a:cubicBezTo>
                    <a:pt x="10959" y="17157"/>
                    <a:pt x="10935" y="17265"/>
                    <a:pt x="10890" y="17365"/>
                  </a:cubicBezTo>
                  <a:close/>
                  <a:moveTo>
                    <a:pt x="8266" y="17070"/>
                  </a:moveTo>
                  <a:cubicBezTo>
                    <a:pt x="9018" y="17167"/>
                    <a:pt x="9779" y="17177"/>
                    <a:pt x="10534" y="17100"/>
                  </a:cubicBezTo>
                  <a:cubicBezTo>
                    <a:pt x="10489" y="17157"/>
                    <a:pt x="10446" y="17216"/>
                    <a:pt x="10407" y="17276"/>
                  </a:cubicBezTo>
                  <a:cubicBezTo>
                    <a:pt x="10361" y="17347"/>
                    <a:pt x="10311" y="17417"/>
                    <a:pt x="10256" y="17483"/>
                  </a:cubicBezTo>
                  <a:cubicBezTo>
                    <a:pt x="10017" y="17500"/>
                    <a:pt x="9775" y="17509"/>
                    <a:pt x="9531" y="17509"/>
                  </a:cubicBezTo>
                  <a:cubicBezTo>
                    <a:pt x="8947" y="17509"/>
                    <a:pt x="8365" y="17459"/>
                    <a:pt x="7791" y="17361"/>
                  </a:cubicBezTo>
                  <a:lnTo>
                    <a:pt x="7774" y="17341"/>
                  </a:lnTo>
                  <a:lnTo>
                    <a:pt x="7753" y="17354"/>
                  </a:lnTo>
                  <a:lnTo>
                    <a:pt x="7710" y="17346"/>
                  </a:lnTo>
                  <a:cubicBezTo>
                    <a:pt x="7887" y="17241"/>
                    <a:pt x="8073" y="17149"/>
                    <a:pt x="8266" y="17071"/>
                  </a:cubicBezTo>
                  <a:close/>
                  <a:moveTo>
                    <a:pt x="12442" y="17212"/>
                  </a:moveTo>
                  <a:cubicBezTo>
                    <a:pt x="12149" y="17348"/>
                    <a:pt x="11875" y="17516"/>
                    <a:pt x="11625" y="17712"/>
                  </a:cubicBezTo>
                  <a:cubicBezTo>
                    <a:pt x="11456" y="17850"/>
                    <a:pt x="11238" y="17926"/>
                    <a:pt x="11013" y="17927"/>
                  </a:cubicBezTo>
                  <a:cubicBezTo>
                    <a:pt x="10751" y="17932"/>
                    <a:pt x="10493" y="17984"/>
                    <a:pt x="10253" y="18079"/>
                  </a:cubicBezTo>
                  <a:cubicBezTo>
                    <a:pt x="10061" y="18156"/>
                    <a:pt x="9853" y="18190"/>
                    <a:pt x="9644" y="18181"/>
                  </a:cubicBezTo>
                  <a:cubicBezTo>
                    <a:pt x="9398" y="18168"/>
                    <a:pt x="9152" y="18196"/>
                    <a:pt x="8917" y="18265"/>
                  </a:cubicBezTo>
                  <a:cubicBezTo>
                    <a:pt x="8788" y="18306"/>
                    <a:pt x="8644" y="18281"/>
                    <a:pt x="8540" y="18198"/>
                  </a:cubicBezTo>
                  <a:cubicBezTo>
                    <a:pt x="8467" y="18145"/>
                    <a:pt x="8401" y="18084"/>
                    <a:pt x="8342" y="18018"/>
                  </a:cubicBezTo>
                  <a:cubicBezTo>
                    <a:pt x="8172" y="17822"/>
                    <a:pt x="8005" y="17620"/>
                    <a:pt x="7834" y="17415"/>
                  </a:cubicBezTo>
                  <a:cubicBezTo>
                    <a:pt x="8394" y="17508"/>
                    <a:pt x="8962" y="17554"/>
                    <a:pt x="9531" y="17554"/>
                  </a:cubicBezTo>
                  <a:cubicBezTo>
                    <a:pt x="9762" y="17554"/>
                    <a:pt x="9991" y="17547"/>
                    <a:pt x="10217" y="17532"/>
                  </a:cubicBezTo>
                  <a:cubicBezTo>
                    <a:pt x="10114" y="17653"/>
                    <a:pt x="9996" y="17762"/>
                    <a:pt x="9865" y="17858"/>
                  </a:cubicBezTo>
                  <a:cubicBezTo>
                    <a:pt x="9782" y="17914"/>
                    <a:pt x="9682" y="17945"/>
                    <a:pt x="9579" y="17948"/>
                  </a:cubicBezTo>
                  <a:cubicBezTo>
                    <a:pt x="9418" y="17948"/>
                    <a:pt x="9261" y="17987"/>
                    <a:pt x="9122" y="18061"/>
                  </a:cubicBezTo>
                  <a:cubicBezTo>
                    <a:pt x="8983" y="18137"/>
                    <a:pt x="8818" y="18164"/>
                    <a:pt x="8659" y="18137"/>
                  </a:cubicBezTo>
                  <a:lnTo>
                    <a:pt x="8484" y="18111"/>
                  </a:lnTo>
                  <a:cubicBezTo>
                    <a:pt x="8623" y="18227"/>
                    <a:pt x="8753" y="18279"/>
                    <a:pt x="8917" y="18232"/>
                  </a:cubicBezTo>
                  <a:cubicBezTo>
                    <a:pt x="9160" y="18167"/>
                    <a:pt x="9412" y="18137"/>
                    <a:pt x="9665" y="18143"/>
                  </a:cubicBezTo>
                  <a:cubicBezTo>
                    <a:pt x="9845" y="18133"/>
                    <a:pt x="10024" y="18105"/>
                    <a:pt x="10199" y="18060"/>
                  </a:cubicBezTo>
                  <a:cubicBezTo>
                    <a:pt x="10304" y="18036"/>
                    <a:pt x="10406" y="18004"/>
                    <a:pt x="10504" y="17963"/>
                  </a:cubicBezTo>
                  <a:cubicBezTo>
                    <a:pt x="10549" y="17946"/>
                    <a:pt x="10587" y="17916"/>
                    <a:pt x="10611" y="17877"/>
                  </a:cubicBezTo>
                  <a:cubicBezTo>
                    <a:pt x="10677" y="17746"/>
                    <a:pt x="10733" y="17611"/>
                    <a:pt x="10796" y="17478"/>
                  </a:cubicBezTo>
                  <a:lnTo>
                    <a:pt x="10843" y="17472"/>
                  </a:lnTo>
                  <a:cubicBezTo>
                    <a:pt x="10775" y="17623"/>
                    <a:pt x="10706" y="17770"/>
                    <a:pt x="10635" y="17927"/>
                  </a:cubicBezTo>
                  <a:cubicBezTo>
                    <a:pt x="10800" y="17915"/>
                    <a:pt x="10961" y="17913"/>
                    <a:pt x="11113" y="17890"/>
                  </a:cubicBezTo>
                  <a:cubicBezTo>
                    <a:pt x="11227" y="17872"/>
                    <a:pt x="11338" y="17840"/>
                    <a:pt x="11443" y="17796"/>
                  </a:cubicBezTo>
                  <a:cubicBezTo>
                    <a:pt x="11492" y="17773"/>
                    <a:pt x="11527" y="17732"/>
                    <a:pt x="11541" y="17684"/>
                  </a:cubicBezTo>
                  <a:cubicBezTo>
                    <a:pt x="11564" y="17572"/>
                    <a:pt x="11587" y="17456"/>
                    <a:pt x="11609" y="17348"/>
                  </a:cubicBezTo>
                  <a:lnTo>
                    <a:pt x="11767" y="17314"/>
                  </a:lnTo>
                  <a:cubicBezTo>
                    <a:pt x="11766" y="17387"/>
                    <a:pt x="11771" y="17460"/>
                    <a:pt x="11780" y="17532"/>
                  </a:cubicBezTo>
                  <a:cubicBezTo>
                    <a:pt x="12022" y="17406"/>
                    <a:pt x="12255" y="17286"/>
                    <a:pt x="12485" y="17163"/>
                  </a:cubicBezTo>
                  <a:cubicBezTo>
                    <a:pt x="12508" y="17151"/>
                    <a:pt x="12527" y="17132"/>
                    <a:pt x="12539" y="17110"/>
                  </a:cubicBezTo>
                  <a:cubicBezTo>
                    <a:pt x="12627" y="17083"/>
                    <a:pt x="12715" y="17055"/>
                    <a:pt x="12801" y="17026"/>
                  </a:cubicBezTo>
                  <a:cubicBezTo>
                    <a:pt x="12682" y="17087"/>
                    <a:pt x="12564" y="17154"/>
                    <a:pt x="12442" y="17213"/>
                  </a:cubicBezTo>
                  <a:close/>
                  <a:moveTo>
                    <a:pt x="13458" y="16724"/>
                  </a:moveTo>
                  <a:cubicBezTo>
                    <a:pt x="13333" y="16732"/>
                    <a:pt x="13212" y="16770"/>
                    <a:pt x="13108" y="16835"/>
                  </a:cubicBezTo>
                  <a:lnTo>
                    <a:pt x="12986" y="16910"/>
                  </a:lnTo>
                  <a:cubicBezTo>
                    <a:pt x="12839" y="16964"/>
                    <a:pt x="12691" y="17013"/>
                    <a:pt x="12541" y="17062"/>
                  </a:cubicBezTo>
                  <a:cubicBezTo>
                    <a:pt x="12546" y="16951"/>
                    <a:pt x="12540" y="16839"/>
                    <a:pt x="12523" y="16729"/>
                  </a:cubicBezTo>
                  <a:cubicBezTo>
                    <a:pt x="12521" y="16717"/>
                    <a:pt x="12517" y="16705"/>
                    <a:pt x="12513" y="16694"/>
                  </a:cubicBezTo>
                  <a:cubicBezTo>
                    <a:pt x="17257" y="15177"/>
                    <a:pt x="19768" y="10406"/>
                    <a:pt x="18120" y="6037"/>
                  </a:cubicBezTo>
                  <a:cubicBezTo>
                    <a:pt x="16473" y="1669"/>
                    <a:pt x="11292" y="-643"/>
                    <a:pt x="6547" y="874"/>
                  </a:cubicBezTo>
                  <a:cubicBezTo>
                    <a:pt x="1803" y="2390"/>
                    <a:pt x="-708" y="7161"/>
                    <a:pt x="940" y="11530"/>
                  </a:cubicBezTo>
                  <a:cubicBezTo>
                    <a:pt x="1793" y="13795"/>
                    <a:pt x="3660" y="15613"/>
                    <a:pt x="6067" y="16526"/>
                  </a:cubicBezTo>
                  <a:cubicBezTo>
                    <a:pt x="5914" y="16593"/>
                    <a:pt x="5760" y="16661"/>
                    <a:pt x="5608" y="16731"/>
                  </a:cubicBezTo>
                  <a:cubicBezTo>
                    <a:pt x="840" y="14734"/>
                    <a:pt x="-1267" y="9557"/>
                    <a:pt x="901" y="5167"/>
                  </a:cubicBezTo>
                  <a:cubicBezTo>
                    <a:pt x="3069" y="777"/>
                    <a:pt x="8691" y="-1163"/>
                    <a:pt x="13458" y="833"/>
                  </a:cubicBezTo>
                  <a:cubicBezTo>
                    <a:pt x="18226" y="2830"/>
                    <a:pt x="20333" y="8007"/>
                    <a:pt x="18165" y="12397"/>
                  </a:cubicBezTo>
                  <a:cubicBezTo>
                    <a:pt x="17216" y="14317"/>
                    <a:pt x="15544" y="15857"/>
                    <a:pt x="13458" y="16731"/>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18" name="Freeform 3">
              <a:extLst>
                <a:ext uri="{FF2B5EF4-FFF2-40B4-BE49-F238E27FC236}">
                  <a16:creationId xmlns:a16="http://schemas.microsoft.com/office/drawing/2014/main" id="{71E749A3-73FE-B427-9208-E230D8169068}"/>
                </a:ext>
              </a:extLst>
            </p:cNvPr>
            <p:cNvSpPr/>
            <p:nvPr/>
          </p:nvSpPr>
          <p:spPr>
            <a:xfrm>
              <a:off x="578254" y="861776"/>
              <a:ext cx="185609" cy="14613"/>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19" name="Freeform 4">
              <a:extLst>
                <a:ext uri="{FF2B5EF4-FFF2-40B4-BE49-F238E27FC236}">
                  <a16:creationId xmlns:a16="http://schemas.microsoft.com/office/drawing/2014/main" id="{CED148C0-1206-98A3-BA83-8D78A6DE6A1D}"/>
                </a:ext>
              </a:extLst>
            </p:cNvPr>
            <p:cNvSpPr/>
            <p:nvPr/>
          </p:nvSpPr>
          <p:spPr>
            <a:xfrm>
              <a:off x="573714" y="655988"/>
              <a:ext cx="82797" cy="115145"/>
            </a:xfrm>
            <a:custGeom>
              <a:avLst/>
              <a:gdLst/>
              <a:ahLst/>
              <a:cxnLst>
                <a:cxn ang="0">
                  <a:pos x="wd2" y="hd2"/>
                </a:cxn>
                <a:cxn ang="5400000">
                  <a:pos x="wd2" y="hd2"/>
                </a:cxn>
                <a:cxn ang="10800000">
                  <a:pos x="wd2" y="hd2"/>
                </a:cxn>
                <a:cxn ang="16200000">
                  <a:pos x="wd2" y="hd2"/>
                </a:cxn>
              </a:cxnLst>
              <a:rect l="0" t="0" r="r" b="b"/>
              <a:pathLst>
                <a:path w="21600" h="21600" extrusionOk="0">
                  <a:moveTo>
                    <a:pt x="0" y="3755"/>
                  </a:moveTo>
                  <a:lnTo>
                    <a:pt x="7871" y="3755"/>
                  </a:lnTo>
                  <a:lnTo>
                    <a:pt x="7871" y="21600"/>
                  </a:lnTo>
                  <a:lnTo>
                    <a:pt x="13742" y="21600"/>
                  </a:lnTo>
                  <a:lnTo>
                    <a:pt x="13742" y="3755"/>
                  </a:lnTo>
                  <a:lnTo>
                    <a:pt x="21600" y="3755"/>
                  </a:lnTo>
                  <a:lnTo>
                    <a:pt x="21600" y="0"/>
                  </a:lnTo>
                  <a:lnTo>
                    <a:pt x="0" y="0"/>
                  </a:lnTo>
                  <a:lnTo>
                    <a:pt x="0" y="3755"/>
                  </a:ln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0" name="Freeform 5">
              <a:extLst>
                <a:ext uri="{FF2B5EF4-FFF2-40B4-BE49-F238E27FC236}">
                  <a16:creationId xmlns:a16="http://schemas.microsoft.com/office/drawing/2014/main" id="{29814C4C-30BF-7AAE-42A0-CF8032344053}"/>
                </a:ext>
              </a:extLst>
            </p:cNvPr>
            <p:cNvSpPr/>
            <p:nvPr/>
          </p:nvSpPr>
          <p:spPr>
            <a:xfrm>
              <a:off x="578254" y="893825"/>
              <a:ext cx="133910" cy="14614"/>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1" name="Freeform 6">
              <a:extLst>
                <a:ext uri="{FF2B5EF4-FFF2-40B4-BE49-F238E27FC236}">
                  <a16:creationId xmlns:a16="http://schemas.microsoft.com/office/drawing/2014/main" id="{BF8B9854-D69E-8AB0-00DB-6AE16B85B288}"/>
                </a:ext>
              </a:extLst>
            </p:cNvPr>
            <p:cNvSpPr/>
            <p:nvPr/>
          </p:nvSpPr>
          <p:spPr>
            <a:xfrm>
              <a:off x="578254" y="829727"/>
              <a:ext cx="133910" cy="14613"/>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2" name="Freeform 7">
              <a:extLst>
                <a:ext uri="{FF2B5EF4-FFF2-40B4-BE49-F238E27FC236}">
                  <a16:creationId xmlns:a16="http://schemas.microsoft.com/office/drawing/2014/main" id="{356809C7-F989-6D00-0CF3-5FD95552C098}"/>
                </a:ext>
              </a:extLst>
            </p:cNvPr>
            <p:cNvSpPr/>
            <p:nvPr/>
          </p:nvSpPr>
          <p:spPr>
            <a:xfrm>
              <a:off x="368335" y="655062"/>
              <a:ext cx="84959" cy="117045"/>
            </a:xfrm>
            <a:custGeom>
              <a:avLst/>
              <a:gdLst/>
              <a:ahLst/>
              <a:cxnLst>
                <a:cxn ang="0">
                  <a:pos x="wd2" y="hd2"/>
                </a:cxn>
                <a:cxn ang="5400000">
                  <a:pos x="wd2" y="hd2"/>
                </a:cxn>
                <a:cxn ang="10800000">
                  <a:pos x="wd2" y="hd2"/>
                </a:cxn>
                <a:cxn ang="16200000">
                  <a:pos x="wd2" y="hd2"/>
                </a:cxn>
              </a:cxnLst>
              <a:rect l="0" t="0" r="r" b="b"/>
              <a:pathLst>
                <a:path w="21473" h="21600" extrusionOk="0">
                  <a:moveTo>
                    <a:pt x="10735" y="17897"/>
                  </a:moveTo>
                  <a:cubicBezTo>
                    <a:pt x="8152" y="18022"/>
                    <a:pt x="5611" y="17373"/>
                    <a:pt x="3702" y="16099"/>
                  </a:cubicBezTo>
                  <a:lnTo>
                    <a:pt x="0" y="18796"/>
                  </a:lnTo>
                  <a:cubicBezTo>
                    <a:pt x="2863" y="20908"/>
                    <a:pt x="6169" y="21600"/>
                    <a:pt x="10649" y="21600"/>
                  </a:cubicBezTo>
                  <a:cubicBezTo>
                    <a:pt x="16818" y="21600"/>
                    <a:pt x="21457" y="19272"/>
                    <a:pt x="21457" y="15155"/>
                  </a:cubicBezTo>
                  <a:cubicBezTo>
                    <a:pt x="21600" y="13495"/>
                    <a:pt x="20786" y="11866"/>
                    <a:pt x="19212" y="10661"/>
                  </a:cubicBezTo>
                  <a:cubicBezTo>
                    <a:pt x="17638" y="9698"/>
                    <a:pt x="15685" y="9125"/>
                    <a:pt x="13634" y="9025"/>
                  </a:cubicBezTo>
                  <a:lnTo>
                    <a:pt x="10192" y="8665"/>
                  </a:lnTo>
                  <a:cubicBezTo>
                    <a:pt x="9197" y="8588"/>
                    <a:pt x="8256" y="8297"/>
                    <a:pt x="7490" y="7829"/>
                  </a:cubicBezTo>
                  <a:cubicBezTo>
                    <a:pt x="6922" y="7434"/>
                    <a:pt x="6609" y="6882"/>
                    <a:pt x="6626" y="6310"/>
                  </a:cubicBezTo>
                  <a:cubicBezTo>
                    <a:pt x="6626" y="4845"/>
                    <a:pt x="8107" y="3613"/>
                    <a:pt x="11142" y="3613"/>
                  </a:cubicBezTo>
                  <a:cubicBezTo>
                    <a:pt x="13324" y="3495"/>
                    <a:pt x="15480" y="4020"/>
                    <a:pt x="17126" y="5070"/>
                  </a:cubicBezTo>
                  <a:lnTo>
                    <a:pt x="20717" y="2481"/>
                  </a:lnTo>
                  <a:cubicBezTo>
                    <a:pt x="18249" y="683"/>
                    <a:pt x="15325" y="0"/>
                    <a:pt x="11302" y="0"/>
                  </a:cubicBezTo>
                  <a:cubicBezTo>
                    <a:pt x="4997" y="0"/>
                    <a:pt x="1148" y="2697"/>
                    <a:pt x="1148" y="6445"/>
                  </a:cubicBezTo>
                  <a:cubicBezTo>
                    <a:pt x="1024" y="7988"/>
                    <a:pt x="1778" y="9500"/>
                    <a:pt x="3233" y="10625"/>
                  </a:cubicBezTo>
                  <a:cubicBezTo>
                    <a:pt x="4805" y="11648"/>
                    <a:pt x="6785" y="12278"/>
                    <a:pt x="8884" y="12422"/>
                  </a:cubicBezTo>
                  <a:lnTo>
                    <a:pt x="12413" y="12782"/>
                  </a:lnTo>
                  <a:cubicBezTo>
                    <a:pt x="13361" y="12819"/>
                    <a:pt x="14267" y="13081"/>
                    <a:pt x="14992" y="13528"/>
                  </a:cubicBezTo>
                  <a:cubicBezTo>
                    <a:pt x="15629" y="14007"/>
                    <a:pt x="15957" y="14661"/>
                    <a:pt x="15892" y="15326"/>
                  </a:cubicBezTo>
                  <a:cubicBezTo>
                    <a:pt x="15905" y="16971"/>
                    <a:pt x="14103" y="17897"/>
                    <a:pt x="10735" y="17897"/>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3" name="Freeform 8">
              <a:extLst>
                <a:ext uri="{FF2B5EF4-FFF2-40B4-BE49-F238E27FC236}">
                  <a16:creationId xmlns:a16="http://schemas.microsoft.com/office/drawing/2014/main" id="{2B16FC4A-4F2A-51AE-B0B7-BA79424D7BC3}"/>
                </a:ext>
              </a:extLst>
            </p:cNvPr>
            <p:cNvSpPr/>
            <p:nvPr/>
          </p:nvSpPr>
          <p:spPr>
            <a:xfrm>
              <a:off x="660562" y="655988"/>
              <a:ext cx="102032" cy="115145"/>
            </a:xfrm>
            <a:custGeom>
              <a:avLst/>
              <a:gdLst/>
              <a:ahLst/>
              <a:cxnLst>
                <a:cxn ang="0">
                  <a:pos x="wd2" y="hd2"/>
                </a:cxn>
                <a:cxn ang="5400000">
                  <a:pos x="wd2" y="hd2"/>
                </a:cxn>
                <a:cxn ang="10800000">
                  <a:pos x="wd2" y="hd2"/>
                </a:cxn>
                <a:cxn ang="16200000">
                  <a:pos x="wd2" y="hd2"/>
                </a:cxn>
              </a:cxnLst>
              <a:rect l="0" t="0" r="r" b="b"/>
              <a:pathLst>
                <a:path w="21600" h="21600" extrusionOk="0">
                  <a:moveTo>
                    <a:pt x="15192" y="17772"/>
                  </a:moveTo>
                  <a:lnTo>
                    <a:pt x="16629" y="21600"/>
                  </a:lnTo>
                  <a:lnTo>
                    <a:pt x="21600" y="21600"/>
                  </a:lnTo>
                  <a:lnTo>
                    <a:pt x="12681" y="0"/>
                  </a:lnTo>
                  <a:lnTo>
                    <a:pt x="8888" y="0"/>
                  </a:lnTo>
                  <a:lnTo>
                    <a:pt x="0" y="21600"/>
                  </a:lnTo>
                  <a:lnTo>
                    <a:pt x="4981" y="21600"/>
                  </a:lnTo>
                  <a:lnTo>
                    <a:pt x="6459" y="17772"/>
                  </a:lnTo>
                  <a:close/>
                  <a:moveTo>
                    <a:pt x="10934" y="6378"/>
                  </a:moveTo>
                  <a:lnTo>
                    <a:pt x="13921" y="14226"/>
                  </a:lnTo>
                  <a:lnTo>
                    <a:pt x="7844" y="14226"/>
                  </a:ln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4" name="Freeform 9">
              <a:extLst>
                <a:ext uri="{FF2B5EF4-FFF2-40B4-BE49-F238E27FC236}">
                  <a16:creationId xmlns:a16="http://schemas.microsoft.com/office/drawing/2014/main" id="{7CF75EC5-FC35-2909-FA4D-6AB6BB772529}"/>
                </a:ext>
              </a:extLst>
            </p:cNvPr>
            <p:cNvSpPr/>
            <p:nvPr/>
          </p:nvSpPr>
          <p:spPr>
            <a:xfrm>
              <a:off x="424915" y="893825"/>
              <a:ext cx="133959" cy="14614"/>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5" name="Freeform 10">
              <a:extLst>
                <a:ext uri="{FF2B5EF4-FFF2-40B4-BE49-F238E27FC236}">
                  <a16:creationId xmlns:a16="http://schemas.microsoft.com/office/drawing/2014/main" id="{2653E0EC-CEEB-8277-796A-35133429D9AF}"/>
                </a:ext>
              </a:extLst>
            </p:cNvPr>
            <p:cNvSpPr/>
            <p:nvPr/>
          </p:nvSpPr>
          <p:spPr>
            <a:xfrm>
              <a:off x="373265" y="861776"/>
              <a:ext cx="185609" cy="14613"/>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6" name="Freeform 11">
              <a:extLst>
                <a:ext uri="{FF2B5EF4-FFF2-40B4-BE49-F238E27FC236}">
                  <a16:creationId xmlns:a16="http://schemas.microsoft.com/office/drawing/2014/main" id="{EA4D9106-9822-788C-B736-2250DEE45D73}"/>
                </a:ext>
              </a:extLst>
            </p:cNvPr>
            <p:cNvSpPr/>
            <p:nvPr/>
          </p:nvSpPr>
          <p:spPr>
            <a:xfrm>
              <a:off x="479397" y="655988"/>
              <a:ext cx="76011" cy="115145"/>
            </a:xfrm>
            <a:custGeom>
              <a:avLst/>
              <a:gdLst/>
              <a:ahLst/>
              <a:cxnLst>
                <a:cxn ang="0">
                  <a:pos x="wd2" y="hd2"/>
                </a:cxn>
                <a:cxn ang="5400000">
                  <a:pos x="wd2" y="hd2"/>
                </a:cxn>
                <a:cxn ang="10800000">
                  <a:pos x="wd2" y="hd2"/>
                </a:cxn>
                <a:cxn ang="16200000">
                  <a:pos x="wd2" y="hd2"/>
                </a:cxn>
              </a:cxnLst>
              <a:rect l="0" t="0" r="r" b="b"/>
              <a:pathLst>
                <a:path w="21600" h="21600" extrusionOk="0">
                  <a:moveTo>
                    <a:pt x="21600" y="3755"/>
                  </a:moveTo>
                  <a:lnTo>
                    <a:pt x="21600" y="0"/>
                  </a:lnTo>
                  <a:lnTo>
                    <a:pt x="0" y="0"/>
                  </a:lnTo>
                  <a:lnTo>
                    <a:pt x="0" y="21600"/>
                  </a:lnTo>
                  <a:lnTo>
                    <a:pt x="21600" y="21600"/>
                  </a:lnTo>
                  <a:lnTo>
                    <a:pt x="21600" y="17836"/>
                  </a:lnTo>
                  <a:lnTo>
                    <a:pt x="6395" y="17836"/>
                  </a:lnTo>
                  <a:lnTo>
                    <a:pt x="6395" y="12591"/>
                  </a:lnTo>
                  <a:lnTo>
                    <a:pt x="19339" y="12591"/>
                  </a:lnTo>
                  <a:lnTo>
                    <a:pt x="19339" y="8826"/>
                  </a:lnTo>
                  <a:lnTo>
                    <a:pt x="6395" y="8826"/>
                  </a:lnTo>
                  <a:lnTo>
                    <a:pt x="6395" y="3755"/>
                  </a:lnTo>
                  <a:lnTo>
                    <a:pt x="21600" y="3755"/>
                  </a:ln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7" name="Freeform 12">
              <a:extLst>
                <a:ext uri="{FF2B5EF4-FFF2-40B4-BE49-F238E27FC236}">
                  <a16:creationId xmlns:a16="http://schemas.microsoft.com/office/drawing/2014/main" id="{31C3532D-61FF-44B3-F6B1-1A50489DE3EB}"/>
                </a:ext>
              </a:extLst>
            </p:cNvPr>
            <p:cNvSpPr/>
            <p:nvPr/>
          </p:nvSpPr>
          <p:spPr>
            <a:xfrm>
              <a:off x="424915" y="829727"/>
              <a:ext cx="133959" cy="14613"/>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8" name="Freeform 13">
              <a:extLst>
                <a:ext uri="{FF2B5EF4-FFF2-40B4-BE49-F238E27FC236}">
                  <a16:creationId xmlns:a16="http://schemas.microsoft.com/office/drawing/2014/main" id="{3A4D0CF8-DB21-76FF-DFFD-563AD32C2C6B}"/>
                </a:ext>
              </a:extLst>
            </p:cNvPr>
            <p:cNvSpPr/>
            <p:nvPr/>
          </p:nvSpPr>
          <p:spPr>
            <a:xfrm>
              <a:off x="440053" y="270226"/>
              <a:ext cx="144841" cy="98828"/>
            </a:xfrm>
            <a:custGeom>
              <a:avLst/>
              <a:gdLst/>
              <a:ahLst/>
              <a:cxnLst>
                <a:cxn ang="0">
                  <a:pos x="wd2" y="hd2"/>
                </a:cxn>
                <a:cxn ang="5400000">
                  <a:pos x="wd2" y="hd2"/>
                </a:cxn>
                <a:cxn ang="10800000">
                  <a:pos x="wd2" y="hd2"/>
                </a:cxn>
                <a:cxn ang="16200000">
                  <a:pos x="wd2" y="hd2"/>
                </a:cxn>
              </a:cxnLst>
              <a:rect l="0" t="0" r="r" b="b"/>
              <a:pathLst>
                <a:path w="21438" h="21600" extrusionOk="0">
                  <a:moveTo>
                    <a:pt x="93" y="18534"/>
                  </a:moveTo>
                  <a:cubicBezTo>
                    <a:pt x="216" y="19471"/>
                    <a:pt x="281" y="20418"/>
                    <a:pt x="368" y="21355"/>
                  </a:cubicBezTo>
                  <a:lnTo>
                    <a:pt x="584" y="21600"/>
                  </a:lnTo>
                  <a:cubicBezTo>
                    <a:pt x="1979" y="19067"/>
                    <a:pt x="3282" y="16427"/>
                    <a:pt x="4486" y="13690"/>
                  </a:cubicBezTo>
                  <a:cubicBezTo>
                    <a:pt x="5726" y="10542"/>
                    <a:pt x="7359" y="7768"/>
                    <a:pt x="9299" y="5514"/>
                  </a:cubicBezTo>
                  <a:cubicBezTo>
                    <a:pt x="10033" y="4724"/>
                    <a:pt x="10912" y="4279"/>
                    <a:pt x="11820" y="4237"/>
                  </a:cubicBezTo>
                  <a:cubicBezTo>
                    <a:pt x="13219" y="4226"/>
                    <a:pt x="14591" y="3679"/>
                    <a:pt x="15802" y="2651"/>
                  </a:cubicBezTo>
                  <a:cubicBezTo>
                    <a:pt x="17032" y="1576"/>
                    <a:pt x="18486" y="1198"/>
                    <a:pt x="19892" y="1586"/>
                  </a:cubicBezTo>
                  <a:lnTo>
                    <a:pt x="21438" y="1948"/>
                  </a:lnTo>
                  <a:cubicBezTo>
                    <a:pt x="20723" y="810"/>
                    <a:pt x="19742" y="114"/>
                    <a:pt x="18692" y="0"/>
                  </a:cubicBezTo>
                  <a:cubicBezTo>
                    <a:pt x="18338" y="5"/>
                    <a:pt x="17987" y="91"/>
                    <a:pt x="17652" y="256"/>
                  </a:cubicBezTo>
                  <a:cubicBezTo>
                    <a:pt x="15509" y="1165"/>
                    <a:pt x="13284" y="1585"/>
                    <a:pt x="11055" y="1501"/>
                  </a:cubicBezTo>
                  <a:cubicBezTo>
                    <a:pt x="9455" y="1658"/>
                    <a:pt x="7871" y="2065"/>
                    <a:pt x="6329" y="2715"/>
                  </a:cubicBezTo>
                  <a:cubicBezTo>
                    <a:pt x="5407" y="3052"/>
                    <a:pt x="4507" y="3512"/>
                    <a:pt x="3641" y="4088"/>
                  </a:cubicBezTo>
                  <a:cubicBezTo>
                    <a:pt x="3241" y="4322"/>
                    <a:pt x="2907" y="4750"/>
                    <a:pt x="2694" y="5302"/>
                  </a:cubicBezTo>
                  <a:cubicBezTo>
                    <a:pt x="2037" y="7356"/>
                    <a:pt x="1509" y="9496"/>
                    <a:pt x="866" y="11561"/>
                  </a:cubicBezTo>
                  <a:cubicBezTo>
                    <a:pt x="109" y="13704"/>
                    <a:pt x="-162" y="16148"/>
                    <a:pt x="93" y="18534"/>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29" name="Freeform 14">
              <a:extLst>
                <a:ext uri="{FF2B5EF4-FFF2-40B4-BE49-F238E27FC236}">
                  <a16:creationId xmlns:a16="http://schemas.microsoft.com/office/drawing/2014/main" id="{3631A306-A6FC-9E86-047C-7804A092DB58}"/>
                </a:ext>
              </a:extLst>
            </p:cNvPr>
            <p:cNvSpPr/>
            <p:nvPr/>
          </p:nvSpPr>
          <p:spPr>
            <a:xfrm>
              <a:off x="292471" y="502365"/>
              <a:ext cx="75962" cy="115145"/>
            </a:xfrm>
            <a:custGeom>
              <a:avLst/>
              <a:gdLst/>
              <a:ahLst/>
              <a:cxnLst>
                <a:cxn ang="0">
                  <a:pos x="wd2" y="hd2"/>
                </a:cxn>
                <a:cxn ang="5400000">
                  <a:pos x="wd2" y="hd2"/>
                </a:cxn>
                <a:cxn ang="10800000">
                  <a:pos x="wd2" y="hd2"/>
                </a:cxn>
                <a:cxn ang="16200000">
                  <a:pos x="wd2" y="hd2"/>
                </a:cxn>
              </a:cxnLst>
              <a:rect l="0" t="0" r="r" b="b"/>
              <a:pathLst>
                <a:path w="21600" h="21600" extrusionOk="0">
                  <a:moveTo>
                    <a:pt x="21600" y="17845"/>
                  </a:moveTo>
                  <a:lnTo>
                    <a:pt x="6386" y="17845"/>
                  </a:lnTo>
                  <a:lnTo>
                    <a:pt x="6386" y="12591"/>
                  </a:lnTo>
                  <a:lnTo>
                    <a:pt x="19337" y="12591"/>
                  </a:lnTo>
                  <a:lnTo>
                    <a:pt x="19337" y="8836"/>
                  </a:lnTo>
                  <a:lnTo>
                    <a:pt x="6386" y="8836"/>
                  </a:lnTo>
                  <a:lnTo>
                    <a:pt x="6386" y="3764"/>
                  </a:lnTo>
                  <a:lnTo>
                    <a:pt x="21600" y="3764"/>
                  </a:lnTo>
                  <a:lnTo>
                    <a:pt x="21600" y="0"/>
                  </a:lnTo>
                  <a:lnTo>
                    <a:pt x="0" y="0"/>
                  </a:lnTo>
                  <a:lnTo>
                    <a:pt x="0" y="21600"/>
                  </a:lnTo>
                  <a:lnTo>
                    <a:pt x="21600" y="21600"/>
                  </a:lnTo>
                  <a:lnTo>
                    <a:pt x="21600" y="17845"/>
                  </a:ln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0" name="Freeform 15">
              <a:extLst>
                <a:ext uri="{FF2B5EF4-FFF2-40B4-BE49-F238E27FC236}">
                  <a16:creationId xmlns:a16="http://schemas.microsoft.com/office/drawing/2014/main" id="{5D7E2EA9-7D22-FB93-2075-6ACDFC8EFAF2}"/>
                </a:ext>
              </a:extLst>
            </p:cNvPr>
            <p:cNvSpPr/>
            <p:nvPr/>
          </p:nvSpPr>
          <p:spPr>
            <a:xfrm>
              <a:off x="394983" y="291219"/>
              <a:ext cx="61665" cy="115239"/>
            </a:xfrm>
            <a:custGeom>
              <a:avLst/>
              <a:gdLst/>
              <a:ahLst/>
              <a:cxnLst>
                <a:cxn ang="0">
                  <a:pos x="wd2" y="hd2"/>
                </a:cxn>
                <a:cxn ang="5400000">
                  <a:pos x="wd2" y="hd2"/>
                </a:cxn>
                <a:cxn ang="10800000">
                  <a:pos x="wd2" y="hd2"/>
                </a:cxn>
                <a:cxn ang="16200000">
                  <a:pos x="wd2" y="hd2"/>
                </a:cxn>
              </a:cxnLst>
              <a:rect l="0" t="0" r="r" b="b"/>
              <a:pathLst>
                <a:path w="21418" h="20944" extrusionOk="0">
                  <a:moveTo>
                    <a:pt x="9549" y="20361"/>
                  </a:moveTo>
                  <a:cubicBezTo>
                    <a:pt x="10922" y="19935"/>
                    <a:pt x="12083" y="19347"/>
                    <a:pt x="12940" y="18643"/>
                  </a:cubicBezTo>
                  <a:cubicBezTo>
                    <a:pt x="15211" y="16659"/>
                    <a:pt x="15962" y="14300"/>
                    <a:pt x="15043" y="12039"/>
                  </a:cubicBezTo>
                  <a:cubicBezTo>
                    <a:pt x="14343" y="10185"/>
                    <a:pt x="14727" y="8263"/>
                    <a:pt x="16145" y="6524"/>
                  </a:cubicBezTo>
                  <a:cubicBezTo>
                    <a:pt x="17840" y="4364"/>
                    <a:pt x="19536" y="2231"/>
                    <a:pt x="21418" y="0"/>
                  </a:cubicBezTo>
                  <a:cubicBezTo>
                    <a:pt x="17925" y="133"/>
                    <a:pt x="14635" y="159"/>
                    <a:pt x="11499" y="425"/>
                  </a:cubicBezTo>
                  <a:cubicBezTo>
                    <a:pt x="9157" y="646"/>
                    <a:pt x="6878" y="1021"/>
                    <a:pt x="4716" y="1540"/>
                  </a:cubicBezTo>
                  <a:cubicBezTo>
                    <a:pt x="3732" y="1817"/>
                    <a:pt x="3022" y="2300"/>
                    <a:pt x="2766" y="2868"/>
                  </a:cubicBezTo>
                  <a:cubicBezTo>
                    <a:pt x="1600" y="5653"/>
                    <a:pt x="734" y="8469"/>
                    <a:pt x="172" y="11305"/>
                  </a:cubicBezTo>
                  <a:cubicBezTo>
                    <a:pt x="-182" y="13669"/>
                    <a:pt x="12" y="16047"/>
                    <a:pt x="748" y="18387"/>
                  </a:cubicBezTo>
                  <a:cubicBezTo>
                    <a:pt x="1579" y="20830"/>
                    <a:pt x="5378" y="21600"/>
                    <a:pt x="9549" y="20361"/>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1" name="Freeform 16">
              <a:extLst>
                <a:ext uri="{FF2B5EF4-FFF2-40B4-BE49-F238E27FC236}">
                  <a16:creationId xmlns:a16="http://schemas.microsoft.com/office/drawing/2014/main" id="{A01438F1-0B1F-F1A4-5AF9-2A9A6B51D69E}"/>
                </a:ext>
              </a:extLst>
            </p:cNvPr>
            <p:cNvSpPr/>
            <p:nvPr/>
          </p:nvSpPr>
          <p:spPr>
            <a:xfrm>
              <a:off x="343035" y="316742"/>
              <a:ext cx="46482" cy="67408"/>
            </a:xfrm>
            <a:custGeom>
              <a:avLst/>
              <a:gdLst/>
              <a:ahLst/>
              <a:cxnLst>
                <a:cxn ang="0">
                  <a:pos x="wd2" y="hd2"/>
                </a:cxn>
                <a:cxn ang="5400000">
                  <a:pos x="wd2" y="hd2"/>
                </a:cxn>
                <a:cxn ang="10800000">
                  <a:pos x="wd2" y="hd2"/>
                </a:cxn>
                <a:cxn ang="16200000">
                  <a:pos x="wd2" y="hd2"/>
                </a:cxn>
              </a:cxnLst>
              <a:rect l="0" t="0" r="r" b="b"/>
              <a:pathLst>
                <a:path w="20643" h="21274" extrusionOk="0">
                  <a:moveTo>
                    <a:pt x="8114" y="21183"/>
                  </a:moveTo>
                  <a:cubicBezTo>
                    <a:pt x="11037" y="21600"/>
                    <a:pt x="13986" y="20555"/>
                    <a:pt x="15269" y="18646"/>
                  </a:cubicBezTo>
                  <a:cubicBezTo>
                    <a:pt x="19744" y="12980"/>
                    <a:pt x="21495" y="6435"/>
                    <a:pt x="20255" y="0"/>
                  </a:cubicBezTo>
                  <a:cubicBezTo>
                    <a:pt x="13859" y="2567"/>
                    <a:pt x="7702" y="5027"/>
                    <a:pt x="1588" y="7532"/>
                  </a:cubicBezTo>
                  <a:cubicBezTo>
                    <a:pt x="916" y="7809"/>
                    <a:pt x="70" y="8409"/>
                    <a:pt x="70" y="8870"/>
                  </a:cubicBezTo>
                  <a:cubicBezTo>
                    <a:pt x="-105" y="11365"/>
                    <a:pt x="47" y="13866"/>
                    <a:pt x="525" y="16341"/>
                  </a:cubicBezTo>
                  <a:cubicBezTo>
                    <a:pt x="1305" y="18951"/>
                    <a:pt x="4370" y="20907"/>
                    <a:pt x="8114" y="21183"/>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2" name="Freeform 17">
              <a:extLst>
                <a:ext uri="{FF2B5EF4-FFF2-40B4-BE49-F238E27FC236}">
                  <a16:creationId xmlns:a16="http://schemas.microsoft.com/office/drawing/2014/main" id="{0A0BFF16-2C56-6870-53DA-EF3D49DCCD6C}"/>
                </a:ext>
              </a:extLst>
            </p:cNvPr>
            <p:cNvSpPr/>
            <p:nvPr/>
          </p:nvSpPr>
          <p:spPr>
            <a:xfrm>
              <a:off x="188634" y="634169"/>
              <a:ext cx="751171" cy="3260"/>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3" name="Freeform 18">
              <a:extLst>
                <a:ext uri="{FF2B5EF4-FFF2-40B4-BE49-F238E27FC236}">
                  <a16:creationId xmlns:a16="http://schemas.microsoft.com/office/drawing/2014/main" id="{F874952E-881E-78AA-ACE4-DE7240460B1B}"/>
                </a:ext>
              </a:extLst>
            </p:cNvPr>
            <p:cNvSpPr/>
            <p:nvPr/>
          </p:nvSpPr>
          <p:spPr>
            <a:xfrm>
              <a:off x="181360" y="501391"/>
              <a:ext cx="85006" cy="117337"/>
            </a:xfrm>
            <a:custGeom>
              <a:avLst/>
              <a:gdLst/>
              <a:ahLst/>
              <a:cxnLst>
                <a:cxn ang="0">
                  <a:pos x="wd2" y="hd2"/>
                </a:cxn>
                <a:cxn ang="5400000">
                  <a:pos x="wd2" y="hd2"/>
                </a:cxn>
                <a:cxn ang="10800000">
                  <a:pos x="wd2" y="hd2"/>
                </a:cxn>
                <a:cxn ang="16200000">
                  <a:pos x="wd2" y="hd2"/>
                </a:cxn>
              </a:cxnLst>
              <a:rect l="0" t="0" r="r" b="b"/>
              <a:pathLst>
                <a:path w="21476" h="21600" extrusionOk="0">
                  <a:moveTo>
                    <a:pt x="1159" y="6429"/>
                  </a:moveTo>
                  <a:cubicBezTo>
                    <a:pt x="1040" y="7969"/>
                    <a:pt x="1799" y="9477"/>
                    <a:pt x="3256" y="10598"/>
                  </a:cubicBezTo>
                  <a:cubicBezTo>
                    <a:pt x="4827" y="11619"/>
                    <a:pt x="6807" y="12248"/>
                    <a:pt x="8905" y="12392"/>
                  </a:cubicBezTo>
                  <a:lnTo>
                    <a:pt x="12420" y="12750"/>
                  </a:lnTo>
                  <a:cubicBezTo>
                    <a:pt x="13369" y="12783"/>
                    <a:pt x="14277" y="13045"/>
                    <a:pt x="14998" y="13494"/>
                  </a:cubicBezTo>
                  <a:cubicBezTo>
                    <a:pt x="15638" y="13971"/>
                    <a:pt x="15970" y="14623"/>
                    <a:pt x="15911" y="15288"/>
                  </a:cubicBezTo>
                  <a:cubicBezTo>
                    <a:pt x="15911" y="16982"/>
                    <a:pt x="14097" y="17906"/>
                    <a:pt x="10743" y="17906"/>
                  </a:cubicBezTo>
                  <a:cubicBezTo>
                    <a:pt x="8157" y="18031"/>
                    <a:pt x="5613" y="17383"/>
                    <a:pt x="3700" y="16113"/>
                  </a:cubicBezTo>
                  <a:lnTo>
                    <a:pt x="0" y="18802"/>
                  </a:lnTo>
                  <a:cubicBezTo>
                    <a:pt x="2874" y="20910"/>
                    <a:pt x="6229" y="21600"/>
                    <a:pt x="10644" y="21600"/>
                  </a:cubicBezTo>
                  <a:cubicBezTo>
                    <a:pt x="16749" y="21600"/>
                    <a:pt x="21461" y="19278"/>
                    <a:pt x="21461" y="15171"/>
                  </a:cubicBezTo>
                  <a:cubicBezTo>
                    <a:pt x="21600" y="13513"/>
                    <a:pt x="20782" y="11889"/>
                    <a:pt x="19204" y="10688"/>
                  </a:cubicBezTo>
                  <a:cubicBezTo>
                    <a:pt x="17634" y="9730"/>
                    <a:pt x="15686" y="9158"/>
                    <a:pt x="13641" y="9056"/>
                  </a:cubicBezTo>
                  <a:lnTo>
                    <a:pt x="10200" y="8697"/>
                  </a:lnTo>
                  <a:cubicBezTo>
                    <a:pt x="9201" y="8622"/>
                    <a:pt x="8256" y="8332"/>
                    <a:pt x="7487" y="7864"/>
                  </a:cubicBezTo>
                  <a:cubicBezTo>
                    <a:pt x="6928" y="7465"/>
                    <a:pt x="6620" y="6917"/>
                    <a:pt x="6636" y="6348"/>
                  </a:cubicBezTo>
                  <a:cubicBezTo>
                    <a:pt x="6636" y="4887"/>
                    <a:pt x="8103" y="3658"/>
                    <a:pt x="11137" y="3658"/>
                  </a:cubicBezTo>
                  <a:cubicBezTo>
                    <a:pt x="13300" y="3529"/>
                    <a:pt x="15445" y="4032"/>
                    <a:pt x="17095" y="5057"/>
                  </a:cubicBezTo>
                  <a:lnTo>
                    <a:pt x="20795" y="2475"/>
                  </a:lnTo>
                  <a:cubicBezTo>
                    <a:pt x="18328" y="681"/>
                    <a:pt x="15393" y="0"/>
                    <a:pt x="11372" y="0"/>
                  </a:cubicBezTo>
                  <a:cubicBezTo>
                    <a:pt x="5008" y="0"/>
                    <a:pt x="1159" y="2654"/>
                    <a:pt x="1159" y="6429"/>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4" name="Freeform 19">
              <a:extLst>
                <a:ext uri="{FF2B5EF4-FFF2-40B4-BE49-F238E27FC236}">
                  <a16:creationId xmlns:a16="http://schemas.microsoft.com/office/drawing/2014/main" id="{2F4FEE65-E0B1-072F-6133-F79BCE1926BB}"/>
                </a:ext>
              </a:extLst>
            </p:cNvPr>
            <p:cNvSpPr/>
            <p:nvPr/>
          </p:nvSpPr>
          <p:spPr>
            <a:xfrm>
              <a:off x="764887" y="502365"/>
              <a:ext cx="76012" cy="115145"/>
            </a:xfrm>
            <a:custGeom>
              <a:avLst/>
              <a:gdLst/>
              <a:ahLst/>
              <a:cxnLst>
                <a:cxn ang="0">
                  <a:pos x="wd2" y="hd2"/>
                </a:cxn>
                <a:cxn ang="5400000">
                  <a:pos x="wd2" y="hd2"/>
                </a:cxn>
                <a:cxn ang="10800000">
                  <a:pos x="wd2" y="hd2"/>
                </a:cxn>
                <a:cxn ang="16200000">
                  <a:pos x="wd2" y="hd2"/>
                </a:cxn>
              </a:cxnLst>
              <a:rect l="0" t="0" r="r" b="b"/>
              <a:pathLst>
                <a:path w="21600" h="21600" extrusionOk="0">
                  <a:moveTo>
                    <a:pt x="21600" y="17845"/>
                  </a:moveTo>
                  <a:lnTo>
                    <a:pt x="6395" y="17845"/>
                  </a:lnTo>
                  <a:lnTo>
                    <a:pt x="6395" y="12591"/>
                  </a:lnTo>
                  <a:lnTo>
                    <a:pt x="19339" y="12591"/>
                  </a:lnTo>
                  <a:lnTo>
                    <a:pt x="19339" y="8836"/>
                  </a:lnTo>
                  <a:lnTo>
                    <a:pt x="6395" y="8836"/>
                  </a:lnTo>
                  <a:lnTo>
                    <a:pt x="6395" y="3764"/>
                  </a:lnTo>
                  <a:lnTo>
                    <a:pt x="21600" y="3764"/>
                  </a:lnTo>
                  <a:lnTo>
                    <a:pt x="21600" y="0"/>
                  </a:lnTo>
                  <a:lnTo>
                    <a:pt x="0" y="0"/>
                  </a:lnTo>
                  <a:lnTo>
                    <a:pt x="0" y="21600"/>
                  </a:lnTo>
                  <a:lnTo>
                    <a:pt x="21600" y="21600"/>
                  </a:lnTo>
                  <a:lnTo>
                    <a:pt x="21600" y="17845"/>
                  </a:ln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5" name="Freeform 20">
              <a:extLst>
                <a:ext uri="{FF2B5EF4-FFF2-40B4-BE49-F238E27FC236}">
                  <a16:creationId xmlns:a16="http://schemas.microsoft.com/office/drawing/2014/main" id="{D0688F34-3601-2BC8-FCFE-F8AA93298850}"/>
                </a:ext>
              </a:extLst>
            </p:cNvPr>
            <p:cNvSpPr/>
            <p:nvPr/>
          </p:nvSpPr>
          <p:spPr>
            <a:xfrm>
              <a:off x="655582" y="501626"/>
              <a:ext cx="85043" cy="117107"/>
            </a:xfrm>
            <a:custGeom>
              <a:avLst/>
              <a:gdLst/>
              <a:ahLst/>
              <a:cxnLst>
                <a:cxn ang="0">
                  <a:pos x="wd2" y="hd2"/>
                </a:cxn>
                <a:cxn ang="5400000">
                  <a:pos x="wd2" y="hd2"/>
                </a:cxn>
                <a:cxn ang="10800000">
                  <a:pos x="wd2" y="hd2"/>
                </a:cxn>
                <a:cxn ang="16200000">
                  <a:pos x="wd2" y="hd2"/>
                </a:cxn>
              </a:cxnLst>
              <a:rect l="0" t="0" r="r" b="b"/>
              <a:pathLst>
                <a:path w="21526" h="21526" extrusionOk="0">
                  <a:moveTo>
                    <a:pt x="2892" y="19162"/>
                  </a:moveTo>
                  <a:cubicBezTo>
                    <a:pt x="4957" y="20704"/>
                    <a:pt x="7810" y="21559"/>
                    <a:pt x="10775" y="21525"/>
                  </a:cubicBezTo>
                  <a:cubicBezTo>
                    <a:pt x="16188" y="21525"/>
                    <a:pt x="20500" y="19269"/>
                    <a:pt x="21526" y="14837"/>
                  </a:cubicBezTo>
                  <a:lnTo>
                    <a:pt x="15718" y="14837"/>
                  </a:lnTo>
                  <a:cubicBezTo>
                    <a:pt x="15362" y="16602"/>
                    <a:pt x="13235" y="17892"/>
                    <a:pt x="10775" y="17837"/>
                  </a:cubicBezTo>
                  <a:cubicBezTo>
                    <a:pt x="9377" y="17890"/>
                    <a:pt x="8018" y="17490"/>
                    <a:pt x="7068" y="16744"/>
                  </a:cubicBezTo>
                  <a:cubicBezTo>
                    <a:pt x="5956" y="15849"/>
                    <a:pt x="5623" y="14837"/>
                    <a:pt x="5623" y="10764"/>
                  </a:cubicBezTo>
                  <a:cubicBezTo>
                    <a:pt x="5623" y="6690"/>
                    <a:pt x="5956" y="5678"/>
                    <a:pt x="7068" y="4792"/>
                  </a:cubicBezTo>
                  <a:cubicBezTo>
                    <a:pt x="8013" y="4040"/>
                    <a:pt x="9374" y="3636"/>
                    <a:pt x="10775" y="3691"/>
                  </a:cubicBezTo>
                  <a:cubicBezTo>
                    <a:pt x="13235" y="3635"/>
                    <a:pt x="15362" y="4926"/>
                    <a:pt x="15718" y="6690"/>
                  </a:cubicBezTo>
                  <a:lnTo>
                    <a:pt x="21501" y="6690"/>
                  </a:lnTo>
                  <a:cubicBezTo>
                    <a:pt x="20476" y="2258"/>
                    <a:pt x="16200" y="2"/>
                    <a:pt x="10751" y="2"/>
                  </a:cubicBezTo>
                  <a:cubicBezTo>
                    <a:pt x="7799" y="-41"/>
                    <a:pt x="4952" y="798"/>
                    <a:pt x="2879" y="2321"/>
                  </a:cubicBezTo>
                  <a:cubicBezTo>
                    <a:pt x="-74" y="4461"/>
                    <a:pt x="0" y="7111"/>
                    <a:pt x="0" y="10764"/>
                  </a:cubicBezTo>
                  <a:cubicBezTo>
                    <a:pt x="0" y="14416"/>
                    <a:pt x="-62" y="17049"/>
                    <a:pt x="2892" y="19162"/>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6" name="Freeform 21">
              <a:extLst>
                <a:ext uri="{FF2B5EF4-FFF2-40B4-BE49-F238E27FC236}">
                  <a16:creationId xmlns:a16="http://schemas.microsoft.com/office/drawing/2014/main" id="{61528E61-DE9C-C059-280C-FC3A5E34F95E}"/>
                </a:ext>
              </a:extLst>
            </p:cNvPr>
            <p:cNvSpPr/>
            <p:nvPr/>
          </p:nvSpPr>
          <p:spPr>
            <a:xfrm>
              <a:off x="857349" y="501440"/>
              <a:ext cx="84960" cy="117044"/>
            </a:xfrm>
            <a:custGeom>
              <a:avLst/>
              <a:gdLst/>
              <a:ahLst/>
              <a:cxnLst>
                <a:cxn ang="0">
                  <a:pos x="wd2" y="hd2"/>
                </a:cxn>
                <a:cxn ang="5400000">
                  <a:pos x="wd2" y="hd2"/>
                </a:cxn>
                <a:cxn ang="10800000">
                  <a:pos x="wd2" y="hd2"/>
                </a:cxn>
                <a:cxn ang="16200000">
                  <a:pos x="wd2" y="hd2"/>
                </a:cxn>
              </a:cxnLst>
              <a:rect l="0" t="0" r="r" b="b"/>
              <a:pathLst>
                <a:path w="21473" h="21600" extrusionOk="0">
                  <a:moveTo>
                    <a:pt x="10747" y="17897"/>
                  </a:moveTo>
                  <a:cubicBezTo>
                    <a:pt x="8161" y="18021"/>
                    <a:pt x="5617" y="17371"/>
                    <a:pt x="3702" y="16099"/>
                  </a:cubicBezTo>
                  <a:lnTo>
                    <a:pt x="0" y="18796"/>
                  </a:lnTo>
                  <a:cubicBezTo>
                    <a:pt x="2863" y="20908"/>
                    <a:pt x="6169" y="21600"/>
                    <a:pt x="10649" y="21600"/>
                  </a:cubicBezTo>
                  <a:cubicBezTo>
                    <a:pt x="16818" y="21600"/>
                    <a:pt x="21457" y="19272"/>
                    <a:pt x="21457" y="15155"/>
                  </a:cubicBezTo>
                  <a:cubicBezTo>
                    <a:pt x="21600" y="13495"/>
                    <a:pt x="20786" y="11866"/>
                    <a:pt x="19212" y="10661"/>
                  </a:cubicBezTo>
                  <a:cubicBezTo>
                    <a:pt x="17635" y="9701"/>
                    <a:pt x="15684" y="9129"/>
                    <a:pt x="13634" y="9025"/>
                  </a:cubicBezTo>
                  <a:lnTo>
                    <a:pt x="10192" y="8665"/>
                  </a:lnTo>
                  <a:cubicBezTo>
                    <a:pt x="9196" y="8593"/>
                    <a:pt x="8253" y="8301"/>
                    <a:pt x="7490" y="7829"/>
                  </a:cubicBezTo>
                  <a:cubicBezTo>
                    <a:pt x="6922" y="7434"/>
                    <a:pt x="6609" y="6882"/>
                    <a:pt x="6626" y="6310"/>
                  </a:cubicBezTo>
                  <a:cubicBezTo>
                    <a:pt x="6626" y="4845"/>
                    <a:pt x="8107" y="3614"/>
                    <a:pt x="11130" y="3614"/>
                  </a:cubicBezTo>
                  <a:cubicBezTo>
                    <a:pt x="13312" y="3492"/>
                    <a:pt x="15470" y="4017"/>
                    <a:pt x="17114" y="5070"/>
                  </a:cubicBezTo>
                  <a:lnTo>
                    <a:pt x="20717" y="2481"/>
                  </a:lnTo>
                  <a:cubicBezTo>
                    <a:pt x="18249" y="683"/>
                    <a:pt x="15313" y="0"/>
                    <a:pt x="11302" y="0"/>
                  </a:cubicBezTo>
                  <a:cubicBezTo>
                    <a:pt x="4997" y="0"/>
                    <a:pt x="1147" y="2697"/>
                    <a:pt x="1147" y="6445"/>
                  </a:cubicBezTo>
                  <a:cubicBezTo>
                    <a:pt x="1024" y="7988"/>
                    <a:pt x="1778" y="9500"/>
                    <a:pt x="3233" y="10625"/>
                  </a:cubicBezTo>
                  <a:cubicBezTo>
                    <a:pt x="4805" y="11648"/>
                    <a:pt x="6785" y="12278"/>
                    <a:pt x="8884" y="12422"/>
                  </a:cubicBezTo>
                  <a:lnTo>
                    <a:pt x="12413" y="12782"/>
                  </a:lnTo>
                  <a:cubicBezTo>
                    <a:pt x="13361" y="12819"/>
                    <a:pt x="14267" y="13081"/>
                    <a:pt x="14992" y="13528"/>
                  </a:cubicBezTo>
                  <a:cubicBezTo>
                    <a:pt x="15629" y="14007"/>
                    <a:pt x="15957" y="14661"/>
                    <a:pt x="15892" y="15326"/>
                  </a:cubicBezTo>
                  <a:cubicBezTo>
                    <a:pt x="15917" y="16971"/>
                    <a:pt x="14116" y="17897"/>
                    <a:pt x="10747" y="17897"/>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7" name="Freeform 22">
              <a:extLst>
                <a:ext uri="{FF2B5EF4-FFF2-40B4-BE49-F238E27FC236}">
                  <a16:creationId xmlns:a16="http://schemas.microsoft.com/office/drawing/2014/main" id="{EAB6399B-0299-1E6F-A29D-15FBE90C74A5}"/>
                </a:ext>
              </a:extLst>
            </p:cNvPr>
            <p:cNvSpPr/>
            <p:nvPr/>
          </p:nvSpPr>
          <p:spPr>
            <a:xfrm>
              <a:off x="493261" y="502365"/>
              <a:ext cx="93147" cy="115145"/>
            </a:xfrm>
            <a:custGeom>
              <a:avLst/>
              <a:gdLst/>
              <a:ahLst/>
              <a:cxnLst>
                <a:cxn ang="0">
                  <a:pos x="wd2" y="hd2"/>
                </a:cxn>
                <a:cxn ang="5400000">
                  <a:pos x="wd2" y="hd2"/>
                </a:cxn>
                <a:cxn ang="10800000">
                  <a:pos x="wd2" y="hd2"/>
                </a:cxn>
                <a:cxn ang="16200000">
                  <a:pos x="wd2" y="hd2"/>
                </a:cxn>
              </a:cxnLst>
              <a:rect l="0" t="0" r="r" b="b"/>
              <a:pathLst>
                <a:path w="21600" h="21600" extrusionOk="0">
                  <a:moveTo>
                    <a:pt x="12736" y="21600"/>
                  </a:moveTo>
                  <a:lnTo>
                    <a:pt x="21600" y="0"/>
                  </a:lnTo>
                  <a:lnTo>
                    <a:pt x="16155" y="0"/>
                  </a:lnTo>
                  <a:lnTo>
                    <a:pt x="10789" y="14080"/>
                  </a:lnTo>
                  <a:lnTo>
                    <a:pt x="5411" y="0"/>
                  </a:lnTo>
                  <a:lnTo>
                    <a:pt x="0" y="0"/>
                  </a:lnTo>
                  <a:lnTo>
                    <a:pt x="8830" y="21600"/>
                  </a:lnTo>
                  <a:lnTo>
                    <a:pt x="12736" y="21600"/>
                  </a:ln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8" name="Freeform 23">
              <a:extLst>
                <a:ext uri="{FF2B5EF4-FFF2-40B4-BE49-F238E27FC236}">
                  <a16:creationId xmlns:a16="http://schemas.microsoft.com/office/drawing/2014/main" id="{D097DD2D-93F1-7EE1-77BA-DEAB23E674A6}"/>
                </a:ext>
              </a:extLst>
            </p:cNvPr>
            <p:cNvSpPr/>
            <p:nvPr/>
          </p:nvSpPr>
          <p:spPr>
            <a:xfrm>
              <a:off x="605251" y="502365"/>
              <a:ext cx="22506" cy="115096"/>
            </a:xfrm>
            <a:prstGeom prst="rect">
              <a:avLst/>
            </a:pr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sp>
          <p:nvSpPr>
            <p:cNvPr id="39" name="Freeform 24">
              <a:extLst>
                <a:ext uri="{FF2B5EF4-FFF2-40B4-BE49-F238E27FC236}">
                  <a16:creationId xmlns:a16="http://schemas.microsoft.com/office/drawing/2014/main" id="{58B932E9-B182-6787-60AE-30F46EC4F722}"/>
                </a:ext>
              </a:extLst>
            </p:cNvPr>
            <p:cNvSpPr/>
            <p:nvPr/>
          </p:nvSpPr>
          <p:spPr>
            <a:xfrm>
              <a:off x="395478" y="502365"/>
              <a:ext cx="87337" cy="115145"/>
            </a:xfrm>
            <a:custGeom>
              <a:avLst/>
              <a:gdLst/>
              <a:ahLst/>
              <a:cxnLst>
                <a:cxn ang="0">
                  <a:pos x="wd2" y="hd2"/>
                </a:cxn>
                <a:cxn ang="5400000">
                  <a:pos x="wd2" y="hd2"/>
                </a:cxn>
                <a:cxn ang="10800000">
                  <a:pos x="wd2" y="hd2"/>
                </a:cxn>
                <a:cxn ang="16200000">
                  <a:pos x="wd2" y="hd2"/>
                </a:cxn>
              </a:cxnLst>
              <a:rect l="0" t="0" r="r" b="b"/>
              <a:pathLst>
                <a:path w="21600" h="21600" extrusionOk="0">
                  <a:moveTo>
                    <a:pt x="20405" y="6615"/>
                  </a:moveTo>
                  <a:cubicBezTo>
                    <a:pt x="20405" y="3006"/>
                    <a:pt x="16964" y="0"/>
                    <a:pt x="11156" y="0"/>
                  </a:cubicBezTo>
                  <a:lnTo>
                    <a:pt x="0" y="0"/>
                  </a:lnTo>
                  <a:lnTo>
                    <a:pt x="0" y="21600"/>
                  </a:lnTo>
                  <a:lnTo>
                    <a:pt x="5566" y="21600"/>
                  </a:lnTo>
                  <a:lnTo>
                    <a:pt x="5566" y="12984"/>
                  </a:lnTo>
                  <a:lnTo>
                    <a:pt x="9575" y="12984"/>
                  </a:lnTo>
                  <a:lnTo>
                    <a:pt x="15153" y="21600"/>
                  </a:lnTo>
                  <a:lnTo>
                    <a:pt x="21600" y="21600"/>
                  </a:lnTo>
                  <a:lnTo>
                    <a:pt x="15225" y="12289"/>
                  </a:lnTo>
                  <a:cubicBezTo>
                    <a:pt x="18408" y="11461"/>
                    <a:pt x="20508" y="9161"/>
                    <a:pt x="20405" y="6615"/>
                  </a:cubicBezTo>
                  <a:close/>
                  <a:moveTo>
                    <a:pt x="10746" y="9466"/>
                  </a:moveTo>
                  <a:lnTo>
                    <a:pt x="5542" y="9466"/>
                  </a:lnTo>
                  <a:lnTo>
                    <a:pt x="5542" y="3764"/>
                  </a:lnTo>
                  <a:lnTo>
                    <a:pt x="10794" y="3764"/>
                  </a:lnTo>
                  <a:cubicBezTo>
                    <a:pt x="12874" y="3638"/>
                    <a:pt x="14696" y="4812"/>
                    <a:pt x="14863" y="6387"/>
                  </a:cubicBezTo>
                  <a:cubicBezTo>
                    <a:pt x="15030" y="7961"/>
                    <a:pt x="13478" y="9340"/>
                    <a:pt x="11398" y="9466"/>
                  </a:cubicBezTo>
                  <a:cubicBezTo>
                    <a:pt x="11197" y="9478"/>
                    <a:pt x="10995" y="9478"/>
                    <a:pt x="10794" y="9466"/>
                  </a:cubicBezTo>
                  <a:close/>
                </a:path>
              </a:pathLst>
            </a:custGeom>
            <a:solidFill>
              <a:srgbClr val="FFFFFF"/>
            </a:solidFill>
            <a:ln w="3175" cap="flat">
              <a:noFill/>
              <a:miter lim="400000"/>
            </a:ln>
            <a:effectLst/>
          </p:spPr>
          <p:txBody>
            <a:bodyPr wrap="square" lIns="60959" tIns="60959" rIns="60959" bIns="60959" numCol="1" anchor="ctr">
              <a:noAutofit/>
            </a:bodyPr>
            <a:lstStyle/>
            <a:p>
              <a:pPr defTabSz="1219140" hangingPunct="0">
                <a:defRPr sz="1800">
                  <a:solidFill>
                    <a:srgbClr val="FFFFFF"/>
                  </a:solidFill>
                  <a:latin typeface="Calibri"/>
                  <a:ea typeface="Calibri"/>
                  <a:cs typeface="Calibri"/>
                  <a:sym typeface="Calibri"/>
                </a:defRPr>
              </a:pPr>
              <a:endParaRPr sz="2400" kern="0" cap="all" dirty="0">
                <a:solidFill>
                  <a:srgbClr val="FFFFFF"/>
                </a:solidFill>
                <a:latin typeface="Arial" panose="020B0604020202020204" pitchFamily="34" charset="0"/>
                <a:cs typeface="Arial" panose="020B0604020202020204" pitchFamily="34" charset="0"/>
                <a:sym typeface="Calibri"/>
              </a:endParaRPr>
            </a:p>
          </p:txBody>
        </p:sp>
      </p:grpSp>
      <p:sp>
        <p:nvSpPr>
          <p:cNvPr id="40" name="Rectangle 39">
            <a:extLst>
              <a:ext uri="{FF2B5EF4-FFF2-40B4-BE49-F238E27FC236}">
                <a16:creationId xmlns:a16="http://schemas.microsoft.com/office/drawing/2014/main" id="{C2260A8A-25EE-3909-1557-B1FD498EDAA8}"/>
              </a:ext>
            </a:extLst>
          </p:cNvPr>
          <p:cNvSpPr/>
          <p:nvPr/>
        </p:nvSpPr>
        <p:spPr>
          <a:xfrm>
            <a:off x="7522219" y="4473580"/>
            <a:ext cx="1545779" cy="297517"/>
          </a:xfrm>
          <a:prstGeom prst="rect">
            <a:avLst/>
          </a:prstGeom>
          <a:solidFill>
            <a:srgbClr val="6DC5B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28" hangingPunct="0"/>
            <a:endParaRPr lang="en-ZA" sz="1600" kern="0" cap="all" dirty="0">
              <a:solidFill>
                <a:srgbClr val="FFFFFF"/>
              </a:solidFill>
              <a:latin typeface="Roboto" panose="02000000000000000000" pitchFamily="2" charset="0"/>
              <a:ea typeface="Roboto" panose="02000000000000000000" pitchFamily="2" charset="0"/>
              <a:cs typeface="Helvetica Neue Medium"/>
              <a:sym typeface="Helvetica Neue Medium"/>
            </a:endParaRPr>
          </a:p>
        </p:txBody>
      </p:sp>
      <p:sp>
        <p:nvSpPr>
          <p:cNvPr id="41" name="Rectangle 40">
            <a:extLst>
              <a:ext uri="{FF2B5EF4-FFF2-40B4-BE49-F238E27FC236}">
                <a16:creationId xmlns:a16="http://schemas.microsoft.com/office/drawing/2014/main" id="{283367E8-17D1-4D8E-5CA1-DA4185F6599C}"/>
              </a:ext>
            </a:extLst>
          </p:cNvPr>
          <p:cNvSpPr/>
          <p:nvPr/>
        </p:nvSpPr>
        <p:spPr>
          <a:xfrm>
            <a:off x="6339360" y="4473580"/>
            <a:ext cx="1182856" cy="297517"/>
          </a:xfrm>
          <a:prstGeom prst="rect">
            <a:avLst/>
          </a:prstGeom>
          <a:solidFill>
            <a:srgbClr val="DC5C0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28" hangingPunct="0"/>
            <a:endParaRPr lang="en-ZA" sz="1600" kern="0" cap="all" dirty="0">
              <a:solidFill>
                <a:srgbClr val="FFFFFF"/>
              </a:solidFill>
              <a:latin typeface="Roboto" panose="02000000000000000000" pitchFamily="2" charset="0"/>
              <a:ea typeface="Roboto" panose="02000000000000000000" pitchFamily="2" charset="0"/>
              <a:cs typeface="Helvetica Neue Medium"/>
              <a:sym typeface="Helvetica Neue Medium"/>
            </a:endParaRPr>
          </a:p>
        </p:txBody>
      </p:sp>
      <p:sp>
        <p:nvSpPr>
          <p:cNvPr id="42" name="Rectangle 41">
            <a:extLst>
              <a:ext uri="{FF2B5EF4-FFF2-40B4-BE49-F238E27FC236}">
                <a16:creationId xmlns:a16="http://schemas.microsoft.com/office/drawing/2014/main" id="{B09C7B95-A182-91CE-25FC-7D47528E7E0E}"/>
              </a:ext>
            </a:extLst>
          </p:cNvPr>
          <p:cNvSpPr/>
          <p:nvPr/>
        </p:nvSpPr>
        <p:spPr>
          <a:xfrm>
            <a:off x="4979482" y="4473580"/>
            <a:ext cx="1359879" cy="297517"/>
          </a:xfrm>
          <a:prstGeom prst="rect">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28" hangingPunct="0"/>
            <a:endParaRPr lang="en-ZA" sz="1600" kern="0" cap="all" dirty="0">
              <a:solidFill>
                <a:srgbClr val="FFFFFF"/>
              </a:solidFill>
              <a:latin typeface="Roboto" panose="02000000000000000000" pitchFamily="2" charset="0"/>
              <a:ea typeface="Roboto" panose="02000000000000000000" pitchFamily="2" charset="0"/>
              <a:cs typeface="Helvetica Neue Medium"/>
              <a:sym typeface="Helvetica Neue Medium"/>
            </a:endParaRPr>
          </a:p>
        </p:txBody>
      </p:sp>
      <p:sp>
        <p:nvSpPr>
          <p:cNvPr id="43" name="Rectangle 42">
            <a:extLst>
              <a:ext uri="{FF2B5EF4-FFF2-40B4-BE49-F238E27FC236}">
                <a16:creationId xmlns:a16="http://schemas.microsoft.com/office/drawing/2014/main" id="{043209F0-8009-A387-C837-39CB46C0E956}"/>
              </a:ext>
            </a:extLst>
          </p:cNvPr>
          <p:cNvSpPr/>
          <p:nvPr/>
        </p:nvSpPr>
        <p:spPr>
          <a:xfrm>
            <a:off x="3818382" y="4473580"/>
            <a:ext cx="1178709" cy="297517"/>
          </a:xfrm>
          <a:prstGeom prst="rect">
            <a:avLst/>
          </a:prstGeom>
          <a:solidFill>
            <a:srgbClr val="E2D4A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28" hangingPunct="0"/>
            <a:endParaRPr lang="en-ZA" sz="1600" kern="0" cap="all" dirty="0">
              <a:solidFill>
                <a:srgbClr val="FFFFFF"/>
              </a:solidFill>
              <a:latin typeface="Roboto" panose="02000000000000000000" pitchFamily="2" charset="0"/>
              <a:ea typeface="Roboto" panose="02000000000000000000" pitchFamily="2" charset="0"/>
              <a:cs typeface="Helvetica Neue Medium"/>
              <a:sym typeface="Helvetica Neue Medium"/>
            </a:endParaRPr>
          </a:p>
        </p:txBody>
      </p:sp>
      <p:sp>
        <p:nvSpPr>
          <p:cNvPr id="44" name="Rectangle 43">
            <a:extLst>
              <a:ext uri="{FF2B5EF4-FFF2-40B4-BE49-F238E27FC236}">
                <a16:creationId xmlns:a16="http://schemas.microsoft.com/office/drawing/2014/main" id="{DFCFF497-1806-F988-EF7A-14BE6F7D8B76}"/>
              </a:ext>
            </a:extLst>
          </p:cNvPr>
          <p:cNvSpPr/>
          <p:nvPr/>
        </p:nvSpPr>
        <p:spPr>
          <a:xfrm>
            <a:off x="2602560" y="4473580"/>
            <a:ext cx="1233433" cy="297517"/>
          </a:xfrm>
          <a:prstGeom prst="rect">
            <a:avLst/>
          </a:prstGeom>
          <a:solidFill>
            <a:srgbClr val="FFC00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28" hangingPunct="0"/>
            <a:endParaRPr lang="en-ZA" sz="1600" kern="0" cap="all" dirty="0">
              <a:solidFill>
                <a:srgbClr val="FFFFFF"/>
              </a:solidFill>
              <a:latin typeface="Roboto" panose="02000000000000000000" pitchFamily="2" charset="0"/>
              <a:ea typeface="Roboto" panose="02000000000000000000" pitchFamily="2" charset="0"/>
              <a:cs typeface="Helvetica Neue Medium"/>
              <a:sym typeface="Helvetica Neue Medium"/>
            </a:endParaRPr>
          </a:p>
        </p:txBody>
      </p:sp>
      <p:sp>
        <p:nvSpPr>
          <p:cNvPr id="45" name="2">
            <a:extLst>
              <a:ext uri="{FF2B5EF4-FFF2-40B4-BE49-F238E27FC236}">
                <a16:creationId xmlns:a16="http://schemas.microsoft.com/office/drawing/2014/main" id="{7E531873-4ABC-20AA-5B63-06C5AEC794D1}"/>
              </a:ext>
            </a:extLst>
          </p:cNvPr>
          <p:cNvSpPr/>
          <p:nvPr/>
        </p:nvSpPr>
        <p:spPr>
          <a:xfrm>
            <a:off x="1515341" y="4473580"/>
            <a:ext cx="1087216" cy="297517"/>
          </a:xfrm>
          <a:prstGeom prst="rect">
            <a:avLst/>
          </a:prstGeom>
          <a:solidFill>
            <a:srgbClr val="BEDD9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28" hangingPunct="0"/>
            <a:endParaRPr lang="en-ZA" sz="1600" kern="0" cap="all" dirty="0">
              <a:solidFill>
                <a:srgbClr val="FFFFFF"/>
              </a:solidFill>
              <a:latin typeface="Roboto" panose="02000000000000000000" pitchFamily="2" charset="0"/>
              <a:ea typeface="Roboto" panose="02000000000000000000" pitchFamily="2" charset="0"/>
              <a:cs typeface="Helvetica Neue Medium"/>
              <a:sym typeface="Helvetica Neue Medium"/>
            </a:endParaRPr>
          </a:p>
        </p:txBody>
      </p:sp>
      <p:sp>
        <p:nvSpPr>
          <p:cNvPr id="46" name="1">
            <a:extLst>
              <a:ext uri="{FF2B5EF4-FFF2-40B4-BE49-F238E27FC236}">
                <a16:creationId xmlns:a16="http://schemas.microsoft.com/office/drawing/2014/main" id="{0F60A135-0B9C-683D-E94D-BB03F1969CC3}"/>
              </a:ext>
            </a:extLst>
          </p:cNvPr>
          <p:cNvSpPr/>
          <p:nvPr/>
        </p:nvSpPr>
        <p:spPr>
          <a:xfrm>
            <a:off x="233199" y="4473580"/>
            <a:ext cx="1287463" cy="297517"/>
          </a:xfrm>
          <a:prstGeom prst="rect">
            <a:avLst/>
          </a:prstGeom>
          <a:solidFill>
            <a:srgbClr val="6EC5B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28" hangingPunct="0"/>
            <a:endParaRPr lang="en-ZA" sz="1600" kern="0" cap="all" dirty="0">
              <a:solidFill>
                <a:srgbClr val="FFFFFF"/>
              </a:solidFill>
              <a:latin typeface="Roboto" panose="02000000000000000000" pitchFamily="2" charset="0"/>
              <a:ea typeface="Roboto" panose="02000000000000000000" pitchFamily="2" charset="0"/>
              <a:cs typeface="Helvetica Neue Medium"/>
              <a:sym typeface="Helvetica Neue Medium"/>
            </a:endParaRPr>
          </a:p>
        </p:txBody>
      </p:sp>
      <p:sp>
        <p:nvSpPr>
          <p:cNvPr id="47" name="Table of Contents">
            <a:extLst>
              <a:ext uri="{FF2B5EF4-FFF2-40B4-BE49-F238E27FC236}">
                <a16:creationId xmlns:a16="http://schemas.microsoft.com/office/drawing/2014/main" id="{0C985D42-479E-00CB-A708-1F7B3275D894}"/>
              </a:ext>
            </a:extLst>
          </p:cNvPr>
          <p:cNvSpPr txBox="1">
            <a:spLocks/>
          </p:cNvSpPr>
          <p:nvPr/>
        </p:nvSpPr>
        <p:spPr>
          <a:xfrm>
            <a:off x="254589" y="3881898"/>
            <a:ext cx="1242179" cy="1487279"/>
          </a:xfrm>
          <a:prstGeom prst="rect">
            <a:avLst/>
          </a:prstGeom>
          <a:solidFill>
            <a:srgbClr val="6DC5B8"/>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Identification and production of occupations in high demand</a:t>
            </a:r>
          </a:p>
        </p:txBody>
      </p:sp>
      <p:sp>
        <p:nvSpPr>
          <p:cNvPr id="48" name="Table of Contents">
            <a:extLst>
              <a:ext uri="{FF2B5EF4-FFF2-40B4-BE49-F238E27FC236}">
                <a16:creationId xmlns:a16="http://schemas.microsoft.com/office/drawing/2014/main" id="{AFFDA72B-AD50-BCB7-B286-C0E0A956351A}"/>
              </a:ext>
            </a:extLst>
          </p:cNvPr>
          <p:cNvSpPr txBox="1">
            <a:spLocks/>
          </p:cNvSpPr>
          <p:nvPr/>
        </p:nvSpPr>
        <p:spPr>
          <a:xfrm>
            <a:off x="1509970" y="3872442"/>
            <a:ext cx="1150311" cy="1487279"/>
          </a:xfrm>
          <a:prstGeom prst="rect">
            <a:avLst/>
          </a:prstGeom>
          <a:solidFill>
            <a:srgbClr val="BEDD95"/>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Linking education and the workplace</a:t>
            </a:r>
          </a:p>
        </p:txBody>
      </p:sp>
      <p:sp>
        <p:nvSpPr>
          <p:cNvPr id="49" name="Table of Contents">
            <a:extLst>
              <a:ext uri="{FF2B5EF4-FFF2-40B4-BE49-F238E27FC236}">
                <a16:creationId xmlns:a16="http://schemas.microsoft.com/office/drawing/2014/main" id="{297C4D7B-FFA1-CBE3-1779-50B4BD495A2C}"/>
              </a:ext>
            </a:extLst>
          </p:cNvPr>
          <p:cNvSpPr txBox="1">
            <a:spLocks/>
          </p:cNvSpPr>
          <p:nvPr/>
        </p:nvSpPr>
        <p:spPr>
          <a:xfrm>
            <a:off x="2664944" y="3872426"/>
            <a:ext cx="1238328" cy="1487279"/>
          </a:xfrm>
          <a:prstGeom prst="rect">
            <a:avLst/>
          </a:prstGeom>
          <a:solidFill>
            <a:schemeClr val="accent4"/>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Increase access to occupationally directed programmes</a:t>
            </a:r>
          </a:p>
        </p:txBody>
      </p:sp>
      <p:sp>
        <p:nvSpPr>
          <p:cNvPr id="50" name="Table of Contents">
            <a:extLst>
              <a:ext uri="{FF2B5EF4-FFF2-40B4-BE49-F238E27FC236}">
                <a16:creationId xmlns:a16="http://schemas.microsoft.com/office/drawing/2014/main" id="{EDAB164D-3999-D1D1-8B4F-B748A54F374A}"/>
              </a:ext>
            </a:extLst>
          </p:cNvPr>
          <p:cNvSpPr txBox="1">
            <a:spLocks/>
          </p:cNvSpPr>
          <p:nvPr/>
        </p:nvSpPr>
        <p:spPr>
          <a:xfrm>
            <a:off x="3863403" y="3865057"/>
            <a:ext cx="1136916" cy="1487279"/>
          </a:xfrm>
          <a:prstGeom prst="rect">
            <a:avLst/>
          </a:prstGeom>
          <a:solidFill>
            <a:srgbClr val="E2D4AB"/>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Improve level of skills in the SA’s workforce</a:t>
            </a:r>
          </a:p>
        </p:txBody>
      </p:sp>
      <p:sp>
        <p:nvSpPr>
          <p:cNvPr id="51" name="Table of Contents">
            <a:extLst>
              <a:ext uri="{FF2B5EF4-FFF2-40B4-BE49-F238E27FC236}">
                <a16:creationId xmlns:a16="http://schemas.microsoft.com/office/drawing/2014/main" id="{127C7F1F-ED18-56D1-6667-E3CEE13B7E95}"/>
              </a:ext>
            </a:extLst>
          </p:cNvPr>
          <p:cNvSpPr txBox="1">
            <a:spLocks/>
          </p:cNvSpPr>
          <p:nvPr/>
        </p:nvSpPr>
        <p:spPr>
          <a:xfrm>
            <a:off x="5012231" y="3875451"/>
            <a:ext cx="1310131" cy="1487279"/>
          </a:xfrm>
          <a:prstGeom prst="rect">
            <a:avLst/>
          </a:prstGeom>
          <a:solidFill>
            <a:schemeClr val="accent2"/>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Encourage and support worker-initiated training</a:t>
            </a:r>
          </a:p>
        </p:txBody>
      </p:sp>
      <p:sp>
        <p:nvSpPr>
          <p:cNvPr id="52" name="Table of Contents">
            <a:extLst>
              <a:ext uri="{FF2B5EF4-FFF2-40B4-BE49-F238E27FC236}">
                <a16:creationId xmlns:a16="http://schemas.microsoft.com/office/drawing/2014/main" id="{CE3A53B7-8835-4AC1-8517-FA299E50B7BC}"/>
              </a:ext>
            </a:extLst>
          </p:cNvPr>
          <p:cNvSpPr txBox="1">
            <a:spLocks/>
          </p:cNvSpPr>
          <p:nvPr/>
        </p:nvSpPr>
        <p:spPr>
          <a:xfrm>
            <a:off x="6364445" y="3859823"/>
            <a:ext cx="1188727" cy="1487279"/>
          </a:xfrm>
          <a:prstGeom prst="rect">
            <a:avLst/>
          </a:prstGeom>
          <a:solidFill>
            <a:srgbClr val="FFC000"/>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Support the growth of public colleges system</a:t>
            </a:r>
          </a:p>
        </p:txBody>
      </p:sp>
      <p:sp>
        <p:nvSpPr>
          <p:cNvPr id="53" name="Table of Contents">
            <a:extLst>
              <a:ext uri="{FF2B5EF4-FFF2-40B4-BE49-F238E27FC236}">
                <a16:creationId xmlns:a16="http://schemas.microsoft.com/office/drawing/2014/main" id="{239336C2-B370-8EE1-8E94-5E74F30E6B10}"/>
              </a:ext>
            </a:extLst>
          </p:cNvPr>
          <p:cNvSpPr txBox="1">
            <a:spLocks/>
          </p:cNvSpPr>
          <p:nvPr/>
        </p:nvSpPr>
        <p:spPr>
          <a:xfrm>
            <a:off x="7578254" y="3850341"/>
            <a:ext cx="1483375" cy="1487279"/>
          </a:xfrm>
          <a:prstGeom prst="rect">
            <a:avLst/>
          </a:prstGeom>
          <a:solidFill>
            <a:schemeClr val="accent2">
              <a:lumMod val="75000"/>
            </a:schemeClr>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Skills development for entrepreneurship and </a:t>
            </a:r>
            <a:r>
              <a:rPr lang="en-US" sz="1600" kern="0" spc="-64" dirty="0" err="1">
                <a:solidFill>
                  <a:srgbClr val="E7E6E6">
                    <a:lumMod val="10000"/>
                  </a:srgbClr>
                </a:solidFill>
                <a:latin typeface="Arial" panose="020B0604020202020204"/>
                <a:cs typeface="Arial" panose="020B0604020202020204" pitchFamily="34" charset="0"/>
              </a:rPr>
              <a:t>CoOps</a:t>
            </a:r>
            <a:endParaRPr lang="en-US" sz="1600" kern="0" spc="-64" dirty="0">
              <a:solidFill>
                <a:srgbClr val="E7E6E6">
                  <a:lumMod val="10000"/>
                </a:srgbClr>
              </a:solidFill>
              <a:latin typeface="Arial" panose="020B0604020202020204"/>
              <a:cs typeface="Arial" panose="020B0604020202020204" pitchFamily="34" charset="0"/>
            </a:endParaRPr>
          </a:p>
        </p:txBody>
      </p:sp>
      <p:sp>
        <p:nvSpPr>
          <p:cNvPr id="54" name="Table of Contents">
            <a:extLst>
              <a:ext uri="{FF2B5EF4-FFF2-40B4-BE49-F238E27FC236}">
                <a16:creationId xmlns:a16="http://schemas.microsoft.com/office/drawing/2014/main" id="{81F6345D-2116-6C02-4FCF-0B7A1386202A}"/>
              </a:ext>
            </a:extLst>
          </p:cNvPr>
          <p:cNvSpPr txBox="1">
            <a:spLocks/>
          </p:cNvSpPr>
          <p:nvPr/>
        </p:nvSpPr>
        <p:spPr>
          <a:xfrm>
            <a:off x="9098874" y="3839645"/>
            <a:ext cx="1174324" cy="1487279"/>
          </a:xfrm>
          <a:prstGeom prst="rect">
            <a:avLst/>
          </a:prstGeom>
          <a:solidFill>
            <a:srgbClr val="F7931F"/>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600" kern="0" spc="-64" dirty="0">
                <a:solidFill>
                  <a:srgbClr val="E7E6E6">
                    <a:lumMod val="10000"/>
                  </a:srgbClr>
                </a:solidFill>
                <a:latin typeface="Arial" panose="020B0604020202020204"/>
                <a:cs typeface="Arial" panose="020B0604020202020204" pitchFamily="34" charset="0"/>
              </a:rPr>
              <a:t>Support career development services</a:t>
            </a:r>
          </a:p>
        </p:txBody>
      </p:sp>
      <p:sp>
        <p:nvSpPr>
          <p:cNvPr id="55" name="Table of Contents">
            <a:extLst>
              <a:ext uri="{FF2B5EF4-FFF2-40B4-BE49-F238E27FC236}">
                <a16:creationId xmlns:a16="http://schemas.microsoft.com/office/drawing/2014/main" id="{5B8AF095-3116-202A-5EB8-3AA053B98F63}"/>
              </a:ext>
            </a:extLst>
          </p:cNvPr>
          <p:cNvSpPr txBox="1">
            <a:spLocks/>
          </p:cNvSpPr>
          <p:nvPr/>
        </p:nvSpPr>
        <p:spPr>
          <a:xfrm>
            <a:off x="1053459" y="108971"/>
            <a:ext cx="12169643" cy="954351"/>
          </a:xfrm>
          <a:prstGeom prst="rect">
            <a:avLst/>
          </a:prstGeom>
          <a:ln w="3175">
            <a:miter lim="400000"/>
          </a:ln>
        </p:spPr>
        <p:txBody>
          <a:bodyPr lIns="25400" tIns="25400" rIns="25400" bIns="2540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lnSpc>
                <a:spcPct val="80000"/>
              </a:lnSpc>
              <a:defRPr sz="2700" spc="-144">
                <a:solidFill>
                  <a:srgbClr val="D28E32"/>
                </a:solidFill>
                <a:latin typeface="Arial" panose="020B0604020202020204" pitchFamily="34" charset="0"/>
                <a:ea typeface="+mn-ea"/>
                <a:cs typeface="Arial" panose="020B0604020202020204" pitchFamily="34" charset="0"/>
                <a:sym typeface="Calibri"/>
              </a:defRPr>
            </a:lvl1pPr>
            <a:lvl2pPr algn="l">
              <a:lnSpc>
                <a:spcPct val="80000"/>
              </a:lnSpc>
              <a:defRPr sz="7200" spc="-144">
                <a:solidFill>
                  <a:srgbClr val="D28E32"/>
                </a:solidFill>
                <a:latin typeface="+mn-lt"/>
                <a:ea typeface="+mn-ea"/>
                <a:cs typeface="+mn-cs"/>
                <a:sym typeface="Calibri"/>
              </a:defRPr>
            </a:lvl2pPr>
            <a:lvl3pPr algn="l">
              <a:lnSpc>
                <a:spcPct val="80000"/>
              </a:lnSpc>
              <a:defRPr sz="7200" spc="-144">
                <a:solidFill>
                  <a:srgbClr val="D28E32"/>
                </a:solidFill>
                <a:latin typeface="+mn-lt"/>
                <a:ea typeface="+mn-ea"/>
                <a:cs typeface="+mn-cs"/>
                <a:sym typeface="Calibri"/>
              </a:defRPr>
            </a:lvl3pPr>
            <a:lvl4pPr algn="l">
              <a:lnSpc>
                <a:spcPct val="80000"/>
              </a:lnSpc>
              <a:defRPr sz="7200" spc="-144">
                <a:solidFill>
                  <a:srgbClr val="D28E32"/>
                </a:solidFill>
                <a:latin typeface="+mn-lt"/>
                <a:ea typeface="+mn-ea"/>
                <a:cs typeface="+mn-cs"/>
                <a:sym typeface="Calibri"/>
              </a:defRPr>
            </a:lvl4pPr>
            <a:lvl5pPr algn="l">
              <a:lnSpc>
                <a:spcPct val="80000"/>
              </a:lnSpc>
              <a:defRPr sz="7200" spc="-144">
                <a:solidFill>
                  <a:srgbClr val="D28E32"/>
                </a:solidFill>
                <a:latin typeface="+mn-lt"/>
                <a:ea typeface="+mn-ea"/>
                <a:cs typeface="+mn-cs"/>
                <a:sym typeface="Calibri"/>
              </a:defRPr>
            </a:lvl5pPr>
            <a:lvl6pPr algn="l">
              <a:lnSpc>
                <a:spcPct val="80000"/>
              </a:lnSpc>
              <a:defRPr sz="7200" spc="-144">
                <a:solidFill>
                  <a:srgbClr val="D28E32"/>
                </a:solidFill>
                <a:latin typeface="+mn-lt"/>
                <a:ea typeface="+mn-ea"/>
                <a:cs typeface="+mn-cs"/>
                <a:sym typeface="Calibri"/>
              </a:defRPr>
            </a:lvl6pPr>
            <a:lvl7pPr algn="l">
              <a:lnSpc>
                <a:spcPct val="80000"/>
              </a:lnSpc>
              <a:defRPr sz="7200" spc="-144">
                <a:solidFill>
                  <a:srgbClr val="D28E32"/>
                </a:solidFill>
                <a:latin typeface="+mn-lt"/>
                <a:ea typeface="+mn-ea"/>
                <a:cs typeface="+mn-cs"/>
                <a:sym typeface="Calibri"/>
              </a:defRPr>
            </a:lvl7pPr>
            <a:lvl8pPr algn="l">
              <a:lnSpc>
                <a:spcPct val="80000"/>
              </a:lnSpc>
              <a:defRPr sz="7200" spc="-144">
                <a:solidFill>
                  <a:srgbClr val="D28E32"/>
                </a:solidFill>
                <a:latin typeface="+mn-lt"/>
                <a:ea typeface="+mn-ea"/>
                <a:cs typeface="+mn-cs"/>
                <a:sym typeface="Calibri"/>
              </a:defRPr>
            </a:lvl8pPr>
            <a:lvl9pPr algn="l">
              <a:lnSpc>
                <a:spcPct val="80000"/>
              </a:lnSpc>
              <a:defRPr sz="7200" spc="-144">
                <a:solidFill>
                  <a:srgbClr val="D28E32"/>
                </a:solidFill>
                <a:latin typeface="+mn-lt"/>
                <a:ea typeface="+mn-ea"/>
                <a:cs typeface="+mn-cs"/>
                <a:sym typeface="Calibri"/>
              </a:defRPr>
            </a:lvl9pPr>
          </a:lstStyle>
          <a:p>
            <a:pPr defTabSz="1219139" hangingPunct="0"/>
            <a:endParaRPr lang="en-ZA" sz="3600" kern="0" cap="all" spc="-192" dirty="0"/>
          </a:p>
          <a:p>
            <a:pPr defTabSz="1219139" hangingPunct="0"/>
            <a:r>
              <a:rPr lang="en-ZA" sz="2667" b="1" kern="0" cap="all" spc="-192" dirty="0">
                <a:solidFill>
                  <a:srgbClr val="030304"/>
                </a:solidFill>
              </a:rPr>
              <a:t>D.1 National Agenda</a:t>
            </a:r>
          </a:p>
        </p:txBody>
      </p:sp>
      <p:cxnSp>
        <p:nvCxnSpPr>
          <p:cNvPr id="56" name="Straight Connector 55">
            <a:extLst>
              <a:ext uri="{FF2B5EF4-FFF2-40B4-BE49-F238E27FC236}">
                <a16:creationId xmlns:a16="http://schemas.microsoft.com/office/drawing/2014/main" id="{C3192E92-4833-4185-E0D2-70B6B29C024C}"/>
              </a:ext>
            </a:extLst>
          </p:cNvPr>
          <p:cNvCxnSpPr>
            <a:cxnSpLocks/>
            <a:stCxn id="14" idx="2"/>
          </p:cNvCxnSpPr>
          <p:nvPr/>
        </p:nvCxnSpPr>
        <p:spPr>
          <a:xfrm flipH="1">
            <a:off x="5465580" y="3282966"/>
            <a:ext cx="30" cy="32909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7" name="Straight Connector 56">
            <a:extLst>
              <a:ext uri="{FF2B5EF4-FFF2-40B4-BE49-F238E27FC236}">
                <a16:creationId xmlns:a16="http://schemas.microsoft.com/office/drawing/2014/main" id="{3B79D157-DB66-E8CE-85E6-3FD10D02A92A}"/>
              </a:ext>
            </a:extLst>
          </p:cNvPr>
          <p:cNvCxnSpPr>
            <a:cxnSpLocks/>
          </p:cNvCxnSpPr>
          <p:nvPr/>
        </p:nvCxnSpPr>
        <p:spPr>
          <a:xfrm flipH="1">
            <a:off x="560356" y="3612056"/>
            <a:ext cx="4905225"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D9525900-4A68-1764-CE22-5EAF02411651}"/>
              </a:ext>
            </a:extLst>
          </p:cNvPr>
          <p:cNvCxnSpPr>
            <a:cxnSpLocks/>
          </p:cNvCxnSpPr>
          <p:nvPr/>
        </p:nvCxnSpPr>
        <p:spPr>
          <a:xfrm flipH="1">
            <a:off x="5465580" y="3612056"/>
            <a:ext cx="4522941" cy="0"/>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59" name="Picture 58">
            <a:extLst>
              <a:ext uri="{FF2B5EF4-FFF2-40B4-BE49-F238E27FC236}">
                <a16:creationId xmlns:a16="http://schemas.microsoft.com/office/drawing/2014/main" id="{D3D3D76C-8B4E-52B5-6BD7-3CF8AB94103A}"/>
              </a:ext>
            </a:extLst>
          </p:cNvPr>
          <p:cNvPicPr>
            <a:picLocks noChangeAspect="1"/>
          </p:cNvPicPr>
          <p:nvPr/>
        </p:nvPicPr>
        <p:blipFill>
          <a:blip r:embed="rId3"/>
          <a:stretch>
            <a:fillRect/>
          </a:stretch>
        </p:blipFill>
        <p:spPr>
          <a:xfrm>
            <a:off x="560355" y="3608104"/>
            <a:ext cx="94664" cy="297517"/>
          </a:xfrm>
          <a:prstGeom prst="rect">
            <a:avLst/>
          </a:prstGeom>
        </p:spPr>
      </p:pic>
      <p:pic>
        <p:nvPicPr>
          <p:cNvPr id="60" name="Picture 59">
            <a:extLst>
              <a:ext uri="{FF2B5EF4-FFF2-40B4-BE49-F238E27FC236}">
                <a16:creationId xmlns:a16="http://schemas.microsoft.com/office/drawing/2014/main" id="{08943D78-E7A4-7D37-9EEF-CB29E93994E3}"/>
              </a:ext>
            </a:extLst>
          </p:cNvPr>
          <p:cNvPicPr>
            <a:picLocks noChangeAspect="1"/>
          </p:cNvPicPr>
          <p:nvPr/>
        </p:nvPicPr>
        <p:blipFill>
          <a:blip r:embed="rId4"/>
          <a:stretch>
            <a:fillRect/>
          </a:stretch>
        </p:blipFill>
        <p:spPr>
          <a:xfrm>
            <a:off x="9892824" y="3574828"/>
            <a:ext cx="97544" cy="300763"/>
          </a:xfrm>
          <a:prstGeom prst="rect">
            <a:avLst/>
          </a:prstGeom>
        </p:spPr>
      </p:pic>
    </p:spTree>
    <p:extLst>
      <p:ext uri="{BB962C8B-B14F-4D97-AF65-F5344CB8AC3E}">
        <p14:creationId xmlns:p14="http://schemas.microsoft.com/office/powerpoint/2010/main" val="420870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1228B-4EF4-4A2E-B1FE-74EFA539B5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30" y="0"/>
            <a:ext cx="12644521" cy="7613227"/>
          </a:xfrm>
          <a:prstGeom prst="rect">
            <a:avLst/>
          </a:prstGeom>
        </p:spPr>
      </p:pic>
      <p:sp>
        <p:nvSpPr>
          <p:cNvPr id="6" name="TextBox 5">
            <a:extLst>
              <a:ext uri="{FF2B5EF4-FFF2-40B4-BE49-F238E27FC236}">
                <a16:creationId xmlns:a16="http://schemas.microsoft.com/office/drawing/2014/main" id="{3CBE2B33-9C07-F4B6-3477-13D98BC3E431}"/>
              </a:ext>
            </a:extLst>
          </p:cNvPr>
          <p:cNvSpPr txBox="1"/>
          <p:nvPr/>
        </p:nvSpPr>
        <p:spPr>
          <a:xfrm>
            <a:off x="4109664" y="273626"/>
            <a:ext cx="7794171" cy="7807971"/>
          </a:xfrm>
          <a:prstGeom prst="rect">
            <a:avLst/>
          </a:prstGeom>
          <a:noFill/>
        </p:spPr>
        <p:txBody>
          <a:bodyPr wrap="square" rtlCol="0">
            <a:spAutoFit/>
          </a:bodyPr>
          <a:lstStyle/>
          <a:p>
            <a:pPr defTabSz="1219139" hangingPunct="0"/>
            <a:endParaRPr lang="en-US" sz="4267" b="1" kern="0" cap="all" dirty="0">
              <a:solidFill>
                <a:prstClr val="white"/>
              </a:solidFill>
              <a:latin typeface="Arial" panose="020B0604020202020204"/>
              <a:sym typeface="Montserrat Regular"/>
            </a:endParaRPr>
          </a:p>
          <a:p>
            <a:pPr defTabSz="1219139" hangingPunct="0"/>
            <a:endParaRPr lang="en-US" sz="1067" b="1" kern="0" dirty="0">
              <a:solidFill>
                <a:prstClr val="white"/>
              </a:solidFill>
              <a:latin typeface="Arial" panose="020B0604020202020204"/>
              <a:sym typeface="Montserrat Regular"/>
            </a:endParaRPr>
          </a:p>
          <a:p>
            <a:pPr defTabSz="1219139" hangingPunct="0"/>
            <a:r>
              <a:rPr lang="en-US" sz="4267" b="1" kern="0" dirty="0">
                <a:solidFill>
                  <a:prstClr val="white"/>
                </a:solidFill>
                <a:latin typeface="Arial" panose="020B0604020202020204"/>
                <a:sym typeface="Montserrat Regular"/>
              </a:rPr>
              <a:t>Annual Report of the Accounting Authority’s Affairs</a:t>
            </a:r>
          </a:p>
          <a:p>
            <a:pPr defTabSz="1219139" hangingPunct="0"/>
            <a:endParaRPr lang="en-US" sz="4267" b="1" kern="0" dirty="0">
              <a:solidFill>
                <a:prstClr val="white"/>
              </a:solidFill>
              <a:latin typeface="Arial" panose="020B0604020202020204"/>
              <a:sym typeface="Montserrat Regular"/>
            </a:endParaRPr>
          </a:p>
          <a:p>
            <a:pPr defTabSz="1219139" hangingPunct="0"/>
            <a:endParaRPr lang="en-US" sz="4267" b="1" kern="0" dirty="0">
              <a:solidFill>
                <a:prstClr val="white"/>
              </a:solidFill>
              <a:latin typeface="Arial" panose="020B0604020202020204"/>
              <a:sym typeface="Montserrat Regular"/>
            </a:endParaRPr>
          </a:p>
          <a:p>
            <a:pPr defTabSz="1219139" hangingPunct="0"/>
            <a:r>
              <a:rPr lang="en-US" sz="3200" b="1" kern="0" dirty="0">
                <a:solidFill>
                  <a:prstClr val="white"/>
                </a:solidFill>
                <a:latin typeface="Arial Nova Light" panose="020B0304020202020204" pitchFamily="34" charset="0"/>
                <a:sym typeface="Montserrat Regular"/>
              </a:rPr>
              <a:t>Sibusiso Dhladhla</a:t>
            </a:r>
          </a:p>
          <a:p>
            <a:pPr defTabSz="1219139" hangingPunct="0"/>
            <a:r>
              <a:rPr lang="en-US" sz="3200" b="1" kern="0" dirty="0">
                <a:solidFill>
                  <a:prstClr val="white"/>
                </a:solidFill>
                <a:latin typeface="Arial Nova Light" panose="020B0304020202020204" pitchFamily="34" charset="0"/>
                <a:sym typeface="Montserrat Regular"/>
              </a:rPr>
              <a:t>Chief Executive Officer (Acting)</a:t>
            </a:r>
            <a:endParaRPr lang="en-ZA" sz="3200" b="1" kern="0" dirty="0">
              <a:solidFill>
                <a:prstClr val="white"/>
              </a:solidFill>
              <a:latin typeface="Arial Nova Light" panose="020B0304020202020204" pitchFamily="34" charset="0"/>
              <a:sym typeface="Montserrat Regular"/>
            </a:endParaRPr>
          </a:p>
          <a:p>
            <a:pPr defTabSz="1219139" hangingPunct="0"/>
            <a:endParaRPr lang="en-US" sz="4267" b="1" kern="0" dirty="0">
              <a:solidFill>
                <a:prstClr val="white"/>
              </a:solidFill>
              <a:latin typeface="Arial" panose="020B0604020202020204"/>
              <a:sym typeface="Montserrat Regular"/>
            </a:endParaRPr>
          </a:p>
          <a:p>
            <a:pPr defTabSz="1219139" hangingPunct="0"/>
            <a:endParaRPr lang="en-US" sz="4267" b="1" kern="0" dirty="0">
              <a:solidFill>
                <a:prstClr val="white"/>
              </a:solidFill>
              <a:latin typeface="Arial" panose="020B0604020202020204"/>
              <a:sym typeface="Montserrat Regular"/>
            </a:endParaRPr>
          </a:p>
          <a:p>
            <a:pPr defTabSz="1219139" hangingPunct="0"/>
            <a:endParaRPr lang="en-US" sz="4267" b="1" kern="0" dirty="0">
              <a:solidFill>
                <a:prstClr val="white"/>
              </a:solidFill>
              <a:latin typeface="Arial" panose="020B0604020202020204"/>
              <a:sym typeface="Montserrat Regular"/>
            </a:endParaRPr>
          </a:p>
          <a:p>
            <a:pPr defTabSz="1219139" hangingPunct="0"/>
            <a:endParaRPr lang="en-ZA" sz="4267" b="1" kern="0" cap="all" dirty="0">
              <a:solidFill>
                <a:prstClr val="white"/>
              </a:solidFill>
              <a:latin typeface="Arial" panose="020B0604020202020204"/>
              <a:sym typeface="Montserrat Regular"/>
            </a:endParaRPr>
          </a:p>
        </p:txBody>
      </p:sp>
    </p:spTree>
    <p:extLst>
      <p:ext uri="{BB962C8B-B14F-4D97-AF65-F5344CB8AC3E}">
        <p14:creationId xmlns:p14="http://schemas.microsoft.com/office/powerpoint/2010/main" val="245358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55DEBC-D0E3-9D4F-8FBA-F53BCE10B989}"/>
              </a:ext>
            </a:extLst>
          </p:cNvPr>
          <p:cNvSpPr>
            <a:spLocks noGrp="1"/>
          </p:cNvSpPr>
          <p:nvPr>
            <p:ph type="title"/>
          </p:nvPr>
        </p:nvSpPr>
        <p:spPr>
          <a:xfrm>
            <a:off x="1434584" y="1148041"/>
            <a:ext cx="9322835" cy="575403"/>
          </a:xfrm>
        </p:spPr>
        <p:txBody>
          <a:bodyPr>
            <a:normAutofit/>
          </a:bodyPr>
          <a:lstStyle/>
          <a:p>
            <a:r>
              <a:rPr lang="en-ZA" sz="3067" dirty="0"/>
              <a:t>D.3 FUTURE INSIGHTS </a:t>
            </a:r>
          </a:p>
        </p:txBody>
      </p:sp>
      <p:sp>
        <p:nvSpPr>
          <p:cNvPr id="18" name="Text Placeholder 3">
            <a:extLst>
              <a:ext uri="{FF2B5EF4-FFF2-40B4-BE49-F238E27FC236}">
                <a16:creationId xmlns:a16="http://schemas.microsoft.com/office/drawing/2014/main" id="{A0D2F43E-398A-7DAE-C586-3A6D5CA7B67F}"/>
              </a:ext>
            </a:extLst>
          </p:cNvPr>
          <p:cNvSpPr>
            <a:spLocks noGrp="1"/>
          </p:cNvSpPr>
          <p:nvPr>
            <p:ph type="body" sz="quarter" idx="18"/>
          </p:nvPr>
        </p:nvSpPr>
        <p:spPr>
          <a:xfrm>
            <a:off x="1434584" y="5629577"/>
            <a:ext cx="9322835" cy="696417"/>
          </a:xfrm>
        </p:spPr>
        <p:txBody>
          <a:bodyPr/>
          <a:lstStyle/>
          <a:p>
            <a:endParaRPr lang="en-US"/>
          </a:p>
        </p:txBody>
      </p:sp>
      <p:graphicFrame>
        <p:nvGraphicFramePr>
          <p:cNvPr id="11" name="Text Placeholder 3">
            <a:extLst>
              <a:ext uri="{FF2B5EF4-FFF2-40B4-BE49-F238E27FC236}">
                <a16:creationId xmlns:a16="http://schemas.microsoft.com/office/drawing/2014/main" id="{675CF040-9743-BDCB-4862-7704CB5BAEA0}"/>
              </a:ext>
            </a:extLst>
          </p:cNvPr>
          <p:cNvGraphicFramePr/>
          <p:nvPr/>
        </p:nvGraphicFramePr>
        <p:xfrm>
          <a:off x="1434583" y="2007801"/>
          <a:ext cx="9322835" cy="353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09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5F2A4-F668-C4ED-B141-DF5B9E1DBF35}"/>
              </a:ext>
            </a:extLst>
          </p:cNvPr>
          <p:cNvSpPr>
            <a:spLocks noGrp="1"/>
          </p:cNvSpPr>
          <p:nvPr>
            <p:ph type="body" sz="quarter" idx="11"/>
          </p:nvPr>
        </p:nvSpPr>
        <p:spPr>
          <a:xfrm>
            <a:off x="1431701" y="2911294"/>
            <a:ext cx="4916487" cy="1713543"/>
          </a:xfrm>
        </p:spPr>
        <p:txBody>
          <a:bodyPr/>
          <a:lstStyle/>
          <a:p>
            <a:r>
              <a:rPr lang="en-US" dirty="0"/>
              <a:t>THANK YOU</a:t>
            </a:r>
            <a:endParaRPr lang="en-ZA" dirty="0"/>
          </a:p>
        </p:txBody>
      </p:sp>
    </p:spTree>
    <p:extLst>
      <p:ext uri="{BB962C8B-B14F-4D97-AF65-F5344CB8AC3E}">
        <p14:creationId xmlns:p14="http://schemas.microsoft.com/office/powerpoint/2010/main" val="265641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hatsApp Video 2025-11-25 at 11.34.32 PM">
            <a:hlinkClick r:id="" action="ppaction://media"/>
            <a:extLst>
              <a:ext uri="{FF2B5EF4-FFF2-40B4-BE49-F238E27FC236}">
                <a16:creationId xmlns:a16="http://schemas.microsoft.com/office/drawing/2014/main" id="{B411786C-A823-E56C-E455-4868583FC50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78529" y="0"/>
            <a:ext cx="13716000" cy="6858000"/>
          </a:xfrm>
          <a:prstGeom prst="rect">
            <a:avLst/>
          </a:prstGeom>
        </p:spPr>
      </p:pic>
      <p:sp>
        <p:nvSpPr>
          <p:cNvPr id="16" name="Title 1" hidden="1">
            <a:extLst>
              <a:ext uri="{FF2B5EF4-FFF2-40B4-BE49-F238E27FC236}">
                <a16:creationId xmlns:a16="http://schemas.microsoft.com/office/drawing/2014/main" id="{72FA9B12-5515-0F1A-EE0A-FB6195A57BB4}"/>
              </a:ext>
            </a:extLst>
          </p:cNvPr>
          <p:cNvSpPr>
            <a:spLocks noGrp="1"/>
          </p:cNvSpPr>
          <p:nvPr>
            <p:ph type="title"/>
          </p:nvPr>
        </p:nvSpPr>
        <p:spPr>
          <a:xfrm>
            <a:off x="938530" y="627865"/>
            <a:ext cx="11741151" cy="908616"/>
          </a:xfrm>
          <a:ln w="3175">
            <a:miter lim="400000"/>
          </a:ln>
        </p:spPr>
        <p:txBody>
          <a:bodyPr lIns="25400" tIns="25400" rIns="25400" bIns="25400" anchor="ctr">
            <a:normAutofit/>
          </a:bodyPr>
          <a:lstStyle/>
          <a:p>
            <a:r>
              <a:rPr lang="en-ZA" sz="2400" dirty="0">
                <a:latin typeface="+mn-lt"/>
                <a:cs typeface="Arial" panose="020B0604020202020204" pitchFamily="34" charset="0"/>
              </a:rPr>
              <a:t>AGM Theme 2024-25</a:t>
            </a:r>
            <a:endParaRPr lang="en-ZA" sz="3200" dirty="0">
              <a:latin typeface="+mn-lt"/>
              <a:cs typeface="Arial" panose="020B0604020202020204" pitchFamily="34" charset="0"/>
            </a:endParaRPr>
          </a:p>
        </p:txBody>
      </p:sp>
      <p:sp>
        <p:nvSpPr>
          <p:cNvPr id="7" name="Title 1">
            <a:extLst>
              <a:ext uri="{FF2B5EF4-FFF2-40B4-BE49-F238E27FC236}">
                <a16:creationId xmlns:a16="http://schemas.microsoft.com/office/drawing/2014/main" id="{B48298C8-9B6F-DF40-7563-F0E9141C6019}"/>
              </a:ext>
            </a:extLst>
          </p:cNvPr>
          <p:cNvSpPr txBox="1">
            <a:spLocks/>
          </p:cNvSpPr>
          <p:nvPr/>
        </p:nvSpPr>
        <p:spPr>
          <a:xfrm>
            <a:off x="1218278" y="5587792"/>
            <a:ext cx="11741151" cy="908616"/>
          </a:xfrm>
          <a:prstGeom prst="rect">
            <a:avLst/>
          </a:prstGeom>
          <a:ln w="3175">
            <a:miter lim="400000"/>
          </a:ln>
        </p:spPr>
        <p:txBody>
          <a:bodyPr lIns="25400" tIns="25400" rIns="25400" bIns="25400" anchor="ctr">
            <a:normAutofit fontScale="97500"/>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defTabSz="914377"/>
            <a:r>
              <a:rPr lang="en-US" sz="2400" i="1" dirty="0">
                <a:solidFill>
                  <a:prstClr val="white"/>
                </a:solidFill>
                <a:latin typeface="Arial" panose="020B0604020202020204"/>
                <a:sym typeface="Montserrat Regular"/>
              </a:rPr>
              <a:t>A Transforming Organisation Focused on Accountable Performance</a:t>
            </a:r>
            <a:r>
              <a:rPr lang="en-ZA" sz="2400" dirty="0">
                <a:solidFill>
                  <a:prstClr val="white"/>
                </a:solidFill>
                <a:latin typeface="Arial" panose="020B0604020202020204"/>
                <a:cs typeface="Arial" panose="020B0604020202020204" pitchFamily="34" charset="0"/>
                <a:sym typeface="Montserrat Regular"/>
              </a:rPr>
              <a:t> </a:t>
            </a:r>
            <a:br>
              <a:rPr lang="en-ZA" sz="2400" dirty="0">
                <a:solidFill>
                  <a:prstClr val="white"/>
                </a:solidFill>
                <a:latin typeface="Arial" panose="020B0604020202020204"/>
                <a:cs typeface="Arial" panose="020B0604020202020204" pitchFamily="34" charset="0"/>
                <a:sym typeface="Montserrat Regular"/>
              </a:rPr>
            </a:br>
            <a:endParaRPr lang="en-ZA" sz="3200" dirty="0">
              <a:solidFill>
                <a:prstClr val="white"/>
              </a:solidFill>
              <a:latin typeface="Arial" panose="020B0604020202020204"/>
              <a:cs typeface="Arial" panose="020B0604020202020204" pitchFamily="34" charset="0"/>
              <a:sym typeface="Montserrat Regular"/>
            </a:endParaRPr>
          </a:p>
        </p:txBody>
      </p:sp>
    </p:spTree>
    <p:extLst>
      <p:ext uri="{BB962C8B-B14F-4D97-AF65-F5344CB8AC3E}">
        <p14:creationId xmlns:p14="http://schemas.microsoft.com/office/powerpoint/2010/main" val="40665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407157-D58F-E4C3-AE7E-BAD3BEAEA1D8}"/>
              </a:ext>
            </a:extLst>
          </p:cNvPr>
          <p:cNvSpPr>
            <a:spLocks noGrp="1"/>
          </p:cNvSpPr>
          <p:nvPr>
            <p:ph type="title"/>
          </p:nvPr>
        </p:nvSpPr>
        <p:spPr>
          <a:xfrm>
            <a:off x="893337" y="802901"/>
            <a:ext cx="11741151" cy="908616"/>
          </a:xfrm>
          <a:ln w="3175">
            <a:miter lim="400000"/>
          </a:ln>
        </p:spPr>
        <p:txBody>
          <a:bodyPr lIns="25400" tIns="25400" rIns="25400" bIns="25400" anchor="ctr">
            <a:normAutofit/>
          </a:bodyPr>
          <a:lstStyle/>
          <a:p>
            <a:pPr algn="l"/>
            <a:r>
              <a:rPr lang="en-ZA" sz="3200" dirty="0">
                <a:solidFill>
                  <a:schemeClr val="tx2">
                    <a:lumMod val="10000"/>
                  </a:schemeClr>
                </a:solidFill>
                <a:latin typeface="+mn-lt"/>
              </a:rPr>
              <a:t>Agenda</a:t>
            </a:r>
            <a:endParaRPr lang="en-ZA" sz="3600" dirty="0">
              <a:solidFill>
                <a:schemeClr val="tx2">
                  <a:lumMod val="10000"/>
                </a:schemeClr>
              </a:solidFill>
              <a:latin typeface="+mn-lt"/>
              <a:cs typeface="Arial" panose="020B0604020202020204" pitchFamily="34" charset="0"/>
            </a:endParaRPr>
          </a:p>
        </p:txBody>
      </p:sp>
      <p:sp>
        <p:nvSpPr>
          <p:cNvPr id="7" name="Rectangle: Rounded Corners 6">
            <a:extLst>
              <a:ext uri="{FF2B5EF4-FFF2-40B4-BE49-F238E27FC236}">
                <a16:creationId xmlns:a16="http://schemas.microsoft.com/office/drawing/2014/main" id="{75ED3626-D243-CB83-A1CE-914F51C6D49D}"/>
              </a:ext>
            </a:extLst>
          </p:cNvPr>
          <p:cNvSpPr/>
          <p:nvPr/>
        </p:nvSpPr>
        <p:spPr>
          <a:xfrm>
            <a:off x="1068923" y="2599821"/>
            <a:ext cx="2369015" cy="329168"/>
          </a:xfrm>
          <a:prstGeom prst="roundRect">
            <a:avLst/>
          </a:prstGeom>
          <a:solidFill>
            <a:srgbClr val="69C5B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39" hangingPunct="0"/>
            <a:r>
              <a:rPr lang="en-ZA" sz="1600" kern="0" dirty="0">
                <a:solidFill>
                  <a:srgbClr val="3C3C3C">
                    <a:lumMod val="10000"/>
                  </a:srgbClr>
                </a:solidFill>
                <a:latin typeface="Arial" panose="020B0604020202020204"/>
                <a:ea typeface="Montserrat Medium"/>
                <a:cs typeface="Montserrat Medium"/>
                <a:sym typeface="Montserrat Medium"/>
              </a:rPr>
              <a:t>Part A</a:t>
            </a:r>
            <a:endParaRPr lang="en-US" sz="1600" kern="0" dirty="0">
              <a:solidFill>
                <a:srgbClr val="3C3C3C">
                  <a:lumMod val="10000"/>
                </a:srgbClr>
              </a:solidFill>
              <a:latin typeface="Arial" panose="020B0604020202020204"/>
              <a:ea typeface="Montserrat Medium"/>
              <a:cs typeface="Montserrat Medium"/>
              <a:sym typeface="Montserrat Medium"/>
            </a:endParaRPr>
          </a:p>
        </p:txBody>
      </p:sp>
      <p:sp>
        <p:nvSpPr>
          <p:cNvPr id="8" name="Rectangle: Rounded Corners 7">
            <a:extLst>
              <a:ext uri="{FF2B5EF4-FFF2-40B4-BE49-F238E27FC236}">
                <a16:creationId xmlns:a16="http://schemas.microsoft.com/office/drawing/2014/main" id="{82AED6E1-0B07-EA37-880B-21F92FCC1BE2}"/>
              </a:ext>
            </a:extLst>
          </p:cNvPr>
          <p:cNvSpPr/>
          <p:nvPr/>
        </p:nvSpPr>
        <p:spPr>
          <a:xfrm>
            <a:off x="1068922" y="3239644"/>
            <a:ext cx="2369015" cy="329168"/>
          </a:xfrm>
          <a:prstGeom prst="roundRect">
            <a:avLst/>
          </a:prstGeom>
          <a:solidFill>
            <a:srgbClr val="E2D4A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39" hangingPunct="0"/>
            <a:r>
              <a:rPr lang="en-ZA" sz="1600" kern="0" dirty="0">
                <a:solidFill>
                  <a:srgbClr val="3C3C3C">
                    <a:lumMod val="10000"/>
                  </a:srgbClr>
                </a:solidFill>
                <a:latin typeface="Arial" panose="020B0604020202020204"/>
                <a:ea typeface="Montserrat Medium"/>
                <a:cs typeface="Montserrat Medium"/>
                <a:sym typeface="Montserrat Medium"/>
              </a:rPr>
              <a:t>Part B</a:t>
            </a:r>
            <a:endParaRPr lang="en-US" sz="1600" kern="0" dirty="0">
              <a:solidFill>
                <a:srgbClr val="3C3C3C">
                  <a:lumMod val="10000"/>
                </a:srgbClr>
              </a:solidFill>
              <a:latin typeface="Arial" panose="020B0604020202020204"/>
              <a:ea typeface="Montserrat Medium"/>
              <a:cs typeface="Montserrat Medium"/>
              <a:sym typeface="Montserrat Medium"/>
            </a:endParaRPr>
          </a:p>
        </p:txBody>
      </p:sp>
      <p:sp>
        <p:nvSpPr>
          <p:cNvPr id="9" name="Rectangle: Rounded Corners 8">
            <a:extLst>
              <a:ext uri="{FF2B5EF4-FFF2-40B4-BE49-F238E27FC236}">
                <a16:creationId xmlns:a16="http://schemas.microsoft.com/office/drawing/2014/main" id="{EC1636ED-BCE8-8FBA-152D-BD8718188918}"/>
              </a:ext>
            </a:extLst>
          </p:cNvPr>
          <p:cNvSpPr/>
          <p:nvPr/>
        </p:nvSpPr>
        <p:spPr>
          <a:xfrm>
            <a:off x="1068922" y="4546646"/>
            <a:ext cx="2369015" cy="329168"/>
          </a:xfrm>
          <a:prstGeom prst="roundRec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39" hangingPunct="0"/>
            <a:r>
              <a:rPr lang="en-ZA" sz="1600" kern="0" dirty="0">
                <a:solidFill>
                  <a:srgbClr val="3C3C3C">
                    <a:lumMod val="10000"/>
                  </a:srgbClr>
                </a:solidFill>
                <a:latin typeface="Arial" panose="020B0604020202020204"/>
                <a:ea typeface="Montserrat Medium"/>
                <a:cs typeface="Montserrat Medium"/>
                <a:sym typeface="Montserrat Medium"/>
              </a:rPr>
              <a:t>Part D</a:t>
            </a:r>
            <a:endParaRPr lang="en-US" sz="1600" kern="0" dirty="0">
              <a:solidFill>
                <a:srgbClr val="3C3C3C">
                  <a:lumMod val="10000"/>
                </a:srgbClr>
              </a:solidFill>
              <a:latin typeface="Arial" panose="020B0604020202020204"/>
              <a:ea typeface="Montserrat Medium"/>
              <a:cs typeface="Montserrat Medium"/>
              <a:sym typeface="Montserrat Medium"/>
            </a:endParaRPr>
          </a:p>
        </p:txBody>
      </p:sp>
      <p:sp>
        <p:nvSpPr>
          <p:cNvPr id="10" name="Rectangle: Rounded Corners 9">
            <a:extLst>
              <a:ext uri="{FF2B5EF4-FFF2-40B4-BE49-F238E27FC236}">
                <a16:creationId xmlns:a16="http://schemas.microsoft.com/office/drawing/2014/main" id="{5811FFBE-5DF7-2584-4C30-E2FCDE87F8D9}"/>
              </a:ext>
            </a:extLst>
          </p:cNvPr>
          <p:cNvSpPr/>
          <p:nvPr/>
        </p:nvSpPr>
        <p:spPr>
          <a:xfrm>
            <a:off x="1068922" y="3872617"/>
            <a:ext cx="2369015" cy="329168"/>
          </a:xfrm>
          <a:prstGeom prst="roundRect">
            <a:avLst/>
          </a:prstGeom>
          <a:solidFill>
            <a:schemeClr val="bg2">
              <a:lumMod val="9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39" hangingPunct="0"/>
            <a:r>
              <a:rPr lang="en-ZA" sz="1600" kern="0" dirty="0">
                <a:solidFill>
                  <a:srgbClr val="3C3C3C">
                    <a:lumMod val="10000"/>
                  </a:srgbClr>
                </a:solidFill>
                <a:latin typeface="Arial" panose="020B0604020202020204"/>
                <a:ea typeface="Montserrat Medium"/>
                <a:cs typeface="Montserrat Medium"/>
                <a:sym typeface="Montserrat Medium"/>
              </a:rPr>
              <a:t>Part C</a:t>
            </a:r>
            <a:endParaRPr lang="en-US" sz="1600" kern="0" dirty="0">
              <a:solidFill>
                <a:srgbClr val="3C3C3C">
                  <a:lumMod val="10000"/>
                </a:srgbClr>
              </a:solidFill>
              <a:latin typeface="Arial" panose="020B0604020202020204"/>
              <a:ea typeface="Montserrat Medium"/>
              <a:cs typeface="Montserrat Medium"/>
              <a:sym typeface="Montserrat Medium"/>
            </a:endParaRPr>
          </a:p>
        </p:txBody>
      </p:sp>
      <p:sp>
        <p:nvSpPr>
          <p:cNvPr id="11" name="TextBox 10">
            <a:extLst>
              <a:ext uri="{FF2B5EF4-FFF2-40B4-BE49-F238E27FC236}">
                <a16:creationId xmlns:a16="http://schemas.microsoft.com/office/drawing/2014/main" id="{BA51A6ED-ADB5-E6A7-4496-D76351ECFB01}"/>
              </a:ext>
            </a:extLst>
          </p:cNvPr>
          <p:cNvSpPr txBox="1"/>
          <p:nvPr/>
        </p:nvSpPr>
        <p:spPr>
          <a:xfrm>
            <a:off x="3952368" y="2574643"/>
            <a:ext cx="4116513" cy="3795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39" hangingPunct="0"/>
            <a:r>
              <a:rPr lang="en-ZA" sz="2133" kern="0" dirty="0">
                <a:solidFill>
                  <a:srgbClr val="3C3C3C">
                    <a:lumMod val="10000"/>
                  </a:srgbClr>
                </a:solidFill>
                <a:latin typeface="Arial" panose="020B0604020202020204"/>
                <a:cs typeface="Arial" panose="020B0604020202020204" pitchFamily="34" charset="0"/>
                <a:sym typeface="Montserrat Regular"/>
              </a:rPr>
              <a:t>Reflections</a:t>
            </a:r>
          </a:p>
        </p:txBody>
      </p:sp>
      <p:sp>
        <p:nvSpPr>
          <p:cNvPr id="12" name="TextBox 11">
            <a:extLst>
              <a:ext uri="{FF2B5EF4-FFF2-40B4-BE49-F238E27FC236}">
                <a16:creationId xmlns:a16="http://schemas.microsoft.com/office/drawing/2014/main" id="{A4F5DD0B-BF25-C604-5397-F35EC269A5C8}"/>
              </a:ext>
            </a:extLst>
          </p:cNvPr>
          <p:cNvSpPr txBox="1"/>
          <p:nvPr/>
        </p:nvSpPr>
        <p:spPr>
          <a:xfrm>
            <a:off x="3952366" y="3822227"/>
            <a:ext cx="4116513" cy="3795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39" hangingPunct="0"/>
            <a:r>
              <a:rPr lang="en-ZA" sz="2133" kern="0" dirty="0">
                <a:solidFill>
                  <a:srgbClr val="3C3C3C">
                    <a:lumMod val="10000"/>
                  </a:srgbClr>
                </a:solidFill>
                <a:latin typeface="Arial" panose="020B0604020202020204"/>
                <a:cs typeface="Arial" panose="020B0604020202020204" pitchFamily="34" charset="0"/>
                <a:sym typeface="Montserrat Regular"/>
              </a:rPr>
              <a:t>Services</a:t>
            </a:r>
            <a:r>
              <a:rPr lang="en-ZA" sz="2133" kern="0" cap="all" dirty="0">
                <a:solidFill>
                  <a:srgbClr val="3C3C3C">
                    <a:lumMod val="10000"/>
                  </a:srgbClr>
                </a:solidFill>
                <a:latin typeface="Arial" panose="020B0604020202020204"/>
                <a:cs typeface="Arial" panose="020B0604020202020204" pitchFamily="34" charset="0"/>
                <a:sym typeface="Montserrat Regular"/>
              </a:rPr>
              <a:t> </a:t>
            </a:r>
            <a:r>
              <a:rPr lang="en-ZA" sz="2133" kern="0" dirty="0">
                <a:solidFill>
                  <a:srgbClr val="3C3C3C">
                    <a:lumMod val="10000"/>
                  </a:srgbClr>
                </a:solidFill>
                <a:latin typeface="Arial" panose="020B0604020202020204"/>
                <a:cs typeface="Arial" panose="020B0604020202020204" pitchFamily="34" charset="0"/>
                <a:sym typeface="Montserrat Regular"/>
              </a:rPr>
              <a:t>Delivery</a:t>
            </a:r>
            <a:endParaRPr lang="en-ZA" sz="2133" kern="0" cap="all" dirty="0">
              <a:solidFill>
                <a:srgbClr val="3C3C3C">
                  <a:lumMod val="10000"/>
                </a:srgbClr>
              </a:solidFill>
              <a:latin typeface="Arial" panose="020B0604020202020204"/>
              <a:cs typeface="Arial" panose="020B0604020202020204" pitchFamily="34" charset="0"/>
              <a:sym typeface="Montserrat Regular"/>
            </a:endParaRPr>
          </a:p>
        </p:txBody>
      </p:sp>
      <p:sp>
        <p:nvSpPr>
          <p:cNvPr id="13" name="TextBox 12">
            <a:extLst>
              <a:ext uri="{FF2B5EF4-FFF2-40B4-BE49-F238E27FC236}">
                <a16:creationId xmlns:a16="http://schemas.microsoft.com/office/drawing/2014/main" id="{88D407FA-DB66-00D6-917C-1665FA5D2E1B}"/>
              </a:ext>
            </a:extLst>
          </p:cNvPr>
          <p:cNvSpPr txBox="1"/>
          <p:nvPr/>
        </p:nvSpPr>
        <p:spPr>
          <a:xfrm>
            <a:off x="3952367" y="3140359"/>
            <a:ext cx="5623091" cy="3795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39" hangingPunct="0"/>
            <a:r>
              <a:rPr lang="en-ZA" sz="2133" kern="0" dirty="0">
                <a:solidFill>
                  <a:srgbClr val="3C3C3C">
                    <a:lumMod val="10000"/>
                  </a:srgbClr>
                </a:solidFill>
                <a:latin typeface="Arial" panose="020B0604020202020204"/>
                <a:cs typeface="Arial" panose="020B0604020202020204" pitchFamily="34" charset="0"/>
                <a:sym typeface="Montserrat Regular"/>
              </a:rPr>
              <a:t>Organisation Performance 2024/25</a:t>
            </a:r>
          </a:p>
        </p:txBody>
      </p:sp>
      <p:sp>
        <p:nvSpPr>
          <p:cNvPr id="14" name="TextBox 13">
            <a:extLst>
              <a:ext uri="{FF2B5EF4-FFF2-40B4-BE49-F238E27FC236}">
                <a16:creationId xmlns:a16="http://schemas.microsoft.com/office/drawing/2014/main" id="{38893FB6-24B1-D24D-A2E7-99565297CE36}"/>
              </a:ext>
            </a:extLst>
          </p:cNvPr>
          <p:cNvSpPr txBox="1"/>
          <p:nvPr/>
        </p:nvSpPr>
        <p:spPr>
          <a:xfrm>
            <a:off x="3986232" y="4436394"/>
            <a:ext cx="4522913" cy="3795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39" hangingPunct="0"/>
            <a:r>
              <a:rPr lang="en-ZA" sz="2133" kern="0" dirty="0">
                <a:solidFill>
                  <a:srgbClr val="3C3C3C">
                    <a:lumMod val="10000"/>
                  </a:srgbClr>
                </a:solidFill>
                <a:latin typeface="Arial" panose="020B0604020202020204"/>
                <a:cs typeface="Arial" panose="020B0604020202020204" pitchFamily="34" charset="0"/>
                <a:sym typeface="Montserrat Regular"/>
              </a:rPr>
              <a:t>The Future </a:t>
            </a:r>
          </a:p>
        </p:txBody>
      </p:sp>
    </p:spTree>
    <p:extLst>
      <p:ext uri="{BB962C8B-B14F-4D97-AF65-F5344CB8AC3E}">
        <p14:creationId xmlns:p14="http://schemas.microsoft.com/office/powerpoint/2010/main" val="120439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6F96621-8AD9-29A9-1FA9-65D0EFB8659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5759" b="25759"/>
          <a:stretch/>
        </p:blipFill>
        <p:spPr>
          <a:xfrm>
            <a:off x="1" y="20606"/>
            <a:ext cx="12192001" cy="5901460"/>
          </a:xfrm>
        </p:spPr>
      </p:pic>
      <p:sp>
        <p:nvSpPr>
          <p:cNvPr id="3" name="Text Placeholder 2">
            <a:extLst>
              <a:ext uri="{FF2B5EF4-FFF2-40B4-BE49-F238E27FC236}">
                <a16:creationId xmlns:a16="http://schemas.microsoft.com/office/drawing/2014/main" id="{05248338-9799-4E98-37C8-6EA7C47F07FD}"/>
              </a:ext>
            </a:extLst>
          </p:cNvPr>
          <p:cNvSpPr>
            <a:spLocks noGrp="1"/>
          </p:cNvSpPr>
          <p:nvPr>
            <p:ph type="body" sz="quarter" idx="11"/>
          </p:nvPr>
        </p:nvSpPr>
        <p:spPr>
          <a:xfrm>
            <a:off x="1420814" y="2463709"/>
            <a:ext cx="4916487" cy="604583"/>
          </a:xfrm>
        </p:spPr>
        <p:txBody>
          <a:bodyPr/>
          <a:lstStyle/>
          <a:p>
            <a:r>
              <a:rPr lang="en-ZA" sz="8000" dirty="0"/>
              <a:t>PART A</a:t>
            </a:r>
          </a:p>
        </p:txBody>
      </p:sp>
      <p:sp>
        <p:nvSpPr>
          <p:cNvPr id="4" name="Text Placeholder 3">
            <a:extLst>
              <a:ext uri="{FF2B5EF4-FFF2-40B4-BE49-F238E27FC236}">
                <a16:creationId xmlns:a16="http://schemas.microsoft.com/office/drawing/2014/main" id="{B4275648-3F82-9FFA-2306-6380619074CB}"/>
              </a:ext>
            </a:extLst>
          </p:cNvPr>
          <p:cNvSpPr>
            <a:spLocks noGrp="1"/>
          </p:cNvSpPr>
          <p:nvPr>
            <p:ph type="body" sz="quarter" idx="12"/>
          </p:nvPr>
        </p:nvSpPr>
        <p:spPr/>
        <p:txBody>
          <a:bodyPr/>
          <a:lstStyle/>
          <a:p>
            <a:r>
              <a:rPr lang="en-ZA" dirty="0"/>
              <a:t> Reflections</a:t>
            </a:r>
          </a:p>
        </p:txBody>
      </p:sp>
      <p:pic>
        <p:nvPicPr>
          <p:cNvPr id="16" name="Picture 15" descr="A logo with hands in a circle&#10;&#10;AI-generated content may be incorrect.">
            <a:extLst>
              <a:ext uri="{FF2B5EF4-FFF2-40B4-BE49-F238E27FC236}">
                <a16:creationId xmlns:a16="http://schemas.microsoft.com/office/drawing/2014/main" id="{6222F827-EF95-8A71-B884-05D27B6C3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43"/>
            <a:ext cx="1577067" cy="1209480"/>
          </a:xfrm>
          <a:prstGeom prst="rect">
            <a:avLst/>
          </a:prstGeom>
        </p:spPr>
      </p:pic>
    </p:spTree>
    <p:extLst>
      <p:ext uri="{BB962C8B-B14F-4D97-AF65-F5344CB8AC3E}">
        <p14:creationId xmlns:p14="http://schemas.microsoft.com/office/powerpoint/2010/main" val="243664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DA3F0B-0965-39EB-C6A1-C383F7F2929B}"/>
              </a:ext>
            </a:extLst>
          </p:cNvPr>
          <p:cNvSpPr>
            <a:spLocks noGrp="1"/>
          </p:cNvSpPr>
          <p:nvPr>
            <p:ph type="title"/>
          </p:nvPr>
        </p:nvSpPr>
        <p:spPr>
          <a:xfrm>
            <a:off x="687802" y="677037"/>
            <a:ext cx="11741151" cy="908616"/>
          </a:xfrm>
          <a:ln w="3175">
            <a:miter lim="400000"/>
          </a:ln>
        </p:spPr>
        <p:txBody>
          <a:bodyPr lIns="25400" tIns="25400" rIns="25400" bIns="25400" anchor="ctr">
            <a:normAutofit/>
          </a:bodyPr>
          <a:lstStyle/>
          <a:p>
            <a:pPr algn="l"/>
            <a:r>
              <a:rPr lang="en-ZA" sz="2400" dirty="0">
                <a:latin typeface="+mn-lt"/>
              </a:rPr>
              <a:t>A</a:t>
            </a:r>
            <a:r>
              <a:rPr lang="en-ZA" sz="2400" dirty="0">
                <a:latin typeface="+mn-lt"/>
                <a:cs typeface="Arial" panose="020B0604020202020204" pitchFamily="34" charset="0"/>
              </a:rPr>
              <a:t>.1 Our Vision</a:t>
            </a:r>
          </a:p>
        </p:txBody>
      </p:sp>
      <p:pic>
        <p:nvPicPr>
          <p:cNvPr id="9" name="Picture 8">
            <a:extLst>
              <a:ext uri="{FF2B5EF4-FFF2-40B4-BE49-F238E27FC236}">
                <a16:creationId xmlns:a16="http://schemas.microsoft.com/office/drawing/2014/main" id="{EE0C8659-85A3-1BD0-9083-571D37EB6868}"/>
              </a:ext>
            </a:extLst>
          </p:cNvPr>
          <p:cNvPicPr>
            <a:picLocks noChangeAspect="1"/>
          </p:cNvPicPr>
          <p:nvPr/>
        </p:nvPicPr>
        <p:blipFill>
          <a:blip r:embed="rId3"/>
          <a:stretch>
            <a:fillRect/>
          </a:stretch>
        </p:blipFill>
        <p:spPr>
          <a:xfrm>
            <a:off x="504289" y="1585654"/>
            <a:ext cx="1155700" cy="1054100"/>
          </a:xfrm>
          <a:prstGeom prst="rect">
            <a:avLst/>
          </a:prstGeom>
          <a:solidFill>
            <a:srgbClr val="F39301"/>
          </a:solidFill>
        </p:spPr>
      </p:pic>
      <p:pic>
        <p:nvPicPr>
          <p:cNvPr id="10" name="Picture 9">
            <a:extLst>
              <a:ext uri="{FF2B5EF4-FFF2-40B4-BE49-F238E27FC236}">
                <a16:creationId xmlns:a16="http://schemas.microsoft.com/office/drawing/2014/main" id="{7B4BACA9-D4BB-6C00-1201-3EAAFD3F274B}"/>
              </a:ext>
            </a:extLst>
          </p:cNvPr>
          <p:cNvPicPr>
            <a:picLocks noChangeAspect="1"/>
          </p:cNvPicPr>
          <p:nvPr/>
        </p:nvPicPr>
        <p:blipFill>
          <a:blip r:embed="rId4"/>
          <a:stretch>
            <a:fillRect/>
          </a:stretch>
        </p:blipFill>
        <p:spPr>
          <a:xfrm>
            <a:off x="649392" y="3219169"/>
            <a:ext cx="1092200" cy="1193800"/>
          </a:xfrm>
          <a:prstGeom prst="rect">
            <a:avLst/>
          </a:prstGeom>
        </p:spPr>
      </p:pic>
      <p:pic>
        <p:nvPicPr>
          <p:cNvPr id="11" name="Picture 10">
            <a:extLst>
              <a:ext uri="{FF2B5EF4-FFF2-40B4-BE49-F238E27FC236}">
                <a16:creationId xmlns:a16="http://schemas.microsoft.com/office/drawing/2014/main" id="{3869BF01-52CB-7413-B51A-20C7EDA901CF}"/>
              </a:ext>
            </a:extLst>
          </p:cNvPr>
          <p:cNvPicPr>
            <a:picLocks noChangeAspect="1"/>
          </p:cNvPicPr>
          <p:nvPr/>
        </p:nvPicPr>
        <p:blipFill>
          <a:blip r:embed="rId5"/>
          <a:stretch>
            <a:fillRect/>
          </a:stretch>
        </p:blipFill>
        <p:spPr>
          <a:xfrm>
            <a:off x="687801" y="4831175"/>
            <a:ext cx="1143000" cy="1003300"/>
          </a:xfrm>
          <a:prstGeom prst="rect">
            <a:avLst/>
          </a:prstGeom>
        </p:spPr>
      </p:pic>
      <p:sp>
        <p:nvSpPr>
          <p:cNvPr id="12" name="Table of Contents">
            <a:extLst>
              <a:ext uri="{FF2B5EF4-FFF2-40B4-BE49-F238E27FC236}">
                <a16:creationId xmlns:a16="http://schemas.microsoft.com/office/drawing/2014/main" id="{1CA4BF75-3EB3-891D-EC86-6D7B9C9A6A2D}"/>
              </a:ext>
            </a:extLst>
          </p:cNvPr>
          <p:cNvSpPr txBox="1">
            <a:spLocks/>
          </p:cNvSpPr>
          <p:nvPr/>
        </p:nvSpPr>
        <p:spPr>
          <a:xfrm>
            <a:off x="1899338" y="2929621"/>
            <a:ext cx="7029129" cy="71658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rm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ZA" sz="2667" kern="0" spc="-64" dirty="0">
                <a:latin typeface="Arial" panose="020B0604020202020204"/>
                <a:cs typeface="Arial" panose="020B0604020202020204" pitchFamily="34" charset="0"/>
              </a:rPr>
              <a:t>Mission</a:t>
            </a:r>
          </a:p>
        </p:txBody>
      </p:sp>
      <p:sp>
        <p:nvSpPr>
          <p:cNvPr id="13" name="Table of Contents">
            <a:extLst>
              <a:ext uri="{FF2B5EF4-FFF2-40B4-BE49-F238E27FC236}">
                <a16:creationId xmlns:a16="http://schemas.microsoft.com/office/drawing/2014/main" id="{F27DD8E1-0717-5CD2-E277-FC65DD181EF2}"/>
              </a:ext>
            </a:extLst>
          </p:cNvPr>
          <p:cNvSpPr txBox="1">
            <a:spLocks/>
          </p:cNvSpPr>
          <p:nvPr/>
        </p:nvSpPr>
        <p:spPr>
          <a:xfrm>
            <a:off x="1899338" y="4472885"/>
            <a:ext cx="4621580" cy="71658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rm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ZA" sz="2667" kern="0" spc="-64" dirty="0">
                <a:latin typeface="Arial" panose="020B0604020202020204"/>
                <a:cs typeface="Arial" panose="020B0604020202020204" pitchFamily="34" charset="0"/>
              </a:rPr>
              <a:t>Values</a:t>
            </a:r>
          </a:p>
        </p:txBody>
      </p:sp>
      <p:sp>
        <p:nvSpPr>
          <p:cNvPr id="14" name="Table of Contents">
            <a:extLst>
              <a:ext uri="{FF2B5EF4-FFF2-40B4-BE49-F238E27FC236}">
                <a16:creationId xmlns:a16="http://schemas.microsoft.com/office/drawing/2014/main" id="{F8ADD661-F425-5603-B56D-E1068D7FAFFC}"/>
              </a:ext>
            </a:extLst>
          </p:cNvPr>
          <p:cNvSpPr txBox="1">
            <a:spLocks/>
          </p:cNvSpPr>
          <p:nvPr/>
        </p:nvSpPr>
        <p:spPr>
          <a:xfrm>
            <a:off x="1899338" y="3547347"/>
            <a:ext cx="7080373" cy="87790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867" kern="0" spc="-64" dirty="0">
                <a:solidFill>
                  <a:srgbClr val="E7E6E6">
                    <a:lumMod val="10000"/>
                  </a:srgbClr>
                </a:solidFill>
                <a:latin typeface="Arial" panose="020B0604020202020204"/>
                <a:cs typeface="Arial" panose="020B0604020202020204" pitchFamily="34" charset="0"/>
              </a:rPr>
              <a:t>To facilitate skills development for employment and entrepreneurship in the services sector, fostering national economic growth.</a:t>
            </a:r>
            <a:endParaRPr lang="en-ZA" sz="1867" kern="0" spc="-64" dirty="0">
              <a:solidFill>
                <a:srgbClr val="E7E6E6">
                  <a:lumMod val="10000"/>
                </a:srgbClr>
              </a:solidFill>
              <a:latin typeface="Arial" panose="020B0604020202020204"/>
              <a:cs typeface="Arial" panose="020B0604020202020204" pitchFamily="34" charset="0"/>
            </a:endParaRPr>
          </a:p>
        </p:txBody>
      </p:sp>
      <p:sp>
        <p:nvSpPr>
          <p:cNvPr id="15" name="Table of Contents">
            <a:extLst>
              <a:ext uri="{FF2B5EF4-FFF2-40B4-BE49-F238E27FC236}">
                <a16:creationId xmlns:a16="http://schemas.microsoft.com/office/drawing/2014/main" id="{05EEF211-2A81-0CF3-3765-D1E2CE8E20F5}"/>
              </a:ext>
            </a:extLst>
          </p:cNvPr>
          <p:cNvSpPr txBox="1">
            <a:spLocks/>
          </p:cNvSpPr>
          <p:nvPr/>
        </p:nvSpPr>
        <p:spPr>
          <a:xfrm>
            <a:off x="1899337" y="4926071"/>
            <a:ext cx="6432872" cy="150096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US" sz="1867" kern="0" spc="-64" dirty="0">
                <a:solidFill>
                  <a:srgbClr val="E7E6E6">
                    <a:lumMod val="10000"/>
                  </a:srgbClr>
                </a:solidFill>
                <a:latin typeface="Arial" panose="020B0604020202020204"/>
                <a:cs typeface="Arial" panose="020B0604020202020204" pitchFamily="34" charset="0"/>
              </a:rPr>
              <a:t>★ Accountability</a:t>
            </a:r>
          </a:p>
          <a:p>
            <a:pPr defTabSz="1219139"/>
            <a:r>
              <a:rPr lang="en-US" sz="1867" kern="0" spc="-64" dirty="0">
                <a:solidFill>
                  <a:srgbClr val="E7E6E6">
                    <a:lumMod val="10000"/>
                  </a:srgbClr>
                </a:solidFill>
                <a:latin typeface="Arial" panose="020B0604020202020204"/>
                <a:cs typeface="Arial" panose="020B0604020202020204" pitchFamily="34" charset="0"/>
              </a:rPr>
              <a:t>★ Innovation</a:t>
            </a:r>
          </a:p>
          <a:p>
            <a:pPr defTabSz="1219139"/>
            <a:r>
              <a:rPr lang="en-US" sz="1867" kern="0" spc="-64" dirty="0">
                <a:solidFill>
                  <a:srgbClr val="E7E6E6">
                    <a:lumMod val="10000"/>
                  </a:srgbClr>
                </a:solidFill>
                <a:latin typeface="Arial" panose="020B0604020202020204"/>
                <a:cs typeface="Arial" panose="020B0604020202020204" pitchFamily="34" charset="0"/>
              </a:rPr>
              <a:t>★ Integrity</a:t>
            </a:r>
          </a:p>
          <a:p>
            <a:pPr defTabSz="1219139"/>
            <a:r>
              <a:rPr lang="en-US" sz="1867" kern="0" spc="-64" dirty="0">
                <a:solidFill>
                  <a:srgbClr val="E7E6E6">
                    <a:lumMod val="10000"/>
                  </a:srgbClr>
                </a:solidFill>
                <a:latin typeface="Arial" panose="020B0604020202020204"/>
                <a:cs typeface="Arial" panose="020B0604020202020204" pitchFamily="34" charset="0"/>
              </a:rPr>
              <a:t>★ Professionalism</a:t>
            </a:r>
          </a:p>
          <a:p>
            <a:pPr defTabSz="1219139"/>
            <a:r>
              <a:rPr lang="en-US" sz="1867" kern="0" spc="-64" dirty="0">
                <a:solidFill>
                  <a:srgbClr val="E7E6E6">
                    <a:lumMod val="10000"/>
                  </a:srgbClr>
                </a:solidFill>
                <a:latin typeface="Arial" panose="020B0604020202020204"/>
                <a:cs typeface="Arial" panose="020B0604020202020204" pitchFamily="34" charset="0"/>
              </a:rPr>
              <a:t>★ Inclusivity</a:t>
            </a:r>
          </a:p>
        </p:txBody>
      </p:sp>
      <p:sp>
        <p:nvSpPr>
          <p:cNvPr id="16" name="Table of Contents">
            <a:extLst>
              <a:ext uri="{FF2B5EF4-FFF2-40B4-BE49-F238E27FC236}">
                <a16:creationId xmlns:a16="http://schemas.microsoft.com/office/drawing/2014/main" id="{19B5A911-9C8D-5579-C2F2-9D96CB71B250}"/>
              </a:ext>
            </a:extLst>
          </p:cNvPr>
          <p:cNvSpPr txBox="1">
            <a:spLocks/>
          </p:cNvSpPr>
          <p:nvPr/>
        </p:nvSpPr>
        <p:spPr>
          <a:xfrm>
            <a:off x="1899338" y="1462838"/>
            <a:ext cx="5793545" cy="71658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rmAutofit/>
          </a:bodyPr>
          <a:lstStyle>
            <a:lvl1pPr marL="0" marR="0" indent="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1pPr>
            <a:lvl2pPr marL="0" marR="0" indent="457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2pPr>
            <a:lvl3pPr marL="0" marR="0" indent="914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3pPr>
            <a:lvl4pPr marL="0" marR="0" indent="1371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4pPr>
            <a:lvl5pPr marL="0" marR="0" indent="18288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5pPr>
            <a:lvl6pPr marL="0" marR="0" indent="22860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6pPr>
            <a:lvl7pPr marL="0" marR="0" indent="27432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7pPr>
            <a:lvl8pPr marL="0" marR="0" indent="32004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8pPr>
            <a:lvl9pPr marL="0" marR="0" indent="3657600" algn="l" defTabSz="914377" rtl="0" eaLnBrk="1" latinLnBrk="0" hangingPunct="1">
              <a:lnSpc>
                <a:spcPct val="80000"/>
              </a:lnSpc>
              <a:spcBef>
                <a:spcPts val="0"/>
              </a:spcBef>
              <a:spcAft>
                <a:spcPts val="0"/>
              </a:spcAft>
              <a:buClrTx/>
              <a:buSzTx/>
              <a:buFontTx/>
              <a:buNone/>
              <a:tabLst/>
              <a:defRPr sz="2400" b="0" i="0" u="none" strike="noStrike" cap="none" spc="-48" baseline="0">
                <a:solidFill>
                  <a:srgbClr val="CF2D2F"/>
                </a:solidFill>
                <a:uFillTx/>
                <a:latin typeface="+mn-lt"/>
                <a:ea typeface="+mn-ea"/>
                <a:cs typeface="+mn-cs"/>
                <a:sym typeface="Helvetica Neue"/>
              </a:defRPr>
            </a:lvl9pPr>
          </a:lstStyle>
          <a:p>
            <a:pPr defTabSz="1219139"/>
            <a:r>
              <a:rPr lang="en-ZA" sz="2667" kern="0" spc="-64" dirty="0">
                <a:latin typeface="Arial" panose="020B0604020202020204"/>
                <a:cs typeface="Arial" panose="020B0604020202020204" pitchFamily="34" charset="0"/>
              </a:rPr>
              <a:t>Vision</a:t>
            </a:r>
          </a:p>
        </p:txBody>
      </p:sp>
      <p:sp>
        <p:nvSpPr>
          <p:cNvPr id="17" name="Table of Contents">
            <a:extLst>
              <a:ext uri="{FF2B5EF4-FFF2-40B4-BE49-F238E27FC236}">
                <a16:creationId xmlns:a16="http://schemas.microsoft.com/office/drawing/2014/main" id="{CA49CD50-BAEA-412A-F9DA-89694FADBBA6}"/>
              </a:ext>
            </a:extLst>
          </p:cNvPr>
          <p:cNvSpPr txBox="1">
            <a:spLocks/>
          </p:cNvSpPr>
          <p:nvPr/>
        </p:nvSpPr>
        <p:spPr>
          <a:xfrm>
            <a:off x="1899338" y="2163610"/>
            <a:ext cx="6895817" cy="71658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eaLnBrk="1" hangingPunct="1">
              <a:lnSpc>
                <a:spcPct val="80000"/>
              </a:lnSpc>
              <a:defRPr sz="1500" spc="-48">
                <a:solidFill>
                  <a:schemeClr val="bg2">
                    <a:lumMod val="10000"/>
                  </a:schemeClr>
                </a:solidFill>
                <a:latin typeface="+mj-lt"/>
              </a:defRPr>
            </a:lvl1pPr>
            <a:lvl2pPr algn="l" eaLnBrk="1" hangingPunct="1">
              <a:lnSpc>
                <a:spcPct val="80000"/>
              </a:lnSpc>
              <a:defRPr sz="2400" spc="-48">
                <a:solidFill>
                  <a:srgbClr val="CF2D2F"/>
                </a:solidFill>
              </a:defRPr>
            </a:lvl2pPr>
            <a:lvl3pPr algn="l" eaLnBrk="1" hangingPunct="1">
              <a:lnSpc>
                <a:spcPct val="80000"/>
              </a:lnSpc>
              <a:defRPr sz="2400" spc="-48">
                <a:solidFill>
                  <a:srgbClr val="CF2D2F"/>
                </a:solidFill>
              </a:defRPr>
            </a:lvl3pPr>
            <a:lvl4pPr algn="l" eaLnBrk="1" hangingPunct="1">
              <a:lnSpc>
                <a:spcPct val="80000"/>
              </a:lnSpc>
              <a:defRPr sz="2400" spc="-48">
                <a:solidFill>
                  <a:srgbClr val="CF2D2F"/>
                </a:solidFill>
              </a:defRPr>
            </a:lvl4pPr>
            <a:lvl5pPr algn="l" eaLnBrk="1" hangingPunct="1">
              <a:lnSpc>
                <a:spcPct val="80000"/>
              </a:lnSpc>
              <a:defRPr sz="2400" spc="-48">
                <a:solidFill>
                  <a:srgbClr val="CF2D2F"/>
                </a:solidFill>
              </a:defRPr>
            </a:lvl5pPr>
            <a:lvl6pPr algn="l" eaLnBrk="1" hangingPunct="1">
              <a:lnSpc>
                <a:spcPct val="80000"/>
              </a:lnSpc>
              <a:defRPr sz="2400" spc="-48">
                <a:solidFill>
                  <a:srgbClr val="CF2D2F"/>
                </a:solidFill>
              </a:defRPr>
            </a:lvl6pPr>
            <a:lvl7pPr algn="l" eaLnBrk="1" hangingPunct="1">
              <a:lnSpc>
                <a:spcPct val="80000"/>
              </a:lnSpc>
              <a:defRPr sz="2400" spc="-48">
                <a:solidFill>
                  <a:srgbClr val="CF2D2F"/>
                </a:solidFill>
              </a:defRPr>
            </a:lvl7pPr>
            <a:lvl8pPr algn="l" eaLnBrk="1" hangingPunct="1">
              <a:lnSpc>
                <a:spcPct val="80000"/>
              </a:lnSpc>
              <a:defRPr sz="2400" spc="-48">
                <a:solidFill>
                  <a:srgbClr val="CF2D2F"/>
                </a:solidFill>
              </a:defRPr>
            </a:lvl8pPr>
            <a:lvl9pPr algn="l" eaLnBrk="1" hangingPunct="1">
              <a:lnSpc>
                <a:spcPct val="80000"/>
              </a:lnSpc>
              <a:defRPr sz="2400" spc="-48">
                <a:solidFill>
                  <a:srgbClr val="CF2D2F"/>
                </a:solidFill>
              </a:defRPr>
            </a:lvl9pPr>
          </a:lstStyle>
          <a:p>
            <a:pPr defTabSz="1219139"/>
            <a:r>
              <a:rPr lang="en-GB" sz="1867" kern="0" spc="-64" dirty="0">
                <a:solidFill>
                  <a:srgbClr val="E7E6E6">
                    <a:lumMod val="10000"/>
                  </a:srgbClr>
                </a:solidFill>
                <a:latin typeface="Arial" panose="020B0604020202020204"/>
                <a:sym typeface="Montserrat Regular"/>
              </a:rPr>
              <a:t>A flourishing services sector that creates economic growth and inclusive opportunities for all south Africans.</a:t>
            </a:r>
            <a:endParaRPr lang="en-ZA" sz="1867" kern="0" spc="-64" dirty="0">
              <a:solidFill>
                <a:srgbClr val="E7E6E6">
                  <a:lumMod val="10000"/>
                </a:srgbClr>
              </a:solidFill>
              <a:latin typeface="Arial" panose="020B0604020202020204"/>
              <a:sym typeface="Montserrat Regular"/>
            </a:endParaRPr>
          </a:p>
        </p:txBody>
      </p:sp>
    </p:spTree>
    <p:extLst>
      <p:ext uri="{BB962C8B-B14F-4D97-AF65-F5344CB8AC3E}">
        <p14:creationId xmlns:p14="http://schemas.microsoft.com/office/powerpoint/2010/main" val="59730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5AED07-27EC-EBEF-F142-3820E0532859}"/>
              </a:ext>
            </a:extLst>
          </p:cNvPr>
          <p:cNvSpPr>
            <a:spLocks noGrp="1"/>
          </p:cNvSpPr>
          <p:nvPr>
            <p:ph type="title"/>
          </p:nvPr>
        </p:nvSpPr>
        <p:spPr>
          <a:xfrm>
            <a:off x="603250" y="347716"/>
            <a:ext cx="10985501" cy="908616"/>
          </a:xfrm>
          <a:ln w="3175">
            <a:miter lim="400000"/>
          </a:ln>
        </p:spPr>
        <p:txBody>
          <a:bodyPr lIns="25400" tIns="25400" rIns="25400" bIns="25400" anchor="ctr">
            <a:noAutofit/>
          </a:bodyPr>
          <a:lstStyle/>
          <a:p>
            <a:r>
              <a:rPr lang="en-ZA" sz="3600" dirty="0">
                <a:solidFill>
                  <a:schemeClr val="tx2">
                    <a:lumMod val="10000"/>
                  </a:schemeClr>
                </a:solidFill>
                <a:latin typeface="+mn-lt"/>
                <a:cs typeface="Arial" panose="020B0604020202020204" pitchFamily="34" charset="0"/>
              </a:rPr>
              <a:t> </a:t>
            </a:r>
            <a:r>
              <a:rPr lang="en-ZA" sz="3200" dirty="0">
                <a:solidFill>
                  <a:schemeClr val="tx2">
                    <a:lumMod val="10000"/>
                  </a:schemeClr>
                </a:solidFill>
                <a:latin typeface="+mn-lt"/>
                <a:cs typeface="Arial" panose="020B0604020202020204" pitchFamily="34" charset="0"/>
              </a:rPr>
              <a:t>D.2 Vision 2025</a:t>
            </a:r>
            <a:endParaRPr lang="en-ZA" sz="3600" dirty="0">
              <a:solidFill>
                <a:schemeClr val="tx2">
                  <a:lumMod val="10000"/>
                </a:schemeClr>
              </a:solidFill>
              <a:latin typeface="+mn-lt"/>
              <a:cs typeface="Arial" panose="020B0604020202020204" pitchFamily="34" charset="0"/>
            </a:endParaRPr>
          </a:p>
        </p:txBody>
      </p:sp>
      <p:sp>
        <p:nvSpPr>
          <p:cNvPr id="7" name="Text Placeholder 2">
            <a:extLst>
              <a:ext uri="{FF2B5EF4-FFF2-40B4-BE49-F238E27FC236}">
                <a16:creationId xmlns:a16="http://schemas.microsoft.com/office/drawing/2014/main" id="{F7C08BBE-0EE7-5CCA-A3BB-7E8C6F2BA9CF}"/>
              </a:ext>
            </a:extLst>
          </p:cNvPr>
          <p:cNvSpPr txBox="1">
            <a:spLocks/>
          </p:cNvSpPr>
          <p:nvPr/>
        </p:nvSpPr>
        <p:spPr>
          <a:xfrm>
            <a:off x="603250" y="6239384"/>
            <a:ext cx="10985501" cy="46739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1000"/>
              </a:spcBef>
            </a:pPr>
            <a:r>
              <a:rPr lang="en-ZA" sz="2133" dirty="0">
                <a:solidFill>
                  <a:srgbClr val="3C3C3C">
                    <a:lumMod val="10000"/>
                  </a:srgbClr>
                </a:solidFill>
                <a:latin typeface="Arial" panose="020B0604020202020204"/>
                <a:cs typeface="Arial" panose="020B0604020202020204" pitchFamily="34" charset="0"/>
                <a:sym typeface="Montserrat Regular"/>
              </a:rPr>
              <a:t>FEED BACK ON VISION 2025</a:t>
            </a:r>
          </a:p>
        </p:txBody>
      </p:sp>
      <p:sp>
        <p:nvSpPr>
          <p:cNvPr id="8" name="Graphic 4">
            <a:extLst>
              <a:ext uri="{FF2B5EF4-FFF2-40B4-BE49-F238E27FC236}">
                <a16:creationId xmlns:a16="http://schemas.microsoft.com/office/drawing/2014/main" id="{8C52B905-6EF5-086A-7C47-82E6D9A9AC33}"/>
              </a:ext>
            </a:extLst>
          </p:cNvPr>
          <p:cNvSpPr/>
          <p:nvPr/>
        </p:nvSpPr>
        <p:spPr>
          <a:xfrm>
            <a:off x="5447699" y="1184173"/>
            <a:ext cx="3299955" cy="2155560"/>
          </a:xfrm>
          <a:custGeom>
            <a:avLst/>
            <a:gdLst>
              <a:gd name="connsiteX0" fmla="*/ 2847689 w 2847689"/>
              <a:gd name="connsiteY0" fmla="*/ 1860137 h 1860137"/>
              <a:gd name="connsiteX1" fmla="*/ 2548223 w 2847689"/>
              <a:gd name="connsiteY1" fmla="*/ 1591532 h 1860137"/>
              <a:gd name="connsiteX2" fmla="*/ 1964341 w 2847689"/>
              <a:gd name="connsiteY2" fmla="*/ 1314641 h 1860137"/>
              <a:gd name="connsiteX3" fmla="*/ 1949863 w 2847689"/>
              <a:gd name="connsiteY3" fmla="*/ 1310735 h 1860137"/>
              <a:gd name="connsiteX4" fmla="*/ 1949768 w 2847689"/>
              <a:gd name="connsiteY4" fmla="*/ 1310735 h 1860137"/>
              <a:gd name="connsiteX5" fmla="*/ 516922 w 2847689"/>
              <a:gd name="connsiteY5" fmla="*/ 572834 h 1860137"/>
              <a:gd name="connsiteX6" fmla="*/ 14288 w 2847689"/>
              <a:gd name="connsiteY6" fmla="*/ 645605 h 1860137"/>
              <a:gd name="connsiteX7" fmla="*/ 14097 w 2847689"/>
              <a:gd name="connsiteY7" fmla="*/ 645605 h 1860137"/>
              <a:gd name="connsiteX8" fmla="*/ 0 w 2847689"/>
              <a:gd name="connsiteY8" fmla="*/ 639699 h 1860137"/>
              <a:gd name="connsiteX9" fmla="*/ 723233 w 2847689"/>
              <a:gd name="connsiteY9" fmla="*/ 0 h 1860137"/>
              <a:gd name="connsiteX10" fmla="*/ 1768411 w 2847689"/>
              <a:gd name="connsiteY10" fmla="*/ 331184 h 1860137"/>
              <a:gd name="connsiteX11" fmla="*/ 2847689 w 2847689"/>
              <a:gd name="connsiteY11" fmla="*/ 1860137 h 186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7689" h="1860137">
                <a:moveTo>
                  <a:pt x="2847689" y="1860137"/>
                </a:moveTo>
                <a:cubicBezTo>
                  <a:pt x="2759107" y="1760601"/>
                  <a:pt x="2658904" y="1670590"/>
                  <a:pt x="2548223" y="1591532"/>
                </a:cubicBezTo>
                <a:cubicBezTo>
                  <a:pt x="2369153" y="1463516"/>
                  <a:pt x="2172081" y="1370362"/>
                  <a:pt x="1964341" y="1314641"/>
                </a:cubicBezTo>
                <a:cubicBezTo>
                  <a:pt x="1959483" y="1313212"/>
                  <a:pt x="1954720" y="1311878"/>
                  <a:pt x="1949863" y="1310735"/>
                </a:cubicBezTo>
                <a:lnTo>
                  <a:pt x="1949768" y="1310735"/>
                </a:lnTo>
                <a:cubicBezTo>
                  <a:pt x="1630680" y="864013"/>
                  <a:pt x="1107853" y="572834"/>
                  <a:pt x="516922" y="572834"/>
                </a:cubicBezTo>
                <a:cubicBezTo>
                  <a:pt x="342233" y="572834"/>
                  <a:pt x="173545" y="598265"/>
                  <a:pt x="14288" y="645605"/>
                </a:cubicBezTo>
                <a:cubicBezTo>
                  <a:pt x="14192" y="645700"/>
                  <a:pt x="14097" y="645605"/>
                  <a:pt x="14097" y="645605"/>
                </a:cubicBezTo>
                <a:cubicBezTo>
                  <a:pt x="9430" y="643604"/>
                  <a:pt x="4667" y="641509"/>
                  <a:pt x="0" y="639699"/>
                </a:cubicBezTo>
                <a:cubicBezTo>
                  <a:pt x="178403" y="366617"/>
                  <a:pt x="428434" y="144399"/>
                  <a:pt x="723233" y="0"/>
                </a:cubicBezTo>
                <a:cubicBezTo>
                  <a:pt x="1103947" y="26289"/>
                  <a:pt x="1459611" y="143923"/>
                  <a:pt x="1768411" y="331184"/>
                </a:cubicBezTo>
                <a:cubicBezTo>
                  <a:pt x="2315528" y="662750"/>
                  <a:pt x="2715482" y="1212723"/>
                  <a:pt x="2847689" y="1860137"/>
                </a:cubicBezTo>
                <a:close/>
              </a:path>
            </a:pathLst>
          </a:custGeom>
          <a:solidFill>
            <a:srgbClr val="FFAC00"/>
          </a:solidFill>
          <a:ln>
            <a:noFill/>
          </a:ln>
          <a:effectLst/>
        </p:spPr>
        <p:txBody>
          <a:bodyPr rtlCol="0" anchor="ctr"/>
          <a:lstStyle/>
          <a:p>
            <a:pPr defTabSz="914377">
              <a:defRPr/>
            </a:pPr>
            <a:endParaRPr lang="en-US" sz="1400" b="1" dirty="0">
              <a:solidFill>
                <a:srgbClr val="3C3C3C">
                  <a:lumMod val="10000"/>
                </a:srgbClr>
              </a:solidFill>
              <a:latin typeface="Arial" panose="020B0604020202020204"/>
              <a:cs typeface="Arial" panose="020B0604020202020204" pitchFamily="34" charset="0"/>
              <a:sym typeface="Montserrat Regular"/>
            </a:endParaRPr>
          </a:p>
        </p:txBody>
      </p:sp>
      <p:sp>
        <p:nvSpPr>
          <p:cNvPr id="9" name="Graphic 4">
            <a:extLst>
              <a:ext uri="{FF2B5EF4-FFF2-40B4-BE49-F238E27FC236}">
                <a16:creationId xmlns:a16="http://schemas.microsoft.com/office/drawing/2014/main" id="{4E59F647-719F-A1D0-FC27-C7E9416660A2}"/>
              </a:ext>
            </a:extLst>
          </p:cNvPr>
          <p:cNvSpPr/>
          <p:nvPr/>
        </p:nvSpPr>
        <p:spPr>
          <a:xfrm>
            <a:off x="3568303" y="1177551"/>
            <a:ext cx="2717492" cy="2670803"/>
          </a:xfrm>
          <a:custGeom>
            <a:avLst/>
            <a:gdLst>
              <a:gd name="connsiteX0" fmla="*/ 2345055 w 2345055"/>
              <a:gd name="connsiteY0" fmla="*/ 5715 h 2304764"/>
              <a:gd name="connsiteX1" fmla="*/ 1621822 w 2345055"/>
              <a:gd name="connsiteY1" fmla="*/ 645414 h 2304764"/>
              <a:gd name="connsiteX2" fmla="*/ 1613535 w 2345055"/>
              <a:gd name="connsiteY2" fmla="*/ 658273 h 2304764"/>
              <a:gd name="connsiteX3" fmla="*/ 379285 w 2345055"/>
              <a:gd name="connsiteY3" fmla="*/ 2295811 h 2304764"/>
              <a:gd name="connsiteX4" fmla="*/ 379190 w 2345055"/>
              <a:gd name="connsiteY4" fmla="*/ 2296001 h 2304764"/>
              <a:gd name="connsiteX5" fmla="*/ 371475 w 2345055"/>
              <a:gd name="connsiteY5" fmla="*/ 2304764 h 2304764"/>
              <a:gd name="connsiteX6" fmla="*/ 0 w 2345055"/>
              <a:gd name="connsiteY6" fmla="*/ 1499235 h 2304764"/>
              <a:gd name="connsiteX7" fmla="*/ 719328 w 2345055"/>
              <a:gd name="connsiteY7" fmla="*/ 513969 h 2304764"/>
              <a:gd name="connsiteX8" fmla="*/ 719423 w 2345055"/>
              <a:gd name="connsiteY8" fmla="*/ 513969 h 2304764"/>
              <a:gd name="connsiteX9" fmla="*/ 2181320 w 2345055"/>
              <a:gd name="connsiteY9" fmla="*/ 0 h 2304764"/>
              <a:gd name="connsiteX10" fmla="*/ 2345055 w 2345055"/>
              <a:gd name="connsiteY10" fmla="*/ 5715 h 23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5055" h="2304764">
                <a:moveTo>
                  <a:pt x="2345055" y="5715"/>
                </a:moveTo>
                <a:cubicBezTo>
                  <a:pt x="2050256" y="150114"/>
                  <a:pt x="1800225" y="372332"/>
                  <a:pt x="1621822" y="645414"/>
                </a:cubicBezTo>
                <a:cubicBezTo>
                  <a:pt x="1618964" y="649700"/>
                  <a:pt x="1616202" y="653987"/>
                  <a:pt x="1613535" y="658273"/>
                </a:cubicBezTo>
                <a:cubicBezTo>
                  <a:pt x="910971" y="877538"/>
                  <a:pt x="397574" y="1525429"/>
                  <a:pt x="379285" y="2295811"/>
                </a:cubicBezTo>
                <a:cubicBezTo>
                  <a:pt x="379190" y="2295906"/>
                  <a:pt x="379190" y="2295906"/>
                  <a:pt x="379190" y="2296001"/>
                </a:cubicBezTo>
                <a:cubicBezTo>
                  <a:pt x="376428" y="2298954"/>
                  <a:pt x="374047" y="2301716"/>
                  <a:pt x="371475" y="2304764"/>
                </a:cubicBezTo>
                <a:cubicBezTo>
                  <a:pt x="183833" y="2071688"/>
                  <a:pt x="55531" y="1794415"/>
                  <a:pt x="0" y="1499235"/>
                </a:cubicBezTo>
                <a:cubicBezTo>
                  <a:pt x="149352" y="1109948"/>
                  <a:pt x="399764" y="770858"/>
                  <a:pt x="719328" y="513969"/>
                </a:cubicBezTo>
                <a:lnTo>
                  <a:pt x="719423" y="513969"/>
                </a:lnTo>
                <a:cubicBezTo>
                  <a:pt x="1119569" y="192500"/>
                  <a:pt x="1628013" y="0"/>
                  <a:pt x="2181320" y="0"/>
                </a:cubicBezTo>
                <a:cubicBezTo>
                  <a:pt x="2236375" y="0"/>
                  <a:pt x="2290953" y="1905"/>
                  <a:pt x="2345055" y="5715"/>
                </a:cubicBezTo>
                <a:close/>
              </a:path>
            </a:pathLst>
          </a:custGeom>
          <a:solidFill>
            <a:srgbClr val="BEDD95"/>
          </a:solidFill>
          <a:ln>
            <a:noFill/>
          </a:ln>
          <a:effectLst/>
        </p:spPr>
        <p:txBody>
          <a:bodyPr rtlCol="0" anchor="ctr"/>
          <a:lstStyle/>
          <a:p>
            <a:pPr defTabSz="914377">
              <a:defRPr/>
            </a:pPr>
            <a:endParaRPr lang="en-US" sz="1400" b="1" dirty="0">
              <a:solidFill>
                <a:srgbClr val="3C3C3C">
                  <a:lumMod val="10000"/>
                </a:srgbClr>
              </a:solidFill>
              <a:latin typeface="Arial" panose="020B0604020202020204"/>
              <a:cs typeface="Arial" panose="020B0604020202020204" pitchFamily="34" charset="0"/>
              <a:sym typeface="Montserrat Regular"/>
            </a:endParaRPr>
          </a:p>
        </p:txBody>
      </p:sp>
      <p:sp>
        <p:nvSpPr>
          <p:cNvPr id="10" name="Graphic 4">
            <a:extLst>
              <a:ext uri="{FF2B5EF4-FFF2-40B4-BE49-F238E27FC236}">
                <a16:creationId xmlns:a16="http://schemas.microsoft.com/office/drawing/2014/main" id="{B37492FB-236D-EBBB-83EF-FCFDD187A3A9}"/>
              </a:ext>
            </a:extLst>
          </p:cNvPr>
          <p:cNvSpPr/>
          <p:nvPr/>
        </p:nvSpPr>
        <p:spPr>
          <a:xfrm>
            <a:off x="3389601" y="2914893"/>
            <a:ext cx="1990768" cy="3044761"/>
          </a:xfrm>
          <a:custGeom>
            <a:avLst/>
            <a:gdLst>
              <a:gd name="connsiteX0" fmla="*/ 1717929 w 1717929"/>
              <a:gd name="connsiteY0" fmla="*/ 2507933 h 2627471"/>
              <a:gd name="connsiteX1" fmla="*/ 1069467 w 1717929"/>
              <a:gd name="connsiteY1" fmla="*/ 2627471 h 2627471"/>
              <a:gd name="connsiteX2" fmla="*/ 816007 w 1717929"/>
              <a:gd name="connsiteY2" fmla="*/ 2609850 h 2627471"/>
              <a:gd name="connsiteX3" fmla="*/ 127159 w 1717929"/>
              <a:gd name="connsiteY3" fmla="*/ 1598105 h 2627471"/>
              <a:gd name="connsiteX4" fmla="*/ 0 w 1717929"/>
              <a:gd name="connsiteY4" fmla="*/ 836200 h 2627471"/>
              <a:gd name="connsiteX5" fmla="*/ 154210 w 1717929"/>
              <a:gd name="connsiteY5" fmla="*/ 0 h 2627471"/>
              <a:gd name="connsiteX6" fmla="*/ 525685 w 1717929"/>
              <a:gd name="connsiteY6" fmla="*/ 805529 h 2627471"/>
              <a:gd name="connsiteX7" fmla="*/ 533114 w 1717929"/>
              <a:gd name="connsiteY7" fmla="*/ 814578 h 2627471"/>
              <a:gd name="connsiteX8" fmla="*/ 532924 w 1717929"/>
              <a:gd name="connsiteY8" fmla="*/ 839248 h 2627471"/>
              <a:gd name="connsiteX9" fmla="*/ 1714310 w 1717929"/>
              <a:gd name="connsiteY9" fmla="*/ 2501837 h 2627471"/>
              <a:gd name="connsiteX10" fmla="*/ 1714310 w 1717929"/>
              <a:gd name="connsiteY10" fmla="*/ 2501932 h 2627471"/>
              <a:gd name="connsiteX11" fmla="*/ 1717929 w 1717929"/>
              <a:gd name="connsiteY11" fmla="*/ 2507933 h 26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7929" h="2627471">
                <a:moveTo>
                  <a:pt x="1717929" y="2507933"/>
                </a:moveTo>
                <a:cubicBezTo>
                  <a:pt x="1511618" y="2586514"/>
                  <a:pt x="1290447" y="2627471"/>
                  <a:pt x="1069467" y="2627471"/>
                </a:cubicBezTo>
                <a:cubicBezTo>
                  <a:pt x="984028" y="2627471"/>
                  <a:pt x="899351" y="2621566"/>
                  <a:pt x="816007" y="2609850"/>
                </a:cubicBezTo>
                <a:cubicBezTo>
                  <a:pt x="504254" y="2342579"/>
                  <a:pt x="263843" y="1994535"/>
                  <a:pt x="127159" y="1598105"/>
                </a:cubicBezTo>
                <a:cubicBezTo>
                  <a:pt x="44768" y="1359313"/>
                  <a:pt x="0" y="1102995"/>
                  <a:pt x="0" y="836200"/>
                </a:cubicBezTo>
                <a:cubicBezTo>
                  <a:pt x="0" y="541592"/>
                  <a:pt x="54578" y="259652"/>
                  <a:pt x="154210" y="0"/>
                </a:cubicBezTo>
                <a:cubicBezTo>
                  <a:pt x="209741" y="295180"/>
                  <a:pt x="338042" y="572453"/>
                  <a:pt x="525685" y="805529"/>
                </a:cubicBezTo>
                <a:cubicBezTo>
                  <a:pt x="528161" y="808577"/>
                  <a:pt x="530543" y="811530"/>
                  <a:pt x="533114" y="814578"/>
                </a:cubicBezTo>
                <a:cubicBezTo>
                  <a:pt x="533019" y="822770"/>
                  <a:pt x="532924" y="831056"/>
                  <a:pt x="532924" y="839248"/>
                </a:cubicBezTo>
                <a:cubicBezTo>
                  <a:pt x="532924" y="1608582"/>
                  <a:pt x="1026509" y="2262569"/>
                  <a:pt x="1714310" y="2501837"/>
                </a:cubicBezTo>
                <a:lnTo>
                  <a:pt x="1714310" y="2501932"/>
                </a:lnTo>
                <a:cubicBezTo>
                  <a:pt x="1715357" y="2503932"/>
                  <a:pt x="1716596" y="2505932"/>
                  <a:pt x="1717929" y="2507933"/>
                </a:cubicBezTo>
                <a:close/>
              </a:path>
            </a:pathLst>
          </a:custGeom>
          <a:solidFill>
            <a:srgbClr val="E2D4AB"/>
          </a:solidFill>
          <a:ln>
            <a:solidFill>
              <a:srgbClr val="E2D4AB"/>
            </a:solidFill>
          </a:ln>
          <a:effectLst/>
        </p:spPr>
        <p:txBody>
          <a:bodyPr rtlCol="0" anchor="ctr"/>
          <a:lstStyle/>
          <a:p>
            <a:pPr defTabSz="914377">
              <a:defRPr/>
            </a:pPr>
            <a:endParaRPr lang="en-US" sz="1400" b="1" dirty="0">
              <a:solidFill>
                <a:srgbClr val="3C3C3C">
                  <a:lumMod val="10000"/>
                </a:srgbClr>
              </a:solidFill>
              <a:latin typeface="Arial" panose="020B0604020202020204"/>
              <a:cs typeface="Arial" panose="020B0604020202020204" pitchFamily="34" charset="0"/>
              <a:sym typeface="Montserrat Regular"/>
            </a:endParaRPr>
          </a:p>
        </p:txBody>
      </p:sp>
      <p:sp>
        <p:nvSpPr>
          <p:cNvPr id="11" name="Graphic 4">
            <a:extLst>
              <a:ext uri="{FF2B5EF4-FFF2-40B4-BE49-F238E27FC236}">
                <a16:creationId xmlns:a16="http://schemas.microsoft.com/office/drawing/2014/main" id="{5C903623-F437-F112-1776-FBCC1EE1FAB4}"/>
              </a:ext>
            </a:extLst>
          </p:cNvPr>
          <p:cNvSpPr/>
          <p:nvPr/>
        </p:nvSpPr>
        <p:spPr>
          <a:xfrm>
            <a:off x="4335205" y="5115705"/>
            <a:ext cx="3351089" cy="1474643"/>
          </a:xfrm>
          <a:custGeom>
            <a:avLst/>
            <a:gdLst>
              <a:gd name="connsiteX0" fmla="*/ 2869121 w 2891816"/>
              <a:gd name="connsiteY0" fmla="*/ 376333 h 1272540"/>
              <a:gd name="connsiteX1" fmla="*/ 2664238 w 2891816"/>
              <a:gd name="connsiteY1" fmla="*/ 973264 h 1272540"/>
              <a:gd name="connsiteX2" fmla="*/ 1601153 w 2891816"/>
              <a:gd name="connsiteY2" fmla="*/ 1271111 h 1272540"/>
              <a:gd name="connsiteX3" fmla="*/ 1519523 w 2891816"/>
              <a:gd name="connsiteY3" fmla="*/ 1272540 h 1272540"/>
              <a:gd name="connsiteX4" fmla="*/ 0 w 2891816"/>
              <a:gd name="connsiteY4" fmla="*/ 710660 h 1272540"/>
              <a:gd name="connsiteX5" fmla="*/ 253460 w 2891816"/>
              <a:gd name="connsiteY5" fmla="*/ 728281 h 1272540"/>
              <a:gd name="connsiteX6" fmla="*/ 901922 w 2891816"/>
              <a:gd name="connsiteY6" fmla="*/ 608743 h 1272540"/>
              <a:gd name="connsiteX7" fmla="*/ 908399 w 2891816"/>
              <a:gd name="connsiteY7" fmla="*/ 606171 h 1272540"/>
              <a:gd name="connsiteX8" fmla="*/ 908495 w 2891816"/>
              <a:gd name="connsiteY8" fmla="*/ 606171 h 1272540"/>
              <a:gd name="connsiteX9" fmla="*/ 1476947 w 2891816"/>
              <a:gd name="connsiteY9" fmla="*/ 700088 h 1272540"/>
              <a:gd name="connsiteX10" fmla="*/ 2880455 w 2891816"/>
              <a:gd name="connsiteY10" fmla="*/ 2096 h 1272540"/>
              <a:gd name="connsiteX11" fmla="*/ 2889599 w 2891816"/>
              <a:gd name="connsiteY11" fmla="*/ 0 h 1272540"/>
              <a:gd name="connsiteX12" fmla="*/ 2869121 w 2891816"/>
              <a:gd name="connsiteY12" fmla="*/ 376333 h 12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1816" h="1272540">
                <a:moveTo>
                  <a:pt x="2869121" y="376333"/>
                </a:moveTo>
                <a:cubicBezTo>
                  <a:pt x="2835402" y="589026"/>
                  <a:pt x="2765679" y="790289"/>
                  <a:pt x="2664238" y="973264"/>
                </a:cubicBezTo>
                <a:cubicBezTo>
                  <a:pt x="2348199" y="1151287"/>
                  <a:pt x="1986534" y="1257872"/>
                  <a:pt x="1601153" y="1271111"/>
                </a:cubicBezTo>
                <a:cubicBezTo>
                  <a:pt x="1574102" y="1272064"/>
                  <a:pt x="1546860" y="1272540"/>
                  <a:pt x="1519523" y="1272540"/>
                </a:cubicBezTo>
                <a:cubicBezTo>
                  <a:pt x="939260" y="1272540"/>
                  <a:pt x="408432" y="1060990"/>
                  <a:pt x="0" y="710660"/>
                </a:cubicBezTo>
                <a:cubicBezTo>
                  <a:pt x="83344" y="722376"/>
                  <a:pt x="168021" y="728281"/>
                  <a:pt x="253460" y="728281"/>
                </a:cubicBezTo>
                <a:cubicBezTo>
                  <a:pt x="474440" y="728281"/>
                  <a:pt x="695611" y="687324"/>
                  <a:pt x="901922" y="608743"/>
                </a:cubicBezTo>
                <a:cubicBezTo>
                  <a:pt x="904113" y="607981"/>
                  <a:pt x="906209" y="607123"/>
                  <a:pt x="908399" y="606171"/>
                </a:cubicBezTo>
                <a:lnTo>
                  <a:pt x="908495" y="606171"/>
                </a:lnTo>
                <a:cubicBezTo>
                  <a:pt x="1086803" y="667131"/>
                  <a:pt x="1278065" y="700088"/>
                  <a:pt x="1476947" y="700088"/>
                </a:cubicBezTo>
                <a:cubicBezTo>
                  <a:pt x="2050066" y="700088"/>
                  <a:pt x="2559177" y="426148"/>
                  <a:pt x="2880455" y="2096"/>
                </a:cubicBezTo>
                <a:cubicBezTo>
                  <a:pt x="2883503" y="1429"/>
                  <a:pt x="2886551" y="762"/>
                  <a:pt x="2889599" y="0"/>
                </a:cubicBezTo>
                <a:cubicBezTo>
                  <a:pt x="2895791" y="124396"/>
                  <a:pt x="2889028" y="250412"/>
                  <a:pt x="2869121" y="376333"/>
                </a:cubicBezTo>
                <a:close/>
              </a:path>
            </a:pathLst>
          </a:custGeom>
          <a:solidFill>
            <a:srgbClr val="6EC5B8"/>
          </a:solidFill>
          <a:ln>
            <a:solidFill>
              <a:srgbClr val="6EC5B8"/>
            </a:solidFill>
          </a:ln>
          <a:effectLst/>
        </p:spPr>
        <p:txBody>
          <a:bodyPr rtlCol="0" anchor="ctr"/>
          <a:lstStyle/>
          <a:p>
            <a:pPr defTabSz="914377">
              <a:defRPr/>
            </a:pPr>
            <a:endParaRPr lang="en-US" sz="1400" b="1" dirty="0">
              <a:solidFill>
                <a:srgbClr val="3C3C3C">
                  <a:lumMod val="10000"/>
                </a:srgbClr>
              </a:solidFill>
              <a:latin typeface="Arial" panose="020B0604020202020204"/>
              <a:cs typeface="Arial" panose="020B0604020202020204" pitchFamily="34" charset="0"/>
              <a:sym typeface="Montserrat Regular"/>
            </a:endParaRPr>
          </a:p>
        </p:txBody>
      </p:sp>
      <p:sp>
        <p:nvSpPr>
          <p:cNvPr id="12" name="Graphic 4">
            <a:extLst>
              <a:ext uri="{FF2B5EF4-FFF2-40B4-BE49-F238E27FC236}">
                <a16:creationId xmlns:a16="http://schemas.microsoft.com/office/drawing/2014/main" id="{69F3489B-0919-8F26-CB52-3B61726D856D}"/>
              </a:ext>
            </a:extLst>
          </p:cNvPr>
          <p:cNvSpPr/>
          <p:nvPr/>
        </p:nvSpPr>
        <p:spPr>
          <a:xfrm>
            <a:off x="7434165" y="2669302"/>
            <a:ext cx="1379828" cy="3535940"/>
          </a:xfrm>
          <a:custGeom>
            <a:avLst/>
            <a:gdLst>
              <a:gd name="connsiteX0" fmla="*/ 1190720 w 1190720"/>
              <a:gd name="connsiteY0" fmla="*/ 1015079 h 3051333"/>
              <a:gd name="connsiteX1" fmla="*/ 1126712 w 1190720"/>
              <a:gd name="connsiteY1" fmla="*/ 1560386 h 3051333"/>
              <a:gd name="connsiteX2" fmla="*/ 0 w 1190720"/>
              <a:gd name="connsiteY2" fmla="*/ 3051334 h 3051333"/>
              <a:gd name="connsiteX3" fmla="*/ 204883 w 1190720"/>
              <a:gd name="connsiteY3" fmla="*/ 2454402 h 3051333"/>
              <a:gd name="connsiteX4" fmla="*/ 225362 w 1190720"/>
              <a:gd name="connsiteY4" fmla="*/ 2078069 h 3051333"/>
              <a:gd name="connsiteX5" fmla="*/ 224885 w 1190720"/>
              <a:gd name="connsiteY5" fmla="*/ 2068639 h 3051333"/>
              <a:gd name="connsiteX6" fmla="*/ 572643 w 1190720"/>
              <a:gd name="connsiteY6" fmla="*/ 1018127 h 3051333"/>
              <a:gd name="connsiteX7" fmla="*/ 258889 w 1190720"/>
              <a:gd name="connsiteY7" fmla="*/ 14859 h 3051333"/>
              <a:gd name="connsiteX8" fmla="*/ 260128 w 1190720"/>
              <a:gd name="connsiteY8" fmla="*/ 0 h 3051333"/>
              <a:gd name="connsiteX9" fmla="*/ 844010 w 1190720"/>
              <a:gd name="connsiteY9" fmla="*/ 276892 h 3051333"/>
              <a:gd name="connsiteX10" fmla="*/ 1143476 w 1190720"/>
              <a:gd name="connsiteY10" fmla="*/ 545497 h 3051333"/>
              <a:gd name="connsiteX11" fmla="*/ 1190720 w 1190720"/>
              <a:gd name="connsiteY11" fmla="*/ 1015079 h 305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720" h="3051333">
                <a:moveTo>
                  <a:pt x="1190720" y="1015079"/>
                </a:moveTo>
                <a:cubicBezTo>
                  <a:pt x="1190720" y="1202817"/>
                  <a:pt x="1168527" y="1385411"/>
                  <a:pt x="1126712" y="1560386"/>
                </a:cubicBezTo>
                <a:cubicBezTo>
                  <a:pt x="973836" y="2199704"/>
                  <a:pt x="557974" y="2736914"/>
                  <a:pt x="0" y="3051334"/>
                </a:cubicBezTo>
                <a:cubicBezTo>
                  <a:pt x="101441" y="2868359"/>
                  <a:pt x="171164" y="2667095"/>
                  <a:pt x="204883" y="2454402"/>
                </a:cubicBezTo>
                <a:cubicBezTo>
                  <a:pt x="224790" y="2328482"/>
                  <a:pt x="231553" y="2202466"/>
                  <a:pt x="225362" y="2078069"/>
                </a:cubicBezTo>
                <a:cubicBezTo>
                  <a:pt x="225266" y="2074926"/>
                  <a:pt x="225171" y="2071783"/>
                  <a:pt x="224885" y="2068639"/>
                </a:cubicBezTo>
                <a:cubicBezTo>
                  <a:pt x="443389" y="1775365"/>
                  <a:pt x="572643" y="1411796"/>
                  <a:pt x="572643" y="1018127"/>
                </a:cubicBezTo>
                <a:cubicBezTo>
                  <a:pt x="572643" y="645224"/>
                  <a:pt x="456724" y="299466"/>
                  <a:pt x="258889" y="14859"/>
                </a:cubicBezTo>
                <a:cubicBezTo>
                  <a:pt x="259366" y="9906"/>
                  <a:pt x="259842" y="4953"/>
                  <a:pt x="260128" y="0"/>
                </a:cubicBezTo>
                <a:cubicBezTo>
                  <a:pt x="467868" y="55721"/>
                  <a:pt x="664940" y="148876"/>
                  <a:pt x="844010" y="276892"/>
                </a:cubicBezTo>
                <a:cubicBezTo>
                  <a:pt x="954691" y="355949"/>
                  <a:pt x="1054894" y="445961"/>
                  <a:pt x="1143476" y="545497"/>
                </a:cubicBezTo>
                <a:cubicBezTo>
                  <a:pt x="1174432" y="697230"/>
                  <a:pt x="1190720" y="854202"/>
                  <a:pt x="1190720" y="1015079"/>
                </a:cubicBezTo>
                <a:close/>
              </a:path>
            </a:pathLst>
          </a:custGeom>
          <a:solidFill>
            <a:srgbClr val="DC5C05"/>
          </a:solidFill>
          <a:ln>
            <a:noFill/>
          </a:ln>
          <a:effectLst/>
        </p:spPr>
        <p:txBody>
          <a:bodyPr rtlCol="0" anchor="ctr"/>
          <a:lstStyle/>
          <a:p>
            <a:pPr defTabSz="914377">
              <a:defRPr/>
            </a:pPr>
            <a:endParaRPr lang="en-US" sz="1400" b="1" dirty="0">
              <a:solidFill>
                <a:srgbClr val="3C3C3C">
                  <a:lumMod val="10000"/>
                </a:srgbClr>
              </a:solidFill>
              <a:latin typeface="Arial" panose="020B0604020202020204"/>
              <a:cs typeface="Arial" panose="020B0604020202020204" pitchFamily="34" charset="0"/>
              <a:sym typeface="Montserrat Regular"/>
            </a:endParaRPr>
          </a:p>
        </p:txBody>
      </p:sp>
      <p:sp>
        <p:nvSpPr>
          <p:cNvPr id="13" name="TextBox 12">
            <a:extLst>
              <a:ext uri="{FF2B5EF4-FFF2-40B4-BE49-F238E27FC236}">
                <a16:creationId xmlns:a16="http://schemas.microsoft.com/office/drawing/2014/main" id="{7BC1CCC5-A1BF-B246-28E1-942E478F29A4}"/>
              </a:ext>
            </a:extLst>
          </p:cNvPr>
          <p:cNvSpPr txBox="1"/>
          <p:nvPr/>
        </p:nvSpPr>
        <p:spPr>
          <a:xfrm>
            <a:off x="5784707" y="5119382"/>
            <a:ext cx="1379827" cy="739177"/>
          </a:xfrm>
          <a:prstGeom prst="rect">
            <a:avLst/>
          </a:prstGeom>
          <a:noFill/>
        </p:spPr>
        <p:txBody>
          <a:bodyPr wrap="square">
            <a:spAutoFit/>
          </a:bodyPr>
          <a:lstStyle/>
          <a:p>
            <a:pPr defTabSz="914377"/>
            <a:r>
              <a:rPr lang="en-US" sz="1051" b="1" cap="all" dirty="0">
                <a:solidFill>
                  <a:srgbClr val="3C3C3C">
                    <a:lumMod val="10000"/>
                  </a:srgbClr>
                </a:solidFill>
                <a:latin typeface="Arial" panose="020B0604020202020204"/>
                <a:sym typeface="Montserrat Regular"/>
              </a:rPr>
              <a:t>Highly engaged and performing employees</a:t>
            </a:r>
          </a:p>
        </p:txBody>
      </p:sp>
      <p:sp>
        <p:nvSpPr>
          <p:cNvPr id="14" name="TextBox 13">
            <a:extLst>
              <a:ext uri="{FF2B5EF4-FFF2-40B4-BE49-F238E27FC236}">
                <a16:creationId xmlns:a16="http://schemas.microsoft.com/office/drawing/2014/main" id="{1D67B104-8345-0E97-CAFA-1CD962B84096}"/>
              </a:ext>
            </a:extLst>
          </p:cNvPr>
          <p:cNvSpPr txBox="1"/>
          <p:nvPr/>
        </p:nvSpPr>
        <p:spPr>
          <a:xfrm>
            <a:off x="6904224" y="4369154"/>
            <a:ext cx="1165712" cy="415755"/>
          </a:xfrm>
          <a:prstGeom prst="rect">
            <a:avLst/>
          </a:prstGeom>
          <a:noFill/>
        </p:spPr>
        <p:txBody>
          <a:bodyPr wrap="square">
            <a:spAutoFit/>
          </a:bodyPr>
          <a:lstStyle/>
          <a:p>
            <a:pPr defTabSz="914377"/>
            <a:r>
              <a:rPr lang="en-US" sz="1051" b="1" cap="all" dirty="0">
                <a:solidFill>
                  <a:srgbClr val="3C3C3C">
                    <a:lumMod val="10000"/>
                  </a:srgbClr>
                </a:solidFill>
                <a:latin typeface="Arial" panose="020B0604020202020204"/>
                <a:sym typeface="Montserrat Regular"/>
              </a:rPr>
              <a:t>Unqualified Audit</a:t>
            </a:r>
          </a:p>
        </p:txBody>
      </p:sp>
      <p:sp>
        <p:nvSpPr>
          <p:cNvPr id="15" name="TextBox 14">
            <a:extLst>
              <a:ext uri="{FF2B5EF4-FFF2-40B4-BE49-F238E27FC236}">
                <a16:creationId xmlns:a16="http://schemas.microsoft.com/office/drawing/2014/main" id="{FC6ECE3B-1605-05CD-2A7B-437CA084FA85}"/>
              </a:ext>
            </a:extLst>
          </p:cNvPr>
          <p:cNvSpPr txBox="1"/>
          <p:nvPr/>
        </p:nvSpPr>
        <p:spPr>
          <a:xfrm>
            <a:off x="6711408" y="3118252"/>
            <a:ext cx="1358528" cy="415755"/>
          </a:xfrm>
          <a:prstGeom prst="rect">
            <a:avLst/>
          </a:prstGeom>
          <a:noFill/>
        </p:spPr>
        <p:txBody>
          <a:bodyPr wrap="square">
            <a:spAutoFit/>
          </a:bodyPr>
          <a:lstStyle/>
          <a:p>
            <a:pPr defTabSz="914377"/>
            <a:r>
              <a:rPr lang="en-US" sz="1051" b="1" cap="all" dirty="0">
                <a:solidFill>
                  <a:srgbClr val="3C3C3C">
                    <a:lumMod val="10000"/>
                  </a:srgbClr>
                </a:solidFill>
                <a:latin typeface="Arial" panose="020B0604020202020204"/>
                <a:sym typeface="Montserrat Regular"/>
              </a:rPr>
              <a:t>Skills </a:t>
            </a:r>
            <a:r>
              <a:rPr lang="en-US" sz="1051" b="1" cap="all" dirty="0" err="1">
                <a:solidFill>
                  <a:srgbClr val="3C3C3C">
                    <a:lumMod val="10000"/>
                  </a:srgbClr>
                </a:solidFill>
                <a:latin typeface="Arial" panose="020B0604020202020204"/>
                <a:sym typeface="Montserrat Regular"/>
              </a:rPr>
              <a:t>Centres</a:t>
            </a:r>
            <a:r>
              <a:rPr lang="en-US" sz="1051" b="1" cap="all" dirty="0">
                <a:solidFill>
                  <a:srgbClr val="3C3C3C">
                    <a:lumMod val="10000"/>
                  </a:srgbClr>
                </a:solidFill>
                <a:latin typeface="Arial" panose="020B0604020202020204"/>
                <a:sym typeface="Montserrat Regular"/>
              </a:rPr>
              <a:t>  operational </a:t>
            </a:r>
          </a:p>
        </p:txBody>
      </p:sp>
      <p:sp>
        <p:nvSpPr>
          <p:cNvPr id="16" name="TextBox 15">
            <a:extLst>
              <a:ext uri="{FF2B5EF4-FFF2-40B4-BE49-F238E27FC236}">
                <a16:creationId xmlns:a16="http://schemas.microsoft.com/office/drawing/2014/main" id="{34F77DAF-C7A9-9FB5-D215-2C082D85D340}"/>
              </a:ext>
            </a:extLst>
          </p:cNvPr>
          <p:cNvSpPr txBox="1"/>
          <p:nvPr/>
        </p:nvSpPr>
        <p:spPr>
          <a:xfrm>
            <a:off x="5225487" y="2386224"/>
            <a:ext cx="1458587" cy="739177"/>
          </a:xfrm>
          <a:prstGeom prst="rect">
            <a:avLst/>
          </a:prstGeom>
          <a:noFill/>
        </p:spPr>
        <p:txBody>
          <a:bodyPr wrap="square">
            <a:spAutoFit/>
          </a:bodyPr>
          <a:lstStyle/>
          <a:p>
            <a:pPr defTabSz="914377"/>
            <a:r>
              <a:rPr lang="en-US" sz="1051" b="1" cap="all" dirty="0">
                <a:solidFill>
                  <a:srgbClr val="3C3C3C">
                    <a:lumMod val="10000"/>
                  </a:srgbClr>
                </a:solidFill>
                <a:latin typeface="Arial" panose="020B0604020202020204"/>
                <a:sym typeface="Montserrat Regular"/>
              </a:rPr>
              <a:t>20 000 learners enrolled in occupational qualifications</a:t>
            </a:r>
          </a:p>
        </p:txBody>
      </p:sp>
      <p:sp>
        <p:nvSpPr>
          <p:cNvPr id="17" name="TextBox 16">
            <a:extLst>
              <a:ext uri="{FF2B5EF4-FFF2-40B4-BE49-F238E27FC236}">
                <a16:creationId xmlns:a16="http://schemas.microsoft.com/office/drawing/2014/main" id="{160C3496-63B8-8E2E-16FF-E0086B04F118}"/>
              </a:ext>
            </a:extLst>
          </p:cNvPr>
          <p:cNvSpPr txBox="1"/>
          <p:nvPr/>
        </p:nvSpPr>
        <p:spPr>
          <a:xfrm>
            <a:off x="3997323" y="4119166"/>
            <a:ext cx="1380781" cy="254044"/>
          </a:xfrm>
          <a:prstGeom prst="rect">
            <a:avLst/>
          </a:prstGeom>
          <a:noFill/>
        </p:spPr>
        <p:txBody>
          <a:bodyPr wrap="square">
            <a:spAutoFit/>
          </a:bodyPr>
          <a:lstStyle>
            <a:defPPr>
              <a:defRPr lang="en-US"/>
            </a:defPPr>
            <a:lvl1pPr algn="ctr">
              <a:defRPr sz="1100">
                <a:latin typeface="Montserrat" panose="00000500000000000000" pitchFamily="2" charset="0"/>
              </a:defRPr>
            </a:lvl1pPr>
          </a:lstStyle>
          <a:p>
            <a:pPr defTabSz="914377"/>
            <a:r>
              <a:rPr lang="en-US" sz="1051" b="1" cap="all" dirty="0">
                <a:solidFill>
                  <a:srgbClr val="3C3C3C">
                    <a:lumMod val="10000"/>
                  </a:srgbClr>
                </a:solidFill>
                <a:latin typeface="Arial" panose="020B0604020202020204"/>
                <a:sym typeface="Montserrat Regular"/>
              </a:rPr>
              <a:t>Stakeholders</a:t>
            </a:r>
          </a:p>
        </p:txBody>
      </p:sp>
      <p:sp>
        <p:nvSpPr>
          <p:cNvPr id="18" name="TextBox 17">
            <a:extLst>
              <a:ext uri="{FF2B5EF4-FFF2-40B4-BE49-F238E27FC236}">
                <a16:creationId xmlns:a16="http://schemas.microsoft.com/office/drawing/2014/main" id="{EEEB719E-0582-359C-DEDD-577826B23AB9}"/>
              </a:ext>
            </a:extLst>
          </p:cNvPr>
          <p:cNvSpPr txBox="1"/>
          <p:nvPr/>
        </p:nvSpPr>
        <p:spPr>
          <a:xfrm>
            <a:off x="4580307" y="4905480"/>
            <a:ext cx="1172491" cy="577466"/>
          </a:xfrm>
          <a:prstGeom prst="rect">
            <a:avLst/>
          </a:prstGeom>
          <a:noFill/>
        </p:spPr>
        <p:txBody>
          <a:bodyPr wrap="square">
            <a:spAutoFit/>
          </a:bodyPr>
          <a:lstStyle/>
          <a:p>
            <a:pPr defTabSz="914377"/>
            <a:r>
              <a:rPr lang="en-US" sz="1051" b="1" cap="all" dirty="0">
                <a:solidFill>
                  <a:srgbClr val="3C3C3C">
                    <a:lumMod val="10000"/>
                  </a:srgbClr>
                </a:solidFill>
                <a:latin typeface="Arial" panose="020B0604020202020204"/>
                <a:sym typeface="Montserrat Regular"/>
              </a:rPr>
              <a:t>Learners absorbed into jobs</a:t>
            </a:r>
          </a:p>
        </p:txBody>
      </p:sp>
      <p:pic>
        <p:nvPicPr>
          <p:cNvPr id="19" name="Picture 18">
            <a:extLst>
              <a:ext uri="{FF2B5EF4-FFF2-40B4-BE49-F238E27FC236}">
                <a16:creationId xmlns:a16="http://schemas.microsoft.com/office/drawing/2014/main" id="{C77A9A31-06CE-34FF-7F64-7D76BF0D83CD}"/>
              </a:ext>
            </a:extLst>
          </p:cNvPr>
          <p:cNvPicPr>
            <a:picLocks noChangeAspect="1"/>
          </p:cNvPicPr>
          <p:nvPr/>
        </p:nvPicPr>
        <p:blipFill>
          <a:blip r:embed="rId3"/>
          <a:stretch>
            <a:fillRect/>
          </a:stretch>
        </p:blipFill>
        <p:spPr>
          <a:xfrm>
            <a:off x="5585765" y="1940515"/>
            <a:ext cx="540071" cy="540071"/>
          </a:xfrm>
          <a:prstGeom prst="rect">
            <a:avLst/>
          </a:prstGeom>
        </p:spPr>
      </p:pic>
      <p:pic>
        <p:nvPicPr>
          <p:cNvPr id="20" name="Graphic 19" descr="Schoolhouse outline">
            <a:extLst>
              <a:ext uri="{FF2B5EF4-FFF2-40B4-BE49-F238E27FC236}">
                <a16:creationId xmlns:a16="http://schemas.microsoft.com/office/drawing/2014/main" id="{3DE3D2EF-2803-C529-015D-42877F6E87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4225" y="2467874"/>
            <a:ext cx="711081" cy="711081"/>
          </a:xfrm>
          <a:prstGeom prst="rect">
            <a:avLst/>
          </a:prstGeom>
        </p:spPr>
      </p:pic>
      <p:pic>
        <p:nvPicPr>
          <p:cNvPr id="21" name="Graphic 20" descr="Research with solid fill">
            <a:extLst>
              <a:ext uri="{FF2B5EF4-FFF2-40B4-BE49-F238E27FC236}">
                <a16:creationId xmlns:a16="http://schemas.microsoft.com/office/drawing/2014/main" id="{CB85F977-BEA2-F7E4-955E-2B82412E4A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3261" y="3696621"/>
            <a:ext cx="626689" cy="626689"/>
          </a:xfrm>
          <a:prstGeom prst="rect">
            <a:avLst/>
          </a:prstGeom>
        </p:spPr>
      </p:pic>
      <p:pic>
        <p:nvPicPr>
          <p:cNvPr id="22" name="Graphic 21" descr="Connections outline">
            <a:extLst>
              <a:ext uri="{FF2B5EF4-FFF2-40B4-BE49-F238E27FC236}">
                <a16:creationId xmlns:a16="http://schemas.microsoft.com/office/drawing/2014/main" id="{F0E99177-B7A8-117A-7DC8-4668E23E5D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7534" y="4599624"/>
            <a:ext cx="617157" cy="617157"/>
          </a:xfrm>
          <a:prstGeom prst="rect">
            <a:avLst/>
          </a:prstGeom>
        </p:spPr>
      </p:pic>
      <p:pic>
        <p:nvPicPr>
          <p:cNvPr id="23" name="Graphic 22" descr="Construction worker male outline">
            <a:extLst>
              <a:ext uri="{FF2B5EF4-FFF2-40B4-BE49-F238E27FC236}">
                <a16:creationId xmlns:a16="http://schemas.microsoft.com/office/drawing/2014/main" id="{A6C92135-F25A-7D3E-4E24-F623B5C83E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18853" y="4471669"/>
            <a:ext cx="448359" cy="448359"/>
          </a:xfrm>
          <a:prstGeom prst="rect">
            <a:avLst/>
          </a:prstGeom>
        </p:spPr>
      </p:pic>
      <p:pic>
        <p:nvPicPr>
          <p:cNvPr id="24" name="Graphic 23" descr="Handshake outline">
            <a:extLst>
              <a:ext uri="{FF2B5EF4-FFF2-40B4-BE49-F238E27FC236}">
                <a16:creationId xmlns:a16="http://schemas.microsoft.com/office/drawing/2014/main" id="{9CDDCA17-648A-5CBA-521C-0C6C8289CD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12846" y="3514117"/>
            <a:ext cx="809193" cy="809193"/>
          </a:xfrm>
          <a:prstGeom prst="rect">
            <a:avLst/>
          </a:prstGeom>
        </p:spPr>
      </p:pic>
      <p:sp>
        <p:nvSpPr>
          <p:cNvPr id="25" name="TextBox 24">
            <a:extLst>
              <a:ext uri="{FF2B5EF4-FFF2-40B4-BE49-F238E27FC236}">
                <a16:creationId xmlns:a16="http://schemas.microsoft.com/office/drawing/2014/main" id="{6C64E638-FA70-84C5-3B55-959ED0CD8DF7}"/>
              </a:ext>
            </a:extLst>
          </p:cNvPr>
          <p:cNvSpPr txBox="1"/>
          <p:nvPr/>
        </p:nvSpPr>
        <p:spPr>
          <a:xfrm>
            <a:off x="3995611" y="2931945"/>
            <a:ext cx="1380781" cy="577466"/>
          </a:xfrm>
          <a:prstGeom prst="rect">
            <a:avLst/>
          </a:prstGeom>
          <a:noFill/>
        </p:spPr>
        <p:txBody>
          <a:bodyPr wrap="square">
            <a:spAutoFit/>
          </a:bodyPr>
          <a:lstStyle>
            <a:defPPr>
              <a:defRPr lang="en-US"/>
            </a:defPPr>
            <a:lvl1pPr algn="ctr">
              <a:defRPr sz="1100">
                <a:latin typeface="Montserrat" panose="00000500000000000000" pitchFamily="2" charset="0"/>
              </a:defRPr>
            </a:lvl1pPr>
          </a:lstStyle>
          <a:p>
            <a:pPr defTabSz="914377"/>
            <a:r>
              <a:rPr lang="en-US" sz="1051" b="1" cap="all" dirty="0" err="1">
                <a:solidFill>
                  <a:srgbClr val="3C3C3C">
                    <a:lumMod val="10000"/>
                  </a:srgbClr>
                </a:solidFill>
                <a:latin typeface="Arial" panose="020B0604020202020204"/>
                <a:sym typeface="Montserrat Regular"/>
              </a:rPr>
              <a:t>Optimised</a:t>
            </a:r>
            <a:r>
              <a:rPr lang="en-US" sz="1051" b="1" cap="all" dirty="0">
                <a:solidFill>
                  <a:srgbClr val="3C3C3C">
                    <a:lumMod val="10000"/>
                  </a:srgbClr>
                </a:solidFill>
                <a:latin typeface="Arial" panose="020B0604020202020204"/>
                <a:sym typeface="Montserrat Regular"/>
              </a:rPr>
              <a:t> business processes</a:t>
            </a:r>
          </a:p>
        </p:txBody>
      </p:sp>
      <p:pic>
        <p:nvPicPr>
          <p:cNvPr id="26" name="Graphic 25" descr="Gears outline">
            <a:extLst>
              <a:ext uri="{FF2B5EF4-FFF2-40B4-BE49-F238E27FC236}">
                <a16:creationId xmlns:a16="http://schemas.microsoft.com/office/drawing/2014/main" id="{88073299-8225-C0D0-605A-9E82466629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25123" y="2460602"/>
            <a:ext cx="580213" cy="580213"/>
          </a:xfrm>
          <a:prstGeom prst="rect">
            <a:avLst/>
          </a:prstGeom>
        </p:spPr>
      </p:pic>
      <p:sp>
        <p:nvSpPr>
          <p:cNvPr id="27" name="Slide Number Placeholder 29">
            <a:extLst>
              <a:ext uri="{FF2B5EF4-FFF2-40B4-BE49-F238E27FC236}">
                <a16:creationId xmlns:a16="http://schemas.microsoft.com/office/drawing/2014/main" id="{F08D6103-FC49-A5EE-8C4B-E24F9789D415}"/>
              </a:ext>
            </a:extLst>
          </p:cNvPr>
          <p:cNvSpPr txBox="1">
            <a:spLocks/>
          </p:cNvSpPr>
          <p:nvPr/>
        </p:nvSpPr>
        <p:spPr>
          <a:xfrm>
            <a:off x="196934" y="6503145"/>
            <a:ext cx="177399" cy="17440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E5E5E"/>
                </a:solidFill>
                <a:effectLst/>
                <a:uFillTx/>
                <a:latin typeface="Helvetica Neue"/>
                <a:ea typeface="Helvetica Neue"/>
                <a:cs typeface="Helvetica Neue"/>
                <a:sym typeface="Helvetica Neue"/>
              </a:defRPr>
            </a:lvl9pPr>
          </a:lstStyle>
          <a:p>
            <a:pPr defTabSz="1219139"/>
            <a:fld id="{CFF34178-ECD5-48D2-ACD6-87D6464ACF31}" type="slidenum">
              <a:rPr lang="en-ZA" sz="1200" kern="0">
                <a:solidFill>
                  <a:srgbClr val="3C3C3C">
                    <a:lumMod val="10000"/>
                  </a:srgbClr>
                </a:solidFill>
                <a:latin typeface="Arial" panose="020B0604020202020204"/>
              </a:rPr>
              <a:pPr defTabSz="1219139"/>
              <a:t>7</a:t>
            </a:fld>
            <a:endParaRPr lang="en-ZA" sz="1200" kern="0" dirty="0">
              <a:solidFill>
                <a:srgbClr val="3C3C3C">
                  <a:lumMod val="10000"/>
                </a:srgbClr>
              </a:solidFill>
              <a:latin typeface="Arial" panose="020B0604020202020204"/>
            </a:endParaRPr>
          </a:p>
        </p:txBody>
      </p:sp>
      <p:pic>
        <p:nvPicPr>
          <p:cNvPr id="28" name="Picture 27">
            <a:extLst>
              <a:ext uri="{FF2B5EF4-FFF2-40B4-BE49-F238E27FC236}">
                <a16:creationId xmlns:a16="http://schemas.microsoft.com/office/drawing/2014/main" id="{CC548160-8E06-AAF6-F84F-EC5FD507222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61794" y="3409529"/>
            <a:ext cx="1007596" cy="1138923"/>
          </a:xfrm>
          <a:prstGeom prst="rect">
            <a:avLst/>
          </a:prstGeom>
        </p:spPr>
      </p:pic>
    </p:spTree>
    <p:extLst>
      <p:ext uri="{BB962C8B-B14F-4D97-AF65-F5344CB8AC3E}">
        <p14:creationId xmlns:p14="http://schemas.microsoft.com/office/powerpoint/2010/main" val="334307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FB02978-09C8-FFF0-9FF0-80F5A1A0FC40}"/>
              </a:ext>
            </a:extLst>
          </p:cNvPr>
          <p:cNvSpPr/>
          <p:nvPr/>
        </p:nvSpPr>
        <p:spPr>
          <a:xfrm>
            <a:off x="664093" y="2117725"/>
            <a:ext cx="2622551" cy="2622551"/>
          </a:xfrm>
          <a:prstGeom prst="ellipse">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030304"/>
              </a:solidFill>
              <a:latin typeface="Arial" panose="020B0604020202020204"/>
              <a:sym typeface="Montserrat Regular"/>
            </a:endParaRPr>
          </a:p>
        </p:txBody>
      </p:sp>
      <p:sp>
        <p:nvSpPr>
          <p:cNvPr id="7" name="Oval 6">
            <a:extLst>
              <a:ext uri="{FF2B5EF4-FFF2-40B4-BE49-F238E27FC236}">
                <a16:creationId xmlns:a16="http://schemas.microsoft.com/office/drawing/2014/main" id="{F061E32D-9ACC-4E84-87D2-7D07BF77D751}"/>
              </a:ext>
            </a:extLst>
          </p:cNvPr>
          <p:cNvSpPr/>
          <p:nvPr/>
        </p:nvSpPr>
        <p:spPr>
          <a:xfrm>
            <a:off x="2891901" y="2117725"/>
            <a:ext cx="2622551" cy="2622551"/>
          </a:xfrm>
          <a:prstGeom prst="ellipse">
            <a:avLst/>
          </a:prstGeom>
          <a:noFill/>
          <a:ln w="190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030304"/>
              </a:solidFill>
              <a:latin typeface="Arial" panose="020B0604020202020204"/>
              <a:sym typeface="Montserrat Regular"/>
            </a:endParaRPr>
          </a:p>
        </p:txBody>
      </p:sp>
      <p:sp>
        <p:nvSpPr>
          <p:cNvPr id="8" name="Oval 7">
            <a:extLst>
              <a:ext uri="{FF2B5EF4-FFF2-40B4-BE49-F238E27FC236}">
                <a16:creationId xmlns:a16="http://schemas.microsoft.com/office/drawing/2014/main" id="{38DD8096-695D-7703-2DE3-1E060496233D}"/>
              </a:ext>
            </a:extLst>
          </p:cNvPr>
          <p:cNvSpPr/>
          <p:nvPr/>
        </p:nvSpPr>
        <p:spPr>
          <a:xfrm>
            <a:off x="4929858" y="2117725"/>
            <a:ext cx="2622551" cy="2622551"/>
          </a:xfrm>
          <a:prstGeom prst="ellipse">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030304"/>
              </a:solidFill>
              <a:latin typeface="Arial" panose="020B0604020202020204"/>
              <a:sym typeface="Montserrat Regular"/>
            </a:endParaRPr>
          </a:p>
        </p:txBody>
      </p:sp>
      <p:sp>
        <p:nvSpPr>
          <p:cNvPr id="9" name="Oval 8">
            <a:extLst>
              <a:ext uri="{FF2B5EF4-FFF2-40B4-BE49-F238E27FC236}">
                <a16:creationId xmlns:a16="http://schemas.microsoft.com/office/drawing/2014/main" id="{A1E8EB12-D678-D34A-205D-5796295D0C32}"/>
              </a:ext>
            </a:extLst>
          </p:cNvPr>
          <p:cNvSpPr/>
          <p:nvPr/>
        </p:nvSpPr>
        <p:spPr>
          <a:xfrm>
            <a:off x="9096819" y="2117725"/>
            <a:ext cx="2622551" cy="2622551"/>
          </a:xfrm>
          <a:prstGeom prst="ellipse">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030304"/>
              </a:solidFill>
              <a:latin typeface="Arial" panose="020B0604020202020204"/>
              <a:sym typeface="Montserrat Regular"/>
            </a:endParaRPr>
          </a:p>
        </p:txBody>
      </p:sp>
      <p:sp>
        <p:nvSpPr>
          <p:cNvPr id="10" name="Text Placeholder 3">
            <a:extLst>
              <a:ext uri="{FF2B5EF4-FFF2-40B4-BE49-F238E27FC236}">
                <a16:creationId xmlns:a16="http://schemas.microsoft.com/office/drawing/2014/main" id="{B82B7C36-B5BE-1E17-82B7-146F5F15436E}"/>
              </a:ext>
            </a:extLst>
          </p:cNvPr>
          <p:cNvSpPr txBox="1">
            <a:spLocks/>
          </p:cNvSpPr>
          <p:nvPr/>
        </p:nvSpPr>
        <p:spPr>
          <a:xfrm>
            <a:off x="1053554" y="2488009"/>
            <a:ext cx="1817313"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1467" b="1" dirty="0">
                <a:solidFill>
                  <a:srgbClr val="030304"/>
                </a:solidFill>
                <a:latin typeface="Arial" panose="020B0604020202020204"/>
                <a:sym typeface="Montserrat Regular"/>
              </a:rPr>
              <a:t>Governance</a:t>
            </a:r>
          </a:p>
        </p:txBody>
      </p:sp>
      <p:sp>
        <p:nvSpPr>
          <p:cNvPr id="11" name="Text Placeholder 4">
            <a:extLst>
              <a:ext uri="{FF2B5EF4-FFF2-40B4-BE49-F238E27FC236}">
                <a16:creationId xmlns:a16="http://schemas.microsoft.com/office/drawing/2014/main" id="{97261AF6-089D-84EC-7205-5015BC857DBF}"/>
              </a:ext>
            </a:extLst>
          </p:cNvPr>
          <p:cNvSpPr txBox="1">
            <a:spLocks/>
          </p:cNvSpPr>
          <p:nvPr/>
        </p:nvSpPr>
        <p:spPr>
          <a:xfrm>
            <a:off x="5350429" y="2846726"/>
            <a:ext cx="1951279" cy="1527180"/>
          </a:xfrm>
          <a:prstGeom prst="rect">
            <a:avLst/>
          </a:prstGeom>
        </p:spPr>
        <p:txBody>
          <a:bodyPr/>
          <a:lstStyle>
            <a:defPPr>
              <a:defRPr lang="en-US"/>
            </a:defPPr>
            <a:lvl1pPr indent="0" algn="ctr">
              <a:lnSpc>
                <a:spcPct val="90000"/>
              </a:lnSpc>
              <a:spcBef>
                <a:spcPts val="1000"/>
              </a:spcBef>
              <a:buFont typeface="Arial" panose="020B0604020202020204" pitchFamily="34" charset="0"/>
              <a:buNone/>
              <a:defRPr sz="16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lgn="l" defTabSz="914377">
              <a:buFont typeface="Arial" panose="020B0604020202020204" pitchFamily="34" charset="0"/>
              <a:buChar char="•"/>
              <a:defRPr/>
            </a:pPr>
            <a:r>
              <a:rPr lang="en-US" sz="1067" dirty="0">
                <a:solidFill>
                  <a:srgbClr val="030304"/>
                </a:solidFill>
                <a:latin typeface="Arial" panose="020B0604020202020204"/>
                <a:sym typeface="Montserrat Regular"/>
              </a:rPr>
              <a:t>FY22: 14 269 learners</a:t>
            </a:r>
          </a:p>
          <a:p>
            <a:pPr marL="228594" indent="-228594" algn="l" defTabSz="914377">
              <a:buFont typeface="Arial" panose="020B0604020202020204" pitchFamily="34" charset="0"/>
              <a:buChar char="•"/>
              <a:defRPr/>
            </a:pPr>
            <a:r>
              <a:rPr lang="en-US" sz="1067" dirty="0">
                <a:solidFill>
                  <a:srgbClr val="030304"/>
                </a:solidFill>
                <a:latin typeface="Arial" panose="020B0604020202020204"/>
                <a:sym typeface="Montserrat Regular"/>
              </a:rPr>
              <a:t>FY23: 18 799 learners</a:t>
            </a:r>
          </a:p>
          <a:p>
            <a:pPr marL="228594" indent="-228594" algn="l" defTabSz="914377">
              <a:buFont typeface="Arial" panose="020B0604020202020204" pitchFamily="34" charset="0"/>
              <a:buChar char="•"/>
              <a:defRPr/>
            </a:pPr>
            <a:r>
              <a:rPr lang="en-US" sz="1067" dirty="0">
                <a:solidFill>
                  <a:srgbClr val="030304"/>
                </a:solidFill>
                <a:latin typeface="Arial" panose="020B0604020202020204"/>
                <a:sym typeface="Montserrat Regular"/>
              </a:rPr>
              <a:t>FY24: 16 891 learners</a:t>
            </a:r>
          </a:p>
          <a:p>
            <a:pPr marL="228594" indent="-228594" algn="l" defTabSz="914377">
              <a:buFont typeface="Arial" panose="020B0604020202020204" pitchFamily="34" charset="0"/>
              <a:buChar char="•"/>
              <a:defRPr/>
            </a:pPr>
            <a:r>
              <a:rPr lang="en-US" sz="1067" dirty="0">
                <a:solidFill>
                  <a:srgbClr val="030304"/>
                </a:solidFill>
                <a:latin typeface="Arial" panose="020B0604020202020204"/>
                <a:sym typeface="Montserrat Regular"/>
              </a:rPr>
              <a:t>Fy25: 28 000 learners</a:t>
            </a:r>
          </a:p>
          <a:p>
            <a:pPr marL="228594" indent="-228594" algn="l" defTabSz="914377">
              <a:buFont typeface="Arial" panose="020B0604020202020204" pitchFamily="34" charset="0"/>
              <a:buChar char="•"/>
              <a:defRPr/>
            </a:pPr>
            <a:endParaRPr lang="en-US" sz="1200" dirty="0">
              <a:solidFill>
                <a:srgbClr val="030304"/>
              </a:solidFill>
              <a:latin typeface="Arial" panose="020B0604020202020204"/>
              <a:sym typeface="Montserrat Regular"/>
            </a:endParaRPr>
          </a:p>
        </p:txBody>
      </p:sp>
      <p:sp>
        <p:nvSpPr>
          <p:cNvPr id="12" name="Text Placeholder 9">
            <a:extLst>
              <a:ext uri="{FF2B5EF4-FFF2-40B4-BE49-F238E27FC236}">
                <a16:creationId xmlns:a16="http://schemas.microsoft.com/office/drawing/2014/main" id="{61F50D0F-1BF5-FC6C-E89B-3B5C6D6399F9}"/>
              </a:ext>
            </a:extLst>
          </p:cNvPr>
          <p:cNvSpPr txBox="1">
            <a:spLocks/>
          </p:cNvSpPr>
          <p:nvPr/>
        </p:nvSpPr>
        <p:spPr>
          <a:xfrm>
            <a:off x="3385447" y="2309881"/>
            <a:ext cx="169164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1467" b="1" dirty="0">
                <a:solidFill>
                  <a:srgbClr val="030304"/>
                </a:solidFill>
                <a:latin typeface="Arial" panose="020B0604020202020204"/>
                <a:sym typeface="Montserrat Regular"/>
              </a:rPr>
              <a:t>Funding Windows and Applications	</a:t>
            </a:r>
          </a:p>
        </p:txBody>
      </p:sp>
      <p:sp>
        <p:nvSpPr>
          <p:cNvPr id="13" name="Text Placeholder 12">
            <a:extLst>
              <a:ext uri="{FF2B5EF4-FFF2-40B4-BE49-F238E27FC236}">
                <a16:creationId xmlns:a16="http://schemas.microsoft.com/office/drawing/2014/main" id="{9B519674-D3A3-4F9B-4741-833D26D08712}"/>
              </a:ext>
            </a:extLst>
          </p:cNvPr>
          <p:cNvSpPr txBox="1">
            <a:spLocks/>
          </p:cNvSpPr>
          <p:nvPr/>
        </p:nvSpPr>
        <p:spPr>
          <a:xfrm>
            <a:off x="3324673" y="3034603"/>
            <a:ext cx="1691640" cy="12454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endParaRPr lang="en-US" sz="1400" b="1" dirty="0">
              <a:solidFill>
                <a:srgbClr val="030304"/>
              </a:solidFill>
              <a:latin typeface="Arial" panose="020B0604020202020204"/>
              <a:sym typeface="Montserrat Regular"/>
            </a:endParaRPr>
          </a:p>
        </p:txBody>
      </p:sp>
      <p:sp>
        <p:nvSpPr>
          <p:cNvPr id="14" name="Text Placeholder 13">
            <a:extLst>
              <a:ext uri="{FF2B5EF4-FFF2-40B4-BE49-F238E27FC236}">
                <a16:creationId xmlns:a16="http://schemas.microsoft.com/office/drawing/2014/main" id="{FE120DD7-5D25-C1FD-FBAA-8B25CE539CCB}"/>
              </a:ext>
            </a:extLst>
          </p:cNvPr>
          <p:cNvSpPr txBox="1">
            <a:spLocks/>
          </p:cNvSpPr>
          <p:nvPr/>
        </p:nvSpPr>
        <p:spPr>
          <a:xfrm>
            <a:off x="5466025" y="2368223"/>
            <a:ext cx="169164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1467" b="1" dirty="0">
                <a:solidFill>
                  <a:srgbClr val="030304"/>
                </a:solidFill>
                <a:latin typeface="Arial" panose="020B0604020202020204"/>
                <a:sym typeface="Montserrat Regular"/>
              </a:rPr>
              <a:t>Delivery Performance</a:t>
            </a:r>
          </a:p>
        </p:txBody>
      </p:sp>
      <p:sp>
        <p:nvSpPr>
          <p:cNvPr id="15" name="Text Placeholder 16">
            <a:extLst>
              <a:ext uri="{FF2B5EF4-FFF2-40B4-BE49-F238E27FC236}">
                <a16:creationId xmlns:a16="http://schemas.microsoft.com/office/drawing/2014/main" id="{164E3F9B-9297-C34D-39B6-F1970C59C7BD}"/>
              </a:ext>
            </a:extLst>
          </p:cNvPr>
          <p:cNvSpPr txBox="1">
            <a:spLocks/>
          </p:cNvSpPr>
          <p:nvPr/>
        </p:nvSpPr>
        <p:spPr>
          <a:xfrm>
            <a:off x="5514451" y="2987582"/>
            <a:ext cx="1691640" cy="12454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914377">
              <a:defRPr/>
            </a:pPr>
            <a:endParaRPr lang="en-US" sz="1400" b="1" dirty="0">
              <a:solidFill>
                <a:srgbClr val="030304"/>
              </a:solidFill>
              <a:latin typeface="Arial" panose="020B0604020202020204"/>
              <a:sym typeface="Montserrat Regular"/>
            </a:endParaRPr>
          </a:p>
        </p:txBody>
      </p:sp>
      <p:sp>
        <p:nvSpPr>
          <p:cNvPr id="16" name="Text Placeholder 27">
            <a:extLst>
              <a:ext uri="{FF2B5EF4-FFF2-40B4-BE49-F238E27FC236}">
                <a16:creationId xmlns:a16="http://schemas.microsoft.com/office/drawing/2014/main" id="{8D959269-B3F3-C280-BF07-94E49498D0B3}"/>
              </a:ext>
            </a:extLst>
          </p:cNvPr>
          <p:cNvSpPr txBox="1">
            <a:spLocks/>
          </p:cNvSpPr>
          <p:nvPr/>
        </p:nvSpPr>
        <p:spPr>
          <a:xfrm>
            <a:off x="9403916" y="2368223"/>
            <a:ext cx="169164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defRPr/>
            </a:pPr>
            <a:r>
              <a:rPr lang="en-US" sz="2000" b="1" dirty="0">
                <a:solidFill>
                  <a:srgbClr val="030304"/>
                </a:solidFill>
                <a:latin typeface="Arial" panose="020B0604020202020204"/>
                <a:sym typeface="Montserrat Regular"/>
              </a:rPr>
              <a:t>2026/27</a:t>
            </a:r>
          </a:p>
        </p:txBody>
      </p:sp>
      <p:sp>
        <p:nvSpPr>
          <p:cNvPr id="2" name="object 33">
            <a:extLst>
              <a:ext uri="{FF2B5EF4-FFF2-40B4-BE49-F238E27FC236}">
                <a16:creationId xmlns:a16="http://schemas.microsoft.com/office/drawing/2014/main" id="{03516B60-C0BE-4148-EB87-6BD66C565AB8}"/>
              </a:ext>
            </a:extLst>
          </p:cNvPr>
          <p:cNvSpPr txBox="1"/>
          <p:nvPr/>
        </p:nvSpPr>
        <p:spPr>
          <a:xfrm>
            <a:off x="644180" y="602835"/>
            <a:ext cx="10451377" cy="333425"/>
          </a:xfrm>
          <a:prstGeom prst="rect">
            <a:avLst/>
          </a:prstGeom>
        </p:spPr>
        <p:txBody>
          <a:bodyPr vert="horz" wrap="square" lIns="0" tIns="0" rIns="0" bIns="0" rtlCol="0">
            <a:spAutoFit/>
          </a:bodyPr>
          <a:lstStyle>
            <a:defPPr>
              <a:defRPr lang="de-DE"/>
            </a:defPPr>
            <a:lvl1pPr marL="0" algn="l" defTabSz="715609" rtl="0" eaLnBrk="1" latinLnBrk="0" hangingPunct="1">
              <a:defRPr sz="1409" kern="1200">
                <a:solidFill>
                  <a:schemeClr val="tx1"/>
                </a:solidFill>
                <a:latin typeface="+mn-lt"/>
                <a:ea typeface="+mn-ea"/>
                <a:cs typeface="+mn-cs"/>
              </a:defRPr>
            </a:lvl1pPr>
            <a:lvl2pPr marL="357805" algn="l" defTabSz="715609" rtl="0" eaLnBrk="1" latinLnBrk="0" hangingPunct="1">
              <a:defRPr sz="1409" kern="1200">
                <a:solidFill>
                  <a:schemeClr val="tx1"/>
                </a:solidFill>
                <a:latin typeface="+mn-lt"/>
                <a:ea typeface="+mn-ea"/>
                <a:cs typeface="+mn-cs"/>
              </a:defRPr>
            </a:lvl2pPr>
            <a:lvl3pPr marL="715609" algn="l" defTabSz="715609" rtl="0" eaLnBrk="1" latinLnBrk="0" hangingPunct="1">
              <a:defRPr sz="1409" kern="1200">
                <a:solidFill>
                  <a:schemeClr val="tx1"/>
                </a:solidFill>
                <a:latin typeface="+mn-lt"/>
                <a:ea typeface="+mn-ea"/>
                <a:cs typeface="+mn-cs"/>
              </a:defRPr>
            </a:lvl3pPr>
            <a:lvl4pPr marL="1073414" algn="l" defTabSz="715609" rtl="0" eaLnBrk="1" latinLnBrk="0" hangingPunct="1">
              <a:defRPr sz="1409" kern="1200">
                <a:solidFill>
                  <a:schemeClr val="tx1"/>
                </a:solidFill>
                <a:latin typeface="+mn-lt"/>
                <a:ea typeface="+mn-ea"/>
                <a:cs typeface="+mn-cs"/>
              </a:defRPr>
            </a:lvl4pPr>
            <a:lvl5pPr marL="1431219" algn="l" defTabSz="715609" rtl="0" eaLnBrk="1" latinLnBrk="0" hangingPunct="1">
              <a:defRPr sz="1409" kern="1200">
                <a:solidFill>
                  <a:schemeClr val="tx1"/>
                </a:solidFill>
                <a:latin typeface="+mn-lt"/>
                <a:ea typeface="+mn-ea"/>
                <a:cs typeface="+mn-cs"/>
              </a:defRPr>
            </a:lvl5pPr>
            <a:lvl6pPr marL="1789024" algn="l" defTabSz="715609" rtl="0" eaLnBrk="1" latinLnBrk="0" hangingPunct="1">
              <a:defRPr sz="1409" kern="1200">
                <a:solidFill>
                  <a:schemeClr val="tx1"/>
                </a:solidFill>
                <a:latin typeface="+mn-lt"/>
                <a:ea typeface="+mn-ea"/>
                <a:cs typeface="+mn-cs"/>
              </a:defRPr>
            </a:lvl6pPr>
            <a:lvl7pPr marL="2146828" algn="l" defTabSz="715609" rtl="0" eaLnBrk="1" latinLnBrk="0" hangingPunct="1">
              <a:defRPr sz="1409" kern="1200">
                <a:solidFill>
                  <a:schemeClr val="tx1"/>
                </a:solidFill>
                <a:latin typeface="+mn-lt"/>
                <a:ea typeface="+mn-ea"/>
                <a:cs typeface="+mn-cs"/>
              </a:defRPr>
            </a:lvl7pPr>
            <a:lvl8pPr marL="2504633" algn="l" defTabSz="715609" rtl="0" eaLnBrk="1" latinLnBrk="0" hangingPunct="1">
              <a:defRPr sz="1409" kern="1200">
                <a:solidFill>
                  <a:schemeClr val="tx1"/>
                </a:solidFill>
                <a:latin typeface="+mn-lt"/>
                <a:ea typeface="+mn-ea"/>
                <a:cs typeface="+mn-cs"/>
              </a:defRPr>
            </a:lvl8pPr>
            <a:lvl9pPr marL="2862438" algn="l" defTabSz="715609" rtl="0" eaLnBrk="1" latinLnBrk="0" hangingPunct="1">
              <a:defRPr sz="1409" kern="1200">
                <a:solidFill>
                  <a:schemeClr val="tx1"/>
                </a:solidFill>
                <a:latin typeface="+mn-lt"/>
                <a:ea typeface="+mn-ea"/>
                <a:cs typeface="+mn-cs"/>
              </a:defRPr>
            </a:lvl9pPr>
          </a:lstStyle>
          <a:p>
            <a:pPr marL="11516" defTabSz="954121">
              <a:lnSpc>
                <a:spcPts val="2589"/>
              </a:lnSpc>
            </a:pPr>
            <a:r>
              <a:rPr sz="2667" b="1" cap="all" spc="55" dirty="0">
                <a:solidFill>
                  <a:srgbClr val="030304"/>
                </a:solidFill>
                <a:latin typeface="Arial" panose="020B0604020202020204" pitchFamily="34" charset="0"/>
                <a:cs typeface="Arial" panose="020B0604020202020204" pitchFamily="34" charset="0"/>
                <a:sym typeface="Montserrat Regular"/>
              </a:rPr>
              <a:t> </a:t>
            </a:r>
            <a:r>
              <a:rPr lang="en-ZA" sz="2667" b="1" cap="all" spc="55" dirty="0">
                <a:solidFill>
                  <a:srgbClr val="030304"/>
                </a:solidFill>
                <a:latin typeface="Arial" panose="020B0604020202020204" pitchFamily="34" charset="0"/>
                <a:cs typeface="Arial" panose="020B0604020202020204" pitchFamily="34" charset="0"/>
                <a:sym typeface="Montserrat Regular"/>
              </a:rPr>
              <a:t>A.2 </a:t>
            </a:r>
            <a:r>
              <a:rPr lang="en-US" sz="2667" b="1" spc="-9" dirty="0">
                <a:solidFill>
                  <a:srgbClr val="030304"/>
                </a:solidFill>
                <a:latin typeface="Arial" panose="020B0604020202020204" pitchFamily="34" charset="0"/>
                <a:cs typeface="Arial" panose="020B0604020202020204" pitchFamily="34" charset="0"/>
                <a:sym typeface="Montserrat Regular"/>
              </a:rPr>
              <a:t>R</a:t>
            </a:r>
            <a:r>
              <a:rPr lang="en-US" sz="2667" b="1" spc="-13" dirty="0">
                <a:solidFill>
                  <a:srgbClr val="030304"/>
                </a:solidFill>
                <a:latin typeface="Arial" panose="020B0604020202020204" pitchFamily="34" charset="0"/>
                <a:cs typeface="Arial" panose="020B0604020202020204" pitchFamily="34" charset="0"/>
                <a:sym typeface="Montserrat Regular"/>
              </a:rPr>
              <a:t>e</a:t>
            </a:r>
            <a:r>
              <a:rPr lang="en-US" sz="2667" b="1" spc="-19" dirty="0">
                <a:solidFill>
                  <a:srgbClr val="030304"/>
                </a:solidFill>
                <a:latin typeface="Arial" panose="020B0604020202020204" pitchFamily="34" charset="0"/>
                <a:cs typeface="Arial" panose="020B0604020202020204" pitchFamily="34" charset="0"/>
                <a:sym typeface="Montserrat Regular"/>
              </a:rPr>
              <a:t>fl</a:t>
            </a:r>
            <a:r>
              <a:rPr lang="en-US" sz="2667" b="1" spc="-32" dirty="0">
                <a:solidFill>
                  <a:srgbClr val="030304"/>
                </a:solidFill>
                <a:latin typeface="Arial" panose="020B0604020202020204" pitchFamily="34" charset="0"/>
                <a:cs typeface="Arial" panose="020B0604020202020204" pitchFamily="34" charset="0"/>
                <a:sym typeface="Montserrat Regular"/>
              </a:rPr>
              <a:t>e</a:t>
            </a:r>
            <a:r>
              <a:rPr lang="en-US" sz="2667" b="1" spc="-23" dirty="0">
                <a:solidFill>
                  <a:srgbClr val="030304"/>
                </a:solidFill>
                <a:latin typeface="Arial" panose="020B0604020202020204" pitchFamily="34" charset="0"/>
                <a:cs typeface="Arial" panose="020B0604020202020204" pitchFamily="34" charset="0"/>
                <a:sym typeface="Montserrat Regular"/>
              </a:rPr>
              <a:t>cti</a:t>
            </a:r>
            <a:r>
              <a:rPr lang="en-US" sz="2667" b="1" spc="-32" dirty="0">
                <a:solidFill>
                  <a:srgbClr val="030304"/>
                </a:solidFill>
                <a:latin typeface="Arial" panose="020B0604020202020204" pitchFamily="34" charset="0"/>
                <a:cs typeface="Arial" panose="020B0604020202020204" pitchFamily="34" charset="0"/>
                <a:sym typeface="Montserrat Regular"/>
              </a:rPr>
              <a:t>o</a:t>
            </a:r>
            <a:r>
              <a:rPr lang="en-US" sz="2667" b="1" dirty="0">
                <a:solidFill>
                  <a:srgbClr val="030304"/>
                </a:solidFill>
                <a:latin typeface="Arial" panose="020B0604020202020204" pitchFamily="34" charset="0"/>
                <a:cs typeface="Arial" panose="020B0604020202020204" pitchFamily="34" charset="0"/>
                <a:sym typeface="Montserrat Regular"/>
              </a:rPr>
              <a:t>n</a:t>
            </a:r>
            <a:r>
              <a:rPr lang="en-US" sz="2667" b="1" spc="45" dirty="0">
                <a:solidFill>
                  <a:srgbClr val="030304"/>
                </a:solidFill>
                <a:latin typeface="Arial" panose="020B0604020202020204" pitchFamily="34" charset="0"/>
                <a:cs typeface="Arial" panose="020B0604020202020204" pitchFamily="34" charset="0"/>
                <a:sym typeface="Montserrat Regular"/>
              </a:rPr>
              <a:t> </a:t>
            </a:r>
            <a:r>
              <a:rPr lang="en-US" sz="2667" b="1" dirty="0">
                <a:solidFill>
                  <a:srgbClr val="030304"/>
                </a:solidFill>
                <a:latin typeface="Arial" panose="020B0604020202020204" pitchFamily="34" charset="0"/>
                <a:cs typeface="Arial" panose="020B0604020202020204" pitchFamily="34" charset="0"/>
                <a:sym typeface="Montserrat Regular"/>
              </a:rPr>
              <a:t>-</a:t>
            </a:r>
            <a:r>
              <a:rPr lang="en-US" sz="2667" b="1" spc="55" dirty="0">
                <a:solidFill>
                  <a:srgbClr val="030304"/>
                </a:solidFill>
                <a:latin typeface="Arial" panose="020B0604020202020204" pitchFamily="34" charset="0"/>
                <a:cs typeface="Arial" panose="020B0604020202020204" pitchFamily="34" charset="0"/>
                <a:sym typeface="Montserrat Regular"/>
              </a:rPr>
              <a:t> </a:t>
            </a:r>
            <a:r>
              <a:rPr lang="en-US" sz="2667" b="1" spc="-9" dirty="0">
                <a:solidFill>
                  <a:srgbClr val="030304"/>
                </a:solidFill>
                <a:latin typeface="Arial" panose="020B0604020202020204" pitchFamily="34" charset="0"/>
                <a:cs typeface="Arial" panose="020B0604020202020204" pitchFamily="34" charset="0"/>
                <a:sym typeface="Montserrat Regular"/>
              </a:rPr>
              <a:t>Th</a:t>
            </a:r>
            <a:r>
              <a:rPr lang="en-US" sz="2667" b="1" dirty="0">
                <a:solidFill>
                  <a:srgbClr val="030304"/>
                </a:solidFill>
                <a:latin typeface="Arial" panose="020B0604020202020204" pitchFamily="34" charset="0"/>
                <a:cs typeface="Arial" panose="020B0604020202020204" pitchFamily="34" charset="0"/>
                <a:sym typeface="Montserrat Regular"/>
              </a:rPr>
              <a:t>e</a:t>
            </a:r>
            <a:r>
              <a:rPr lang="en-US" sz="2667" b="1" spc="-41" dirty="0">
                <a:solidFill>
                  <a:srgbClr val="030304"/>
                </a:solidFill>
                <a:latin typeface="Arial" panose="020B0604020202020204" pitchFamily="34" charset="0"/>
                <a:cs typeface="Arial" panose="020B0604020202020204" pitchFamily="34" charset="0"/>
                <a:sym typeface="Montserrat Regular"/>
              </a:rPr>
              <a:t> </a:t>
            </a:r>
            <a:r>
              <a:rPr lang="en-US" sz="2667" b="1" spc="41" dirty="0">
                <a:solidFill>
                  <a:srgbClr val="030304"/>
                </a:solidFill>
                <a:latin typeface="Arial" panose="020B0604020202020204" pitchFamily="34" charset="0"/>
                <a:cs typeface="Arial" panose="020B0604020202020204" pitchFamily="34" charset="0"/>
                <a:sym typeface="Montserrat Regular"/>
              </a:rPr>
              <a:t>J</a:t>
            </a:r>
            <a:r>
              <a:rPr lang="en-US" sz="2667" b="1" spc="-32" dirty="0">
                <a:solidFill>
                  <a:srgbClr val="030304"/>
                </a:solidFill>
                <a:latin typeface="Arial" panose="020B0604020202020204" pitchFamily="34" charset="0"/>
                <a:cs typeface="Arial" panose="020B0604020202020204" pitchFamily="34" charset="0"/>
                <a:sym typeface="Montserrat Regular"/>
              </a:rPr>
              <a:t>o</a:t>
            </a:r>
            <a:r>
              <a:rPr lang="en-US" sz="2667" b="1" spc="-9" dirty="0">
                <a:solidFill>
                  <a:srgbClr val="030304"/>
                </a:solidFill>
                <a:latin typeface="Arial" panose="020B0604020202020204" pitchFamily="34" charset="0"/>
                <a:cs typeface="Arial" panose="020B0604020202020204" pitchFamily="34" charset="0"/>
                <a:sym typeface="Montserrat Regular"/>
              </a:rPr>
              <a:t>urn</a:t>
            </a:r>
            <a:r>
              <a:rPr lang="en-US" sz="2667" b="1" spc="-13" dirty="0">
                <a:solidFill>
                  <a:srgbClr val="030304"/>
                </a:solidFill>
                <a:latin typeface="Arial" panose="020B0604020202020204" pitchFamily="34" charset="0"/>
                <a:cs typeface="Arial" panose="020B0604020202020204" pitchFamily="34" charset="0"/>
                <a:sym typeface="Montserrat Regular"/>
              </a:rPr>
              <a:t>e</a:t>
            </a:r>
            <a:r>
              <a:rPr lang="en-US" sz="2667" b="1" spc="-19" dirty="0">
                <a:solidFill>
                  <a:srgbClr val="030304"/>
                </a:solidFill>
                <a:latin typeface="Arial" panose="020B0604020202020204" pitchFamily="34" charset="0"/>
                <a:cs typeface="Arial" panose="020B0604020202020204" pitchFamily="34" charset="0"/>
                <a:sym typeface="Montserrat Regular"/>
              </a:rPr>
              <a:t>y the last AGM</a:t>
            </a:r>
            <a:endParaRPr sz="2667" cap="all" dirty="0">
              <a:solidFill>
                <a:srgbClr val="030304"/>
              </a:solidFill>
              <a:latin typeface="Arial" panose="020B0604020202020204" pitchFamily="34" charset="0"/>
              <a:cs typeface="Arial" panose="020B0604020202020204" pitchFamily="34" charset="0"/>
              <a:sym typeface="Montserrat Regular"/>
            </a:endParaRPr>
          </a:p>
        </p:txBody>
      </p:sp>
      <p:sp>
        <p:nvSpPr>
          <p:cNvPr id="33" name="TextBox 32">
            <a:extLst>
              <a:ext uri="{FF2B5EF4-FFF2-40B4-BE49-F238E27FC236}">
                <a16:creationId xmlns:a16="http://schemas.microsoft.com/office/drawing/2014/main" id="{A580A1FF-B630-2D1F-6B39-3C9100471FB4}"/>
              </a:ext>
            </a:extLst>
          </p:cNvPr>
          <p:cNvSpPr txBox="1"/>
          <p:nvPr/>
        </p:nvSpPr>
        <p:spPr>
          <a:xfrm>
            <a:off x="3408205" y="2987582"/>
            <a:ext cx="1863120" cy="1446550"/>
          </a:xfrm>
          <a:prstGeom prst="rect">
            <a:avLst/>
          </a:prstGeom>
          <a:noFill/>
        </p:spPr>
        <p:txBody>
          <a:bodyPr wrap="square">
            <a:spAutoFit/>
          </a:bodyPr>
          <a:lstStyle/>
          <a:p>
            <a:pPr defTabSz="1219139" hangingPunct="0"/>
            <a:r>
              <a:rPr lang="en-US" sz="800" b="1" kern="0" dirty="0">
                <a:solidFill>
                  <a:srgbClr val="030304"/>
                </a:solidFill>
                <a:latin typeface="Arial" panose="020B0604020202020204"/>
                <a:sym typeface="Montserrat Regular"/>
              </a:rPr>
              <a:t>2024/25:</a:t>
            </a:r>
            <a:endParaRPr lang="en-US" sz="800" kern="0" dirty="0">
              <a:solidFill>
                <a:srgbClr val="030304"/>
              </a:solidFill>
              <a:latin typeface="Arial" panose="020B0604020202020204"/>
              <a:sym typeface="Montserrat Regular"/>
            </a:endParaRPr>
          </a:p>
          <a:p>
            <a:pPr defTabSz="1219139" hangingPunct="0">
              <a:buFont typeface="Arial" panose="020B0604020202020204" pitchFamily="34" charset="0"/>
              <a:buChar char="•"/>
            </a:pPr>
            <a:r>
              <a:rPr lang="en-US" sz="800" kern="0" dirty="0">
                <a:solidFill>
                  <a:srgbClr val="030304"/>
                </a:solidFill>
                <a:latin typeface="Arial" panose="020B0604020202020204"/>
                <a:sym typeface="Montserrat Regular"/>
              </a:rPr>
              <a:t> DG Window </a:t>
            </a:r>
            <a:r>
              <a:rPr lang="en-US" sz="800" kern="0" dirty="0" err="1">
                <a:solidFill>
                  <a:srgbClr val="030304"/>
                </a:solidFill>
                <a:latin typeface="Arial" panose="020B0604020202020204"/>
                <a:sym typeface="Montserrat Regular"/>
              </a:rPr>
              <a:t>Finalised</a:t>
            </a:r>
            <a:endParaRPr lang="en-US" sz="800" kern="0" dirty="0">
              <a:solidFill>
                <a:srgbClr val="030304"/>
              </a:solidFill>
              <a:latin typeface="Arial" panose="020B0604020202020204"/>
              <a:sym typeface="Montserrat Regular"/>
            </a:endParaRPr>
          </a:p>
          <a:p>
            <a:pPr defTabSz="1219139" hangingPunct="0">
              <a:buFont typeface="Arial" panose="020B0604020202020204" pitchFamily="34" charset="0"/>
              <a:buChar char="•"/>
            </a:pPr>
            <a:r>
              <a:rPr lang="en-US" sz="800" kern="0" dirty="0">
                <a:solidFill>
                  <a:srgbClr val="030304"/>
                </a:solidFill>
                <a:latin typeface="Arial" panose="020B0604020202020204"/>
                <a:sym typeface="Montserrat Regular"/>
              </a:rPr>
              <a:t>Special Projects Window Cancelled</a:t>
            </a:r>
          </a:p>
          <a:p>
            <a:pPr defTabSz="1219139" hangingPunct="0"/>
            <a:endParaRPr lang="en-US" sz="800" b="1" kern="0" dirty="0">
              <a:solidFill>
                <a:srgbClr val="030304"/>
              </a:solidFill>
              <a:latin typeface="Arial" panose="020B0604020202020204"/>
              <a:sym typeface="Montserrat Regular"/>
            </a:endParaRPr>
          </a:p>
          <a:p>
            <a:pPr defTabSz="1219139" hangingPunct="0"/>
            <a:r>
              <a:rPr lang="en-US" sz="800" b="1" kern="0" dirty="0">
                <a:solidFill>
                  <a:srgbClr val="030304"/>
                </a:solidFill>
                <a:latin typeface="Arial" panose="020B0604020202020204"/>
                <a:sym typeface="Montserrat Regular"/>
              </a:rPr>
              <a:t>2025/26 (Under Evaluation):</a:t>
            </a:r>
            <a:endParaRPr lang="en-US" sz="800" kern="0" dirty="0">
              <a:solidFill>
                <a:srgbClr val="030304"/>
              </a:solidFill>
              <a:latin typeface="Arial" panose="020B0604020202020204"/>
              <a:sym typeface="Montserrat Regular"/>
            </a:endParaRPr>
          </a:p>
          <a:p>
            <a:pPr defTabSz="1219139" hangingPunct="0">
              <a:buFont typeface="Arial" panose="020B0604020202020204" pitchFamily="34" charset="0"/>
              <a:buChar char="•"/>
            </a:pPr>
            <a:r>
              <a:rPr lang="en-US" sz="800" kern="0" dirty="0">
                <a:solidFill>
                  <a:srgbClr val="030304"/>
                </a:solidFill>
                <a:latin typeface="Arial" panose="020B0604020202020204"/>
                <a:sym typeface="Montserrat Regular"/>
              </a:rPr>
              <a:t> AET</a:t>
            </a:r>
          </a:p>
          <a:p>
            <a:pPr defTabSz="1219139" hangingPunct="0">
              <a:buFont typeface="Arial" panose="020B0604020202020204" pitchFamily="34" charset="0"/>
              <a:buChar char="•"/>
            </a:pPr>
            <a:r>
              <a:rPr lang="en-US" sz="800" kern="0" dirty="0">
                <a:solidFill>
                  <a:srgbClr val="030304"/>
                </a:solidFill>
                <a:latin typeface="Arial" panose="020B0604020202020204"/>
                <a:sym typeface="Montserrat Regular"/>
              </a:rPr>
              <a:t> Levy-paying Employers (Learnerships, Skills Programmes And AET)</a:t>
            </a:r>
          </a:p>
          <a:p>
            <a:pPr defTabSz="1219139" hangingPunct="0">
              <a:buFont typeface="Arial" panose="020B0604020202020204" pitchFamily="34" charset="0"/>
              <a:buChar char="•"/>
            </a:pPr>
            <a:r>
              <a:rPr lang="en-US" sz="800" kern="0" dirty="0">
                <a:solidFill>
                  <a:srgbClr val="030304"/>
                </a:solidFill>
                <a:latin typeface="Arial" panose="020B0604020202020204"/>
                <a:sym typeface="Montserrat Regular"/>
              </a:rPr>
              <a:t> ARPL</a:t>
            </a:r>
          </a:p>
          <a:p>
            <a:pPr defTabSz="1219139" hangingPunct="0">
              <a:buFont typeface="Arial" panose="020B0604020202020204" pitchFamily="34" charset="0"/>
              <a:buChar char="•"/>
            </a:pPr>
            <a:r>
              <a:rPr lang="en-US" sz="800" kern="0" dirty="0">
                <a:solidFill>
                  <a:srgbClr val="030304"/>
                </a:solidFill>
                <a:latin typeface="Arial" panose="020B0604020202020204"/>
                <a:sym typeface="Montserrat Regular"/>
              </a:rPr>
              <a:t> TVET WIL</a:t>
            </a:r>
          </a:p>
        </p:txBody>
      </p:sp>
      <p:sp>
        <p:nvSpPr>
          <p:cNvPr id="35" name="Text Placeholder 4">
            <a:extLst>
              <a:ext uri="{FF2B5EF4-FFF2-40B4-BE49-F238E27FC236}">
                <a16:creationId xmlns:a16="http://schemas.microsoft.com/office/drawing/2014/main" id="{C17CF739-5A29-2627-5F21-D847E8293A06}"/>
              </a:ext>
            </a:extLst>
          </p:cNvPr>
          <p:cNvSpPr txBox="1">
            <a:spLocks/>
          </p:cNvSpPr>
          <p:nvPr/>
        </p:nvSpPr>
        <p:spPr>
          <a:xfrm>
            <a:off x="1029910" y="2958594"/>
            <a:ext cx="1951279" cy="1527180"/>
          </a:xfrm>
          <a:prstGeom prst="rect">
            <a:avLst/>
          </a:prstGeom>
        </p:spPr>
        <p:txBody>
          <a:bodyPr/>
          <a:lstStyle>
            <a:defPPr>
              <a:defRPr lang="en-US"/>
            </a:defPPr>
            <a:lvl1pPr indent="0" algn="ctr">
              <a:lnSpc>
                <a:spcPct val="90000"/>
              </a:lnSpc>
              <a:spcBef>
                <a:spcPts val="1000"/>
              </a:spcBef>
              <a:buFont typeface="Arial" panose="020B0604020202020204" pitchFamily="34" charset="0"/>
              <a:buNone/>
              <a:defRPr sz="16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lgn="l" defTabSz="914377">
              <a:buFont typeface="Arial" panose="020B0604020202020204" pitchFamily="34" charset="0"/>
              <a:buChar char="•"/>
              <a:defRPr/>
            </a:pPr>
            <a:r>
              <a:rPr lang="en-US" sz="1200" dirty="0">
                <a:solidFill>
                  <a:srgbClr val="030304"/>
                </a:solidFill>
                <a:latin typeface="Arial" panose="020B0604020202020204"/>
                <a:sym typeface="Montserrat Regular"/>
              </a:rPr>
              <a:t>15 Aug: Placed under administration</a:t>
            </a:r>
          </a:p>
          <a:p>
            <a:pPr marL="228594" indent="-228594" algn="l" defTabSz="914377">
              <a:buFont typeface="Arial" panose="020B0604020202020204" pitchFamily="34" charset="0"/>
              <a:buChar char="•"/>
              <a:defRPr/>
            </a:pPr>
            <a:r>
              <a:rPr lang="en-US" sz="1200" dirty="0">
                <a:solidFill>
                  <a:srgbClr val="030304"/>
                </a:solidFill>
                <a:latin typeface="Arial" panose="020B0604020202020204"/>
                <a:sym typeface="Montserrat Regular"/>
              </a:rPr>
              <a:t>AA/Administrator: Mr </a:t>
            </a:r>
            <a:r>
              <a:rPr lang="en-US" sz="1200" dirty="0" err="1">
                <a:solidFill>
                  <a:srgbClr val="030304"/>
                </a:solidFill>
                <a:latin typeface="Arial" panose="020B0604020202020204"/>
                <a:sym typeface="Montserrat Regular"/>
              </a:rPr>
              <a:t>Masoga</a:t>
            </a:r>
            <a:endParaRPr lang="en-US" sz="1200" dirty="0">
              <a:solidFill>
                <a:srgbClr val="030304"/>
              </a:solidFill>
              <a:latin typeface="Arial" panose="020B0604020202020204"/>
              <a:sym typeface="Montserrat Regular"/>
            </a:endParaRPr>
          </a:p>
          <a:p>
            <a:pPr marL="228594" indent="-228594" algn="l" defTabSz="914377">
              <a:buFont typeface="Arial" panose="020B0604020202020204" pitchFamily="34" charset="0"/>
              <a:buChar char="•"/>
              <a:defRPr/>
            </a:pPr>
            <a:r>
              <a:rPr lang="en-US" sz="1200" dirty="0">
                <a:solidFill>
                  <a:srgbClr val="030304"/>
                </a:solidFill>
                <a:latin typeface="Arial" panose="020B0604020202020204"/>
                <a:sym typeface="Montserrat Regular"/>
              </a:rPr>
              <a:t>Acting CEO</a:t>
            </a:r>
          </a:p>
          <a:p>
            <a:pPr marL="228594" indent="-228594" algn="l" defTabSz="914377">
              <a:buFont typeface="Arial" panose="020B0604020202020204" pitchFamily="34" charset="0"/>
              <a:buChar char="•"/>
              <a:defRPr/>
            </a:pPr>
            <a:endParaRPr lang="en-US" sz="1200" dirty="0">
              <a:solidFill>
                <a:srgbClr val="030304"/>
              </a:solidFill>
              <a:latin typeface="Arial" panose="020B0604020202020204"/>
              <a:sym typeface="Montserrat Regular"/>
            </a:endParaRPr>
          </a:p>
        </p:txBody>
      </p:sp>
      <p:sp>
        <p:nvSpPr>
          <p:cNvPr id="37" name="TextBox 36">
            <a:extLst>
              <a:ext uri="{FF2B5EF4-FFF2-40B4-BE49-F238E27FC236}">
                <a16:creationId xmlns:a16="http://schemas.microsoft.com/office/drawing/2014/main" id="{EB0D1E5B-331D-9CD6-F5C7-BCF8EF9BD2F3}"/>
              </a:ext>
            </a:extLst>
          </p:cNvPr>
          <p:cNvSpPr txBox="1"/>
          <p:nvPr/>
        </p:nvSpPr>
        <p:spPr>
          <a:xfrm>
            <a:off x="5664273" y="4945803"/>
            <a:ext cx="1805080" cy="461665"/>
          </a:xfrm>
          <a:prstGeom prst="rect">
            <a:avLst/>
          </a:prstGeom>
          <a:noFill/>
        </p:spPr>
        <p:txBody>
          <a:bodyPr wrap="square" rtlCol="0">
            <a:spAutoFit/>
          </a:bodyPr>
          <a:lstStyle/>
          <a:p>
            <a:pPr defTabSz="1219139" hangingPunct="0"/>
            <a:r>
              <a:rPr lang="en-US" sz="1200" b="1" kern="0" dirty="0">
                <a:solidFill>
                  <a:srgbClr val="030304"/>
                </a:solidFill>
                <a:latin typeface="Arial" panose="020B0604020202020204"/>
                <a:sym typeface="Montserrat Regular"/>
              </a:rPr>
              <a:t>EISA Challenges Persist</a:t>
            </a:r>
          </a:p>
        </p:txBody>
      </p:sp>
      <p:sp>
        <p:nvSpPr>
          <p:cNvPr id="38" name="Text Placeholder 4">
            <a:extLst>
              <a:ext uri="{FF2B5EF4-FFF2-40B4-BE49-F238E27FC236}">
                <a16:creationId xmlns:a16="http://schemas.microsoft.com/office/drawing/2014/main" id="{F3B93BC8-46D3-023A-3D13-9C932FF993D4}"/>
              </a:ext>
            </a:extLst>
          </p:cNvPr>
          <p:cNvSpPr txBox="1">
            <a:spLocks/>
          </p:cNvSpPr>
          <p:nvPr/>
        </p:nvSpPr>
        <p:spPr>
          <a:xfrm>
            <a:off x="9432454" y="2893747"/>
            <a:ext cx="1951279" cy="1527180"/>
          </a:xfrm>
          <a:prstGeom prst="rect">
            <a:avLst/>
          </a:prstGeom>
        </p:spPr>
        <p:txBody>
          <a:bodyPr/>
          <a:lstStyle>
            <a:defPPr>
              <a:defRPr lang="en-US"/>
            </a:defPPr>
            <a:lvl1pPr indent="0" algn="ctr">
              <a:lnSpc>
                <a:spcPct val="90000"/>
              </a:lnSpc>
              <a:spcBef>
                <a:spcPts val="1000"/>
              </a:spcBef>
              <a:buFont typeface="Arial" panose="020B0604020202020204" pitchFamily="34" charset="0"/>
              <a:buNone/>
              <a:defRPr sz="16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lgn="l" defTabSz="914377">
              <a:buFont typeface="Arial" panose="020B0604020202020204" pitchFamily="34" charset="0"/>
              <a:buChar char="•"/>
              <a:defRPr/>
            </a:pPr>
            <a:r>
              <a:rPr lang="en-US" sz="1067" dirty="0">
                <a:solidFill>
                  <a:srgbClr val="030304"/>
                </a:solidFill>
                <a:latin typeface="Arial" panose="020B0604020202020204"/>
                <a:sym typeface="Montserrat Regular"/>
              </a:rPr>
              <a:t>DG Window closes: 09 Dec 2025</a:t>
            </a:r>
          </a:p>
          <a:p>
            <a:pPr marL="228594" indent="-228594" algn="l" defTabSz="914377">
              <a:buFont typeface="Arial" panose="020B0604020202020204" pitchFamily="34" charset="0"/>
              <a:buChar char="•"/>
              <a:defRPr/>
            </a:pPr>
            <a:r>
              <a:rPr lang="en-US" sz="1067" dirty="0">
                <a:solidFill>
                  <a:srgbClr val="030304"/>
                </a:solidFill>
                <a:latin typeface="Arial" panose="020B0604020202020204"/>
                <a:sym typeface="Montserrat Regular"/>
              </a:rPr>
              <a:t>Special Projects Window closes: 09 December</a:t>
            </a:r>
          </a:p>
          <a:p>
            <a:pPr marL="228594" indent="-228594" algn="l" defTabSz="914377">
              <a:buFont typeface="Arial" panose="020B0604020202020204" pitchFamily="34" charset="0"/>
              <a:buChar char="•"/>
              <a:defRPr/>
            </a:pPr>
            <a:r>
              <a:rPr lang="en-US" sz="1067" dirty="0">
                <a:solidFill>
                  <a:srgbClr val="030304"/>
                </a:solidFill>
                <a:latin typeface="Arial" panose="020B0604020202020204"/>
                <a:sym typeface="Montserrat Regular"/>
              </a:rPr>
              <a:t>To the Power Of </a:t>
            </a:r>
            <a:r>
              <a:rPr lang="en-US" sz="1067" kern="0" dirty="0">
                <a:solidFill>
                  <a:srgbClr val="030304"/>
                </a:solidFill>
                <a:latin typeface="Arial" panose="020B0604020202020204"/>
                <a:sym typeface="Montserrat Regular"/>
              </a:rPr>
              <a:t>X² - 20, 000 Interns</a:t>
            </a:r>
            <a:endParaRPr lang="en-US" sz="1067" dirty="0">
              <a:solidFill>
                <a:srgbClr val="030304"/>
              </a:solidFill>
              <a:latin typeface="Arial" panose="020B0604020202020204"/>
              <a:sym typeface="Montserrat Regular"/>
            </a:endParaRPr>
          </a:p>
          <a:p>
            <a:pPr marL="228594" indent="-228594" algn="l" defTabSz="914377">
              <a:buFont typeface="Arial" panose="020B0604020202020204" pitchFamily="34" charset="0"/>
              <a:buChar char="•"/>
              <a:defRPr/>
            </a:pPr>
            <a:endParaRPr lang="en-US" sz="1200" dirty="0">
              <a:solidFill>
                <a:srgbClr val="030304"/>
              </a:solidFill>
              <a:latin typeface="Arial" panose="020B0604020202020204"/>
              <a:sym typeface="Montserrat Regular"/>
            </a:endParaRPr>
          </a:p>
        </p:txBody>
      </p:sp>
      <p:grpSp>
        <p:nvGrpSpPr>
          <p:cNvPr id="39" name="Group 38">
            <a:extLst>
              <a:ext uri="{FF2B5EF4-FFF2-40B4-BE49-F238E27FC236}">
                <a16:creationId xmlns:a16="http://schemas.microsoft.com/office/drawing/2014/main" id="{E3073A50-C081-1802-A779-88ADF9CC9E33}"/>
              </a:ext>
            </a:extLst>
          </p:cNvPr>
          <p:cNvGrpSpPr/>
          <p:nvPr/>
        </p:nvGrpSpPr>
        <p:grpSpPr>
          <a:xfrm>
            <a:off x="7883565" y="2892029"/>
            <a:ext cx="962552" cy="1373969"/>
            <a:chOff x="9101604" y="1871273"/>
            <a:chExt cx="1856510" cy="2650026"/>
          </a:xfrm>
        </p:grpSpPr>
        <p:sp>
          <p:nvSpPr>
            <p:cNvPr id="40" name="Oval 39">
              <a:extLst>
                <a:ext uri="{FF2B5EF4-FFF2-40B4-BE49-F238E27FC236}">
                  <a16:creationId xmlns:a16="http://schemas.microsoft.com/office/drawing/2014/main" id="{CAAA83C2-B778-63E0-1C5A-4DEA063874CD}"/>
                </a:ext>
              </a:extLst>
            </p:cNvPr>
            <p:cNvSpPr/>
            <p:nvPr/>
          </p:nvSpPr>
          <p:spPr>
            <a:xfrm>
              <a:off x="9101604" y="1871273"/>
              <a:ext cx="1856510" cy="1856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IN" sz="800" kern="0" cap="all">
                <a:solidFill>
                  <a:prstClr val="white"/>
                </a:solidFill>
                <a:latin typeface="Arial" panose="020B0604020202020204"/>
                <a:sym typeface="Montserrat Regular"/>
              </a:endParaRPr>
            </a:p>
          </p:txBody>
        </p:sp>
        <p:sp>
          <p:nvSpPr>
            <p:cNvPr id="41" name="Freeform 21">
              <a:extLst>
                <a:ext uri="{FF2B5EF4-FFF2-40B4-BE49-F238E27FC236}">
                  <a16:creationId xmlns:a16="http://schemas.microsoft.com/office/drawing/2014/main" id="{88E5372C-DB92-8E4F-49DA-69D35AA07FF8}"/>
                </a:ext>
              </a:extLst>
            </p:cNvPr>
            <p:cNvSpPr>
              <a:spLocks/>
            </p:cNvSpPr>
            <p:nvPr/>
          </p:nvSpPr>
          <p:spPr bwMode="auto">
            <a:xfrm>
              <a:off x="9778276" y="2451929"/>
              <a:ext cx="503166" cy="695198"/>
            </a:xfrm>
            <a:custGeom>
              <a:avLst/>
              <a:gdLst>
                <a:gd name="T0" fmla="*/ 298 w 4153"/>
                <a:gd name="T1" fmla="*/ 0 h 5738"/>
                <a:gd name="T2" fmla="*/ 350 w 4153"/>
                <a:gd name="T3" fmla="*/ 3 h 5738"/>
                <a:gd name="T4" fmla="*/ 401 w 4153"/>
                <a:gd name="T5" fmla="*/ 18 h 5738"/>
                <a:gd name="T6" fmla="*/ 447 w 4153"/>
                <a:gd name="T7" fmla="*/ 39 h 5738"/>
                <a:gd name="T8" fmla="*/ 4004 w 4153"/>
                <a:gd name="T9" fmla="*/ 2611 h 5738"/>
                <a:gd name="T10" fmla="*/ 4047 w 4153"/>
                <a:gd name="T11" fmla="*/ 2642 h 5738"/>
                <a:gd name="T12" fmla="*/ 4083 w 4153"/>
                <a:gd name="T13" fmla="*/ 2678 h 5738"/>
                <a:gd name="T14" fmla="*/ 4114 w 4153"/>
                <a:gd name="T15" fmla="*/ 2721 h 5738"/>
                <a:gd name="T16" fmla="*/ 4135 w 4153"/>
                <a:gd name="T17" fmla="*/ 2768 h 5738"/>
                <a:gd name="T18" fmla="*/ 4148 w 4153"/>
                <a:gd name="T19" fmla="*/ 2816 h 5738"/>
                <a:gd name="T20" fmla="*/ 4153 w 4153"/>
                <a:gd name="T21" fmla="*/ 2868 h 5738"/>
                <a:gd name="T22" fmla="*/ 4148 w 4153"/>
                <a:gd name="T23" fmla="*/ 2920 h 5738"/>
                <a:gd name="T24" fmla="*/ 4135 w 4153"/>
                <a:gd name="T25" fmla="*/ 2971 h 5738"/>
                <a:gd name="T26" fmla="*/ 4114 w 4153"/>
                <a:gd name="T27" fmla="*/ 3017 h 5738"/>
                <a:gd name="T28" fmla="*/ 4085 w 4153"/>
                <a:gd name="T29" fmla="*/ 3059 h 5738"/>
                <a:gd name="T30" fmla="*/ 4047 w 4153"/>
                <a:gd name="T31" fmla="*/ 3096 h 5738"/>
                <a:gd name="T32" fmla="*/ 4004 w 4153"/>
                <a:gd name="T33" fmla="*/ 3125 h 5738"/>
                <a:gd name="T34" fmla="*/ 447 w 4153"/>
                <a:gd name="T35" fmla="*/ 5699 h 5738"/>
                <a:gd name="T36" fmla="*/ 401 w 4153"/>
                <a:gd name="T37" fmla="*/ 5720 h 5738"/>
                <a:gd name="T38" fmla="*/ 350 w 4153"/>
                <a:gd name="T39" fmla="*/ 5735 h 5738"/>
                <a:gd name="T40" fmla="*/ 298 w 4153"/>
                <a:gd name="T41" fmla="*/ 5738 h 5738"/>
                <a:gd name="T42" fmla="*/ 247 w 4153"/>
                <a:gd name="T43" fmla="*/ 5735 h 5738"/>
                <a:gd name="T44" fmla="*/ 197 w 4153"/>
                <a:gd name="T45" fmla="*/ 5720 h 5738"/>
                <a:gd name="T46" fmla="*/ 150 w 4153"/>
                <a:gd name="T47" fmla="*/ 5699 h 5738"/>
                <a:gd name="T48" fmla="*/ 106 w 4153"/>
                <a:gd name="T49" fmla="*/ 5668 h 5738"/>
                <a:gd name="T50" fmla="*/ 70 w 4153"/>
                <a:gd name="T51" fmla="*/ 5632 h 5738"/>
                <a:gd name="T52" fmla="*/ 40 w 4153"/>
                <a:gd name="T53" fmla="*/ 5589 h 5738"/>
                <a:gd name="T54" fmla="*/ 18 w 4153"/>
                <a:gd name="T55" fmla="*/ 5542 h 5738"/>
                <a:gd name="T56" fmla="*/ 5 w 4153"/>
                <a:gd name="T57" fmla="*/ 5494 h 5738"/>
                <a:gd name="T58" fmla="*/ 0 w 4153"/>
                <a:gd name="T59" fmla="*/ 5442 h 5738"/>
                <a:gd name="T60" fmla="*/ 0 w 4153"/>
                <a:gd name="T61" fmla="*/ 296 h 5738"/>
                <a:gd name="T62" fmla="*/ 5 w 4153"/>
                <a:gd name="T63" fmla="*/ 244 h 5738"/>
                <a:gd name="T64" fmla="*/ 18 w 4153"/>
                <a:gd name="T65" fmla="*/ 194 h 5738"/>
                <a:gd name="T66" fmla="*/ 40 w 4153"/>
                <a:gd name="T67" fmla="*/ 147 h 5738"/>
                <a:gd name="T68" fmla="*/ 70 w 4153"/>
                <a:gd name="T69" fmla="*/ 106 h 5738"/>
                <a:gd name="T70" fmla="*/ 106 w 4153"/>
                <a:gd name="T71" fmla="*/ 70 h 5738"/>
                <a:gd name="T72" fmla="*/ 150 w 4153"/>
                <a:gd name="T73" fmla="*/ 39 h 5738"/>
                <a:gd name="T74" fmla="*/ 197 w 4153"/>
                <a:gd name="T75" fmla="*/ 18 h 5738"/>
                <a:gd name="T76" fmla="*/ 247 w 4153"/>
                <a:gd name="T77" fmla="*/ 3 h 5738"/>
                <a:gd name="T78" fmla="*/ 298 w 4153"/>
                <a:gd name="T79" fmla="*/ 0 h 5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53" h="5738">
                  <a:moveTo>
                    <a:pt x="298" y="0"/>
                  </a:moveTo>
                  <a:lnTo>
                    <a:pt x="350" y="3"/>
                  </a:lnTo>
                  <a:lnTo>
                    <a:pt x="401" y="18"/>
                  </a:lnTo>
                  <a:lnTo>
                    <a:pt x="447" y="39"/>
                  </a:lnTo>
                  <a:lnTo>
                    <a:pt x="4004" y="2611"/>
                  </a:lnTo>
                  <a:lnTo>
                    <a:pt x="4047" y="2642"/>
                  </a:lnTo>
                  <a:lnTo>
                    <a:pt x="4083" y="2678"/>
                  </a:lnTo>
                  <a:lnTo>
                    <a:pt x="4114" y="2721"/>
                  </a:lnTo>
                  <a:lnTo>
                    <a:pt x="4135" y="2768"/>
                  </a:lnTo>
                  <a:lnTo>
                    <a:pt x="4148" y="2816"/>
                  </a:lnTo>
                  <a:lnTo>
                    <a:pt x="4153" y="2868"/>
                  </a:lnTo>
                  <a:lnTo>
                    <a:pt x="4148" y="2920"/>
                  </a:lnTo>
                  <a:lnTo>
                    <a:pt x="4135" y="2971"/>
                  </a:lnTo>
                  <a:lnTo>
                    <a:pt x="4114" y="3017"/>
                  </a:lnTo>
                  <a:lnTo>
                    <a:pt x="4085" y="3059"/>
                  </a:lnTo>
                  <a:lnTo>
                    <a:pt x="4047" y="3096"/>
                  </a:lnTo>
                  <a:lnTo>
                    <a:pt x="4004" y="3125"/>
                  </a:lnTo>
                  <a:lnTo>
                    <a:pt x="447" y="5699"/>
                  </a:lnTo>
                  <a:lnTo>
                    <a:pt x="401" y="5720"/>
                  </a:lnTo>
                  <a:lnTo>
                    <a:pt x="350" y="5735"/>
                  </a:lnTo>
                  <a:lnTo>
                    <a:pt x="298" y="5738"/>
                  </a:lnTo>
                  <a:lnTo>
                    <a:pt x="247" y="5735"/>
                  </a:lnTo>
                  <a:lnTo>
                    <a:pt x="197" y="5720"/>
                  </a:lnTo>
                  <a:lnTo>
                    <a:pt x="150" y="5699"/>
                  </a:lnTo>
                  <a:lnTo>
                    <a:pt x="106" y="5668"/>
                  </a:lnTo>
                  <a:lnTo>
                    <a:pt x="70" y="5632"/>
                  </a:lnTo>
                  <a:lnTo>
                    <a:pt x="40" y="5589"/>
                  </a:lnTo>
                  <a:lnTo>
                    <a:pt x="18" y="5542"/>
                  </a:lnTo>
                  <a:lnTo>
                    <a:pt x="5" y="5494"/>
                  </a:lnTo>
                  <a:lnTo>
                    <a:pt x="0" y="5442"/>
                  </a:lnTo>
                  <a:lnTo>
                    <a:pt x="0" y="296"/>
                  </a:lnTo>
                  <a:lnTo>
                    <a:pt x="5" y="244"/>
                  </a:lnTo>
                  <a:lnTo>
                    <a:pt x="18" y="194"/>
                  </a:lnTo>
                  <a:lnTo>
                    <a:pt x="40" y="147"/>
                  </a:lnTo>
                  <a:lnTo>
                    <a:pt x="70" y="106"/>
                  </a:lnTo>
                  <a:lnTo>
                    <a:pt x="106" y="70"/>
                  </a:lnTo>
                  <a:lnTo>
                    <a:pt x="150" y="39"/>
                  </a:lnTo>
                  <a:lnTo>
                    <a:pt x="197" y="18"/>
                  </a:lnTo>
                  <a:lnTo>
                    <a:pt x="247" y="3"/>
                  </a:lnTo>
                  <a:lnTo>
                    <a:pt x="29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39" hangingPunct="0"/>
              <a:endParaRPr lang="en-IN" sz="800" kern="0" cap="all">
                <a:solidFill>
                  <a:srgbClr val="98A1AC"/>
                </a:solidFill>
                <a:latin typeface="Arial" panose="020B0604020202020204"/>
                <a:sym typeface="Montserrat Regular"/>
              </a:endParaRPr>
            </a:p>
          </p:txBody>
        </p:sp>
        <p:sp>
          <p:nvSpPr>
            <p:cNvPr id="42" name="TextBox 41">
              <a:extLst>
                <a:ext uri="{FF2B5EF4-FFF2-40B4-BE49-F238E27FC236}">
                  <a16:creationId xmlns:a16="http://schemas.microsoft.com/office/drawing/2014/main" id="{D1E9DE63-7F0A-C398-0057-7CC557A8A3EA}"/>
                </a:ext>
              </a:extLst>
            </p:cNvPr>
            <p:cNvSpPr txBox="1"/>
            <p:nvPr/>
          </p:nvSpPr>
          <p:spPr>
            <a:xfrm>
              <a:off x="9151279" y="3710141"/>
              <a:ext cx="1757163" cy="811158"/>
            </a:xfrm>
            <a:prstGeom prst="rect">
              <a:avLst/>
            </a:prstGeom>
            <a:noFill/>
          </p:spPr>
          <p:txBody>
            <a:bodyPr wrap="square" rtlCol="0" anchor="ctr">
              <a:spAutoFit/>
            </a:bodyPr>
            <a:lstStyle/>
            <a:p>
              <a:pPr algn="ctr" defTabSz="1219139" hangingPunct="0"/>
              <a:endParaRPr lang="en-IN" sz="2133" kern="0" cap="all" dirty="0">
                <a:solidFill>
                  <a:srgbClr val="030304">
                    <a:lumMod val="65000"/>
                    <a:lumOff val="35000"/>
                  </a:srgbClr>
                </a:solidFill>
                <a:latin typeface="Arial" panose="020B0604020202020204"/>
                <a:sym typeface="Montserrat Regular"/>
              </a:endParaRPr>
            </a:p>
          </p:txBody>
        </p:sp>
      </p:grpSp>
    </p:spTree>
    <p:extLst>
      <p:ext uri="{BB962C8B-B14F-4D97-AF65-F5344CB8AC3E}">
        <p14:creationId xmlns:p14="http://schemas.microsoft.com/office/powerpoint/2010/main" val="378264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5746C-D1B0-324F-450A-837347B51F39}"/>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F883B9F-15EE-A956-3D60-FB381290825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3618" b="13618"/>
          <a:stretch/>
        </p:blipFill>
        <p:spPr>
          <a:xfrm>
            <a:off x="1" y="20606"/>
            <a:ext cx="12192001" cy="5901460"/>
          </a:xfrm>
        </p:spPr>
      </p:pic>
      <p:sp>
        <p:nvSpPr>
          <p:cNvPr id="3" name="Text Placeholder 2">
            <a:extLst>
              <a:ext uri="{FF2B5EF4-FFF2-40B4-BE49-F238E27FC236}">
                <a16:creationId xmlns:a16="http://schemas.microsoft.com/office/drawing/2014/main" id="{709D5BF3-D304-FCD7-E1B8-EAD95904386E}"/>
              </a:ext>
            </a:extLst>
          </p:cNvPr>
          <p:cNvSpPr>
            <a:spLocks noGrp="1"/>
          </p:cNvSpPr>
          <p:nvPr>
            <p:ph type="body" sz="quarter" idx="11"/>
          </p:nvPr>
        </p:nvSpPr>
        <p:spPr>
          <a:xfrm>
            <a:off x="276906" y="1931323"/>
            <a:ext cx="4916487" cy="604583"/>
          </a:xfrm>
        </p:spPr>
        <p:txBody>
          <a:bodyPr/>
          <a:lstStyle/>
          <a:p>
            <a:r>
              <a:rPr lang="en-ZA" sz="8000" dirty="0">
                <a:solidFill>
                  <a:schemeClr val="accent1"/>
                </a:solidFill>
              </a:rPr>
              <a:t>PART B</a:t>
            </a:r>
          </a:p>
        </p:txBody>
      </p:sp>
      <p:sp>
        <p:nvSpPr>
          <p:cNvPr id="4" name="Text Placeholder 3">
            <a:extLst>
              <a:ext uri="{FF2B5EF4-FFF2-40B4-BE49-F238E27FC236}">
                <a16:creationId xmlns:a16="http://schemas.microsoft.com/office/drawing/2014/main" id="{18E20587-5798-E6BF-C9E6-7DCDD7530CFC}"/>
              </a:ext>
            </a:extLst>
          </p:cNvPr>
          <p:cNvSpPr>
            <a:spLocks noGrp="1"/>
          </p:cNvSpPr>
          <p:nvPr>
            <p:ph type="body" sz="quarter" idx="12"/>
          </p:nvPr>
        </p:nvSpPr>
        <p:spPr>
          <a:xfrm>
            <a:off x="276906" y="2971335"/>
            <a:ext cx="7658781" cy="1987916"/>
          </a:xfrm>
        </p:spPr>
        <p:txBody>
          <a:bodyPr/>
          <a:lstStyle/>
          <a:p>
            <a:r>
              <a:rPr lang="en-ZA" sz="3200" dirty="0">
                <a:solidFill>
                  <a:srgbClr val="DF6626"/>
                </a:solidFill>
              </a:rPr>
              <a:t>ORGANISATIONAL </a:t>
            </a:r>
          </a:p>
          <a:p>
            <a:r>
              <a:rPr lang="en-ZA" sz="3200" dirty="0">
                <a:solidFill>
                  <a:srgbClr val="DF6626"/>
                </a:solidFill>
              </a:rPr>
              <a:t>PERFORMANCE 2024/25</a:t>
            </a:r>
            <a:endParaRPr lang="en-ZA" dirty="0">
              <a:solidFill>
                <a:srgbClr val="DF6626"/>
              </a:solidFill>
            </a:endParaRPr>
          </a:p>
        </p:txBody>
      </p:sp>
      <p:pic>
        <p:nvPicPr>
          <p:cNvPr id="16" name="Picture 15" descr="A logo with hands in a circle&#10;&#10;AI-generated content may be incorrect.">
            <a:extLst>
              <a:ext uri="{FF2B5EF4-FFF2-40B4-BE49-F238E27FC236}">
                <a16:creationId xmlns:a16="http://schemas.microsoft.com/office/drawing/2014/main" id="{9160CB3E-2E1C-CF00-695A-B4DFD95DA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43"/>
            <a:ext cx="1577067" cy="1209480"/>
          </a:xfrm>
          <a:prstGeom prst="rect">
            <a:avLst/>
          </a:prstGeom>
        </p:spPr>
      </p:pic>
    </p:spTree>
    <p:extLst>
      <p:ext uri="{BB962C8B-B14F-4D97-AF65-F5344CB8AC3E}">
        <p14:creationId xmlns:p14="http://schemas.microsoft.com/office/powerpoint/2010/main" val="1672193497"/>
      </p:ext>
    </p:extLst>
  </p:cSld>
  <p:clrMapOvr>
    <a:masterClrMapping/>
  </p:clrMapOvr>
</p:sld>
</file>

<file path=ppt/theme/theme1.xml><?xml version="1.0" encoding="utf-8"?>
<a:theme xmlns:a="http://schemas.openxmlformats.org/drawingml/2006/main" name="1_Office Theme">
  <a:themeElements>
    <a:clrScheme name="Services SETA Colours">
      <a:dk1>
        <a:srgbClr val="030304"/>
      </a:dk1>
      <a:lt1>
        <a:sysClr val="window" lastClr="FFFFFF"/>
      </a:lt1>
      <a:dk2>
        <a:srgbClr val="3C3C3C"/>
      </a:dk2>
      <a:lt2>
        <a:srgbClr val="E7E6E6"/>
      </a:lt2>
      <a:accent1>
        <a:srgbClr val="DD5E15"/>
      </a:accent1>
      <a:accent2>
        <a:srgbClr val="ED7D31"/>
      </a:accent2>
      <a:accent3>
        <a:srgbClr val="A5A5A5"/>
      </a:accent3>
      <a:accent4>
        <a:srgbClr val="C72124"/>
      </a:accent4>
      <a:accent5>
        <a:srgbClr val="6EC5B8"/>
      </a:accent5>
      <a:accent6>
        <a:srgbClr val="FFAC00"/>
      </a:accent6>
      <a:hlink>
        <a:srgbClr val="BEDD95"/>
      </a:hlink>
      <a:folHlink>
        <a:srgbClr val="E2D4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1296</Words>
  <Application>Microsoft Office PowerPoint</Application>
  <PresentationFormat>Widescreen</PresentationFormat>
  <Paragraphs>254</Paragraphs>
  <Slides>21</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Arial Nova Light</vt:lpstr>
      <vt:lpstr>Century Gothic</vt:lpstr>
      <vt:lpstr>Helvetica Neue Medium</vt:lpstr>
      <vt:lpstr>Lato</vt:lpstr>
      <vt:lpstr>Roboto</vt:lpstr>
      <vt:lpstr>1_Office Theme</vt:lpstr>
      <vt:lpstr>PowerPoint Presentation</vt:lpstr>
      <vt:lpstr>PowerPoint Presentation</vt:lpstr>
      <vt:lpstr>AGM Theme 2024-25</vt:lpstr>
      <vt:lpstr>Agenda</vt:lpstr>
      <vt:lpstr>PowerPoint Presentation</vt:lpstr>
      <vt:lpstr>A.1 Our Vision</vt:lpstr>
      <vt:lpstr> D.2 Vision 2025</vt:lpstr>
      <vt:lpstr>PowerPoint Presentation</vt:lpstr>
      <vt:lpstr>PowerPoint Presentation</vt:lpstr>
      <vt:lpstr>Yearly Organisational Performance</vt:lpstr>
      <vt:lpstr>B.2 Overall Performance_77% Achievement </vt:lpstr>
      <vt:lpstr>B.4 Performance Highlights</vt:lpstr>
      <vt:lpstr>B.5 Transformation Imperatives</vt:lpstr>
      <vt:lpstr>B.3 Overall Performance_77% Achievement</vt:lpstr>
      <vt:lpstr>PowerPoint Presentation</vt:lpstr>
      <vt:lpstr>PowerPoint Presentation</vt:lpstr>
      <vt:lpstr>PowerPoint Presentation</vt:lpstr>
      <vt:lpstr>PowerPoint Presentation</vt:lpstr>
      <vt:lpstr>PowerPoint Presentation</vt:lpstr>
      <vt:lpstr>D.3 FUTURE INSIGHTS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Abram Tseka</dc:creator>
  <cp:lastModifiedBy>Abram Tseka</cp:lastModifiedBy>
  <cp:revision>1</cp:revision>
  <dcterms:created xsi:type="dcterms:W3CDTF">2025-12-09T07:46:43Z</dcterms:created>
  <dcterms:modified xsi:type="dcterms:W3CDTF">2025-12-09T07:49:43Z</dcterms:modified>
</cp:coreProperties>
</file>