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55" r:id="rId2"/>
    <p:sldId id="4248" r:id="rId3"/>
    <p:sldId id="4250" r:id="rId4"/>
    <p:sldId id="4198" r:id="rId5"/>
    <p:sldId id="4249" r:id="rId6"/>
    <p:sldId id="4252" r:id="rId7"/>
    <p:sldId id="4244" r:id="rId8"/>
    <p:sldId id="4253" r:id="rId9"/>
    <p:sldId id="4246" r:id="rId10"/>
    <p:sldId id="4247" r:id="rId11"/>
    <p:sldId id="425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w To Use th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A44F8-1DAA-4067-B6F8-904102BAB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FFD046-4973-42A6-9746-66568737B984}"/>
              </a:ext>
            </a:extLst>
          </p:cNvPr>
          <p:cNvSpPr/>
          <p:nvPr userDrawn="1"/>
        </p:nvSpPr>
        <p:spPr>
          <a:xfrm>
            <a:off x="658604" y="2678322"/>
            <a:ext cx="3195549" cy="193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8CD63C7-40CF-48AC-98A8-CE0228CFA60A}"/>
              </a:ext>
            </a:extLst>
          </p:cNvPr>
          <p:cNvSpPr/>
          <p:nvPr userDrawn="1"/>
        </p:nvSpPr>
        <p:spPr>
          <a:xfrm>
            <a:off x="1249589" y="2989768"/>
            <a:ext cx="2021427" cy="10668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EC7FE-B80D-4595-B2DD-77CE3F325E85}"/>
              </a:ext>
            </a:extLst>
          </p:cNvPr>
          <p:cNvSpPr txBox="1"/>
          <p:nvPr userDrawn="1"/>
        </p:nvSpPr>
        <p:spPr>
          <a:xfrm>
            <a:off x="658606" y="1335169"/>
            <a:ext cx="8391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j-lt"/>
                <a:ea typeface="Roboto"/>
                <a:cs typeface="Roboto"/>
                <a:sym typeface="Roboto"/>
              </a:rPr>
              <a:t>How to replace images on front and back cover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olour Shader">
            <a:extLst>
              <a:ext uri="{FF2B5EF4-FFF2-40B4-BE49-F238E27FC236}">
                <a16:creationId xmlns:a16="http://schemas.microsoft.com/office/drawing/2014/main" id="{AFCAEF9F-4FD3-46FB-BF2E-4631811B1ED0}"/>
              </a:ext>
            </a:extLst>
          </p:cNvPr>
          <p:cNvSpPr/>
          <p:nvPr userDrawn="1"/>
        </p:nvSpPr>
        <p:spPr>
          <a:xfrm>
            <a:off x="847658" y="2995594"/>
            <a:ext cx="2025015" cy="1062543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pSp>
        <p:nvGrpSpPr>
          <p:cNvPr id="7" name="Logo Group">
            <a:extLst>
              <a:ext uri="{FF2B5EF4-FFF2-40B4-BE49-F238E27FC236}">
                <a16:creationId xmlns:a16="http://schemas.microsoft.com/office/drawing/2014/main" id="{3F5029EA-62C4-42DB-8AC8-7B5A256AE5A4}"/>
              </a:ext>
            </a:extLst>
          </p:cNvPr>
          <p:cNvGrpSpPr/>
          <p:nvPr userDrawn="1"/>
        </p:nvGrpSpPr>
        <p:grpSpPr>
          <a:xfrm>
            <a:off x="1220191" y="2993157"/>
            <a:ext cx="2054415" cy="1265849"/>
            <a:chOff x="-177007" y="-516011"/>
            <a:chExt cx="12369007" cy="7621291"/>
          </a:xfrm>
        </p:grpSpPr>
        <p:grpSp>
          <p:nvGrpSpPr>
            <p:cNvPr id="8" name="Full Name">
              <a:extLst>
                <a:ext uri="{FF2B5EF4-FFF2-40B4-BE49-F238E27FC236}">
                  <a16:creationId xmlns:a16="http://schemas.microsoft.com/office/drawing/2014/main" id="{9E8BB8D8-1043-4049-A5BF-9E53C9541D9E}"/>
                </a:ext>
              </a:extLst>
            </p:cNvPr>
            <p:cNvGrpSpPr/>
            <p:nvPr userDrawn="1"/>
          </p:nvGrpSpPr>
          <p:grpSpPr>
            <a:xfrm>
              <a:off x="-177007" y="5901460"/>
              <a:ext cx="12369007" cy="1203820"/>
              <a:chOff x="-177007" y="5654180"/>
              <a:chExt cx="12369007" cy="120382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52F782D-BA78-4AAA-8F52-9855E5362E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2604" b="37228"/>
              <a:stretch/>
            </p:blipFill>
            <p:spPr>
              <a:xfrm>
                <a:off x="0" y="5654180"/>
                <a:ext cx="12192000" cy="120382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2E0B6EB-08A6-4D0C-8C82-9D85A55DDD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7007" y="6130904"/>
                <a:ext cx="4723164" cy="268138"/>
              </a:xfrm>
              <a:prstGeom prst="rect">
                <a:avLst/>
              </a:prstGeom>
            </p:spPr>
          </p:pic>
        </p:grpSp>
        <p:grpSp>
          <p:nvGrpSpPr>
            <p:cNvPr id="9" name="Logo">
              <a:extLst>
                <a:ext uri="{FF2B5EF4-FFF2-40B4-BE49-F238E27FC236}">
                  <a16:creationId xmlns:a16="http://schemas.microsoft.com/office/drawing/2014/main" id="{A0A65C2D-1E4F-45CB-80B2-20112D672B98}"/>
                </a:ext>
              </a:extLst>
            </p:cNvPr>
            <p:cNvGrpSpPr/>
            <p:nvPr userDrawn="1"/>
          </p:nvGrpSpPr>
          <p:grpSpPr>
            <a:xfrm>
              <a:off x="0" y="-516011"/>
              <a:ext cx="2326547" cy="2127025"/>
              <a:chOff x="0" y="-516011"/>
              <a:chExt cx="2326547" cy="2127025"/>
            </a:xfrm>
          </p:grpSpPr>
          <p:sp>
            <p:nvSpPr>
              <p:cNvPr id="10" name="Logo Holder">
                <a:extLst>
                  <a:ext uri="{FF2B5EF4-FFF2-40B4-BE49-F238E27FC236}">
                    <a16:creationId xmlns:a16="http://schemas.microsoft.com/office/drawing/2014/main" id="{EDC463B1-6238-4CA5-B15C-48A6ECB16C79}"/>
                  </a:ext>
                </a:extLst>
              </p:cNvPr>
              <p:cNvSpPr/>
              <p:nvPr/>
            </p:nvSpPr>
            <p:spPr>
              <a:xfrm rot="10800000" flipH="1">
                <a:off x="0" y="-516011"/>
                <a:ext cx="2326547" cy="2127025"/>
              </a:xfrm>
              <a:prstGeom prst="round1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pic>
            <p:nvPicPr>
              <p:cNvPr id="11" name="Logo">
                <a:extLst>
                  <a:ext uri="{FF2B5EF4-FFF2-40B4-BE49-F238E27FC236}">
                    <a16:creationId xmlns:a16="http://schemas.microsoft.com/office/drawing/2014/main" id="{42EF8FE1-18A3-47B4-9ECB-8CC531FF1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151" y="-366493"/>
                <a:ext cx="1460320" cy="1703702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5507F17-0A0C-41D3-A325-9528A7FFF146}"/>
              </a:ext>
            </a:extLst>
          </p:cNvPr>
          <p:cNvSpPr txBox="1"/>
          <p:nvPr userDrawn="1"/>
        </p:nvSpPr>
        <p:spPr>
          <a:xfrm>
            <a:off x="658605" y="2188384"/>
            <a:ext cx="3195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j-lt"/>
                <a:ea typeface="Roboto"/>
                <a:cs typeface="Roboto"/>
                <a:sym typeface="Roboto"/>
              </a:rPr>
              <a:t>Step 1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F2120A-82C1-4EC9-B40F-D30A1D1A12F3}"/>
              </a:ext>
            </a:extLst>
          </p:cNvPr>
          <p:cNvSpPr txBox="1"/>
          <p:nvPr userDrawn="1"/>
        </p:nvSpPr>
        <p:spPr>
          <a:xfrm>
            <a:off x="658605" y="4806361"/>
            <a:ext cx="31955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  <a:ea typeface="Roboto"/>
                <a:cs typeface="Roboto"/>
                <a:sym typeface="Roboto"/>
              </a:rPr>
              <a:t>Move the colour shader to the side 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F348E8-BB70-4EF8-B03D-E9E4C81846DE}"/>
              </a:ext>
            </a:extLst>
          </p:cNvPr>
          <p:cNvCxnSpPr>
            <a:cxnSpLocks/>
          </p:cNvCxnSpPr>
          <p:nvPr userDrawn="1"/>
        </p:nvCxnSpPr>
        <p:spPr>
          <a:xfrm flipH="1">
            <a:off x="2608337" y="2842379"/>
            <a:ext cx="964523" cy="508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558EABD-7EC3-446F-A3DD-99CBE00D679F}"/>
              </a:ext>
            </a:extLst>
          </p:cNvPr>
          <p:cNvSpPr/>
          <p:nvPr userDrawn="1"/>
        </p:nvSpPr>
        <p:spPr>
          <a:xfrm>
            <a:off x="4131980" y="2675885"/>
            <a:ext cx="3195549" cy="193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grpSp>
        <p:nvGrpSpPr>
          <p:cNvPr id="24" name="Logo Group">
            <a:extLst>
              <a:ext uri="{FF2B5EF4-FFF2-40B4-BE49-F238E27FC236}">
                <a16:creationId xmlns:a16="http://schemas.microsoft.com/office/drawing/2014/main" id="{40653A24-A9FE-4560-8CA7-105A16DC0D16}"/>
              </a:ext>
            </a:extLst>
          </p:cNvPr>
          <p:cNvGrpSpPr/>
          <p:nvPr userDrawn="1"/>
        </p:nvGrpSpPr>
        <p:grpSpPr>
          <a:xfrm>
            <a:off x="4693566" y="2990721"/>
            <a:ext cx="2054415" cy="1265849"/>
            <a:chOff x="-177007" y="-516011"/>
            <a:chExt cx="12369007" cy="7621291"/>
          </a:xfrm>
        </p:grpSpPr>
        <p:grpSp>
          <p:nvGrpSpPr>
            <p:cNvPr id="25" name="Full Name">
              <a:extLst>
                <a:ext uri="{FF2B5EF4-FFF2-40B4-BE49-F238E27FC236}">
                  <a16:creationId xmlns:a16="http://schemas.microsoft.com/office/drawing/2014/main" id="{B272BE13-C59F-4525-87F1-6FCFC9D459C8}"/>
                </a:ext>
              </a:extLst>
            </p:cNvPr>
            <p:cNvGrpSpPr/>
            <p:nvPr userDrawn="1"/>
          </p:nvGrpSpPr>
          <p:grpSpPr>
            <a:xfrm>
              <a:off x="-177007" y="5901460"/>
              <a:ext cx="12369007" cy="1203820"/>
              <a:chOff x="-177007" y="5654180"/>
              <a:chExt cx="12369007" cy="120382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C10EAED-8C8F-41BE-A773-3F36C03C6D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2604" b="37228"/>
              <a:stretch/>
            </p:blipFill>
            <p:spPr>
              <a:xfrm>
                <a:off x="0" y="5654180"/>
                <a:ext cx="12192000" cy="120382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CB5EB07-20AE-4C06-8161-EB851D351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7007" y="6130904"/>
                <a:ext cx="4723164" cy="268138"/>
              </a:xfrm>
              <a:prstGeom prst="rect">
                <a:avLst/>
              </a:prstGeom>
            </p:spPr>
          </p:pic>
        </p:grpSp>
        <p:grpSp>
          <p:nvGrpSpPr>
            <p:cNvPr id="26" name="Logo">
              <a:extLst>
                <a:ext uri="{FF2B5EF4-FFF2-40B4-BE49-F238E27FC236}">
                  <a16:creationId xmlns:a16="http://schemas.microsoft.com/office/drawing/2014/main" id="{99EB0225-3FBC-4262-886F-9E5C47D17787}"/>
                </a:ext>
              </a:extLst>
            </p:cNvPr>
            <p:cNvGrpSpPr/>
            <p:nvPr userDrawn="1"/>
          </p:nvGrpSpPr>
          <p:grpSpPr>
            <a:xfrm>
              <a:off x="0" y="-516011"/>
              <a:ext cx="2326547" cy="2127025"/>
              <a:chOff x="0" y="-516011"/>
              <a:chExt cx="2326547" cy="2127025"/>
            </a:xfrm>
          </p:grpSpPr>
          <p:sp>
            <p:nvSpPr>
              <p:cNvPr id="27" name="Logo Holder">
                <a:extLst>
                  <a:ext uri="{FF2B5EF4-FFF2-40B4-BE49-F238E27FC236}">
                    <a16:creationId xmlns:a16="http://schemas.microsoft.com/office/drawing/2014/main" id="{C45C9353-B7D9-47C2-806C-A67114423C80}"/>
                  </a:ext>
                </a:extLst>
              </p:cNvPr>
              <p:cNvSpPr/>
              <p:nvPr/>
            </p:nvSpPr>
            <p:spPr>
              <a:xfrm rot="10800000" flipH="1">
                <a:off x="0" y="-516011"/>
                <a:ext cx="2326547" cy="2127025"/>
              </a:xfrm>
              <a:prstGeom prst="round1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pic>
            <p:nvPicPr>
              <p:cNvPr id="28" name="Logo">
                <a:extLst>
                  <a:ext uri="{FF2B5EF4-FFF2-40B4-BE49-F238E27FC236}">
                    <a16:creationId xmlns:a16="http://schemas.microsoft.com/office/drawing/2014/main" id="{596DC57F-CBB6-4025-9DC6-563F16F3B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151" y="-366493"/>
                <a:ext cx="1460320" cy="1703702"/>
              </a:xfrm>
              <a:prstGeom prst="rect">
                <a:avLst/>
              </a:prstGeom>
            </p:spPr>
          </p:pic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69BA81A-2025-4C42-B228-F1DAA917CC6A}"/>
              </a:ext>
            </a:extLst>
          </p:cNvPr>
          <p:cNvSpPr txBox="1"/>
          <p:nvPr userDrawn="1"/>
        </p:nvSpPr>
        <p:spPr>
          <a:xfrm>
            <a:off x="4131978" y="2188528"/>
            <a:ext cx="3195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j-lt"/>
                <a:ea typeface="Roboto"/>
                <a:cs typeface="Roboto"/>
                <a:sym typeface="Roboto"/>
              </a:rPr>
              <a:t>Step 2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C179ECA-B379-4E66-8E5B-CADEC06B8B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1"/>
          <a:stretch/>
        </p:blipFill>
        <p:spPr>
          <a:xfrm>
            <a:off x="4722966" y="2994079"/>
            <a:ext cx="2025015" cy="1062543"/>
          </a:xfrm>
          <a:prstGeom prst="rect">
            <a:avLst/>
          </a:prstGeom>
        </p:spPr>
      </p:pic>
      <p:sp>
        <p:nvSpPr>
          <p:cNvPr id="23" name="Colour Shader">
            <a:extLst>
              <a:ext uri="{FF2B5EF4-FFF2-40B4-BE49-F238E27FC236}">
                <a16:creationId xmlns:a16="http://schemas.microsoft.com/office/drawing/2014/main" id="{7C242A3F-8A28-432C-9676-D140CDA7428E}"/>
              </a:ext>
            </a:extLst>
          </p:cNvPr>
          <p:cNvSpPr/>
          <p:nvPr userDrawn="1"/>
        </p:nvSpPr>
        <p:spPr>
          <a:xfrm>
            <a:off x="4722299" y="2989768"/>
            <a:ext cx="2025015" cy="1069291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EC5581-EC2C-4B1E-9013-3BF072C31875}"/>
              </a:ext>
            </a:extLst>
          </p:cNvPr>
          <p:cNvCxnSpPr>
            <a:cxnSpLocks/>
          </p:cNvCxnSpPr>
          <p:nvPr userDrawn="1"/>
        </p:nvCxnSpPr>
        <p:spPr>
          <a:xfrm flipH="1">
            <a:off x="6170518" y="2801379"/>
            <a:ext cx="964523" cy="508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DD783DB-E0D8-4345-8BC9-9C3C4497E434}"/>
              </a:ext>
            </a:extLst>
          </p:cNvPr>
          <p:cNvGrpSpPr/>
          <p:nvPr userDrawn="1"/>
        </p:nvGrpSpPr>
        <p:grpSpPr>
          <a:xfrm>
            <a:off x="4724265" y="2989769"/>
            <a:ext cx="386425" cy="353287"/>
            <a:chOff x="3209791" y="3073708"/>
            <a:chExt cx="386425" cy="353286"/>
          </a:xfrm>
        </p:grpSpPr>
        <p:sp>
          <p:nvSpPr>
            <p:cNvPr id="35" name="Logo Holder">
              <a:extLst>
                <a:ext uri="{FF2B5EF4-FFF2-40B4-BE49-F238E27FC236}">
                  <a16:creationId xmlns:a16="http://schemas.microsoft.com/office/drawing/2014/main" id="{C47AC1A2-E06E-4102-B188-BE699450C9ED}"/>
                </a:ext>
              </a:extLst>
            </p:cNvPr>
            <p:cNvSpPr/>
            <p:nvPr userDrawn="1"/>
          </p:nvSpPr>
          <p:spPr>
            <a:xfrm rot="10800000" flipH="1">
              <a:off x="3209791" y="3073708"/>
              <a:ext cx="386425" cy="353286"/>
            </a:xfrm>
            <a:prstGeom prst="round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pic>
          <p:nvPicPr>
            <p:cNvPr id="36" name="Logo">
              <a:extLst>
                <a:ext uri="{FF2B5EF4-FFF2-40B4-BE49-F238E27FC236}">
                  <a16:creationId xmlns:a16="http://schemas.microsoft.com/office/drawing/2014/main" id="{BF6B108A-FB25-47C9-92C2-1D8191C84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029" y="3098542"/>
              <a:ext cx="242550" cy="282975"/>
            </a:xfrm>
            <a:prstGeom prst="rect">
              <a:avLst/>
            </a:prstGeom>
          </p:spPr>
        </p:pic>
      </p:grpSp>
      <p:sp>
        <p:nvSpPr>
          <p:cNvPr id="39" name="Sub-Header">
            <a:extLst>
              <a:ext uri="{FF2B5EF4-FFF2-40B4-BE49-F238E27FC236}">
                <a16:creationId xmlns:a16="http://schemas.microsoft.com/office/drawing/2014/main" id="{20100689-7F75-4E5B-B113-49B555C6D8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9242" y="3480439"/>
            <a:ext cx="1221279" cy="1787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Services SETA</a:t>
            </a:r>
            <a:endParaRPr lang="en-ZA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E283CEE-847E-44B2-B944-73C9569ACADE}"/>
              </a:ext>
            </a:extLst>
          </p:cNvPr>
          <p:cNvSpPr/>
          <p:nvPr userDrawn="1"/>
        </p:nvSpPr>
        <p:spPr>
          <a:xfrm flipH="1">
            <a:off x="4903522" y="3499353"/>
            <a:ext cx="45719" cy="3013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sp>
        <p:nvSpPr>
          <p:cNvPr id="42" name="Sub-Header">
            <a:extLst>
              <a:ext uri="{FF2B5EF4-FFF2-40B4-BE49-F238E27FC236}">
                <a16:creationId xmlns:a16="http://schemas.microsoft.com/office/drawing/2014/main" id="{24D950C6-D551-4437-BE8F-EC782A84E9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49242" y="3668033"/>
            <a:ext cx="1221279" cy="12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Moving Forward</a:t>
            </a:r>
            <a:endParaRPr lang="en-ZA" dirty="0"/>
          </a:p>
        </p:txBody>
      </p:sp>
      <p:sp>
        <p:nvSpPr>
          <p:cNvPr id="43" name="Sub-Header">
            <a:extLst>
              <a:ext uri="{FF2B5EF4-FFF2-40B4-BE49-F238E27FC236}">
                <a16:creationId xmlns:a16="http://schemas.microsoft.com/office/drawing/2014/main" id="{294C075B-AF33-41F7-98B7-38D6C54EC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8635" y="3508878"/>
            <a:ext cx="1221279" cy="1787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Services SETA</a:t>
            </a:r>
            <a:endParaRPr lang="en-ZA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705E6D6-D799-40F6-8C43-61211A768B35}"/>
              </a:ext>
            </a:extLst>
          </p:cNvPr>
          <p:cNvSpPr/>
          <p:nvPr userDrawn="1"/>
        </p:nvSpPr>
        <p:spPr>
          <a:xfrm flipH="1">
            <a:off x="1462917" y="3527791"/>
            <a:ext cx="45719" cy="3013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sp>
        <p:nvSpPr>
          <p:cNvPr id="45" name="Sub-Header">
            <a:extLst>
              <a:ext uri="{FF2B5EF4-FFF2-40B4-BE49-F238E27FC236}">
                <a16:creationId xmlns:a16="http://schemas.microsoft.com/office/drawing/2014/main" id="{0E2E7C6A-8D28-4C74-A4D7-63EA08C856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8635" y="3696470"/>
            <a:ext cx="1221279" cy="12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Moving Forward</a:t>
            </a:r>
            <a:endParaRPr lang="en-ZA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E65BA-B635-4232-94BD-CB8B3936D24E}"/>
              </a:ext>
            </a:extLst>
          </p:cNvPr>
          <p:cNvSpPr txBox="1"/>
          <p:nvPr userDrawn="1"/>
        </p:nvSpPr>
        <p:spPr>
          <a:xfrm>
            <a:off x="4131978" y="4830522"/>
            <a:ext cx="31955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  <a:ea typeface="Roboto"/>
                <a:cs typeface="Roboto"/>
                <a:sym typeface="Roboto"/>
              </a:rPr>
              <a:t>Insert your image to the image holder and put back your colour shader in place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7" name="Full Logo Name">
            <a:extLst>
              <a:ext uri="{FF2B5EF4-FFF2-40B4-BE49-F238E27FC236}">
                <a16:creationId xmlns:a16="http://schemas.microsoft.com/office/drawing/2014/main" id="{E08E65CF-CA8A-4E77-939A-AB2496C315D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52" y="3049226"/>
            <a:ext cx="805331" cy="45719"/>
          </a:xfrm>
          <a:prstGeom prst="rect">
            <a:avLst/>
          </a:prstGeom>
        </p:spPr>
      </p:pic>
      <p:pic>
        <p:nvPicPr>
          <p:cNvPr id="48" name="Full Logo Name">
            <a:extLst>
              <a:ext uri="{FF2B5EF4-FFF2-40B4-BE49-F238E27FC236}">
                <a16:creationId xmlns:a16="http://schemas.microsoft.com/office/drawing/2014/main" id="{30B6AF77-F5E2-4874-8259-A760A13964B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88" y="3071755"/>
            <a:ext cx="805331" cy="4571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AC1786D-A8F8-45D5-9B84-7ECF8FD8294D}"/>
              </a:ext>
            </a:extLst>
          </p:cNvPr>
          <p:cNvSpPr txBox="1"/>
          <p:nvPr userDrawn="1"/>
        </p:nvSpPr>
        <p:spPr>
          <a:xfrm>
            <a:off x="658604" y="398211"/>
            <a:ext cx="87808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How to use the Template</a:t>
            </a:r>
            <a:endParaRPr lang="en-Z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4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4D2A5E0-44A9-4AB5-B247-640DCAC2C0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" y="1"/>
            <a:ext cx="12192001" cy="590146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10" name="Colour Shader">
            <a:extLst>
              <a:ext uri="{FF2B5EF4-FFF2-40B4-BE49-F238E27FC236}">
                <a16:creationId xmlns:a16="http://schemas.microsoft.com/office/drawing/2014/main" id="{5156780D-377C-40A0-AD03-282EF951A410}"/>
              </a:ext>
            </a:extLst>
          </p:cNvPr>
          <p:cNvSpPr/>
          <p:nvPr userDrawn="1"/>
        </p:nvSpPr>
        <p:spPr>
          <a:xfrm>
            <a:off x="-3" y="-19051"/>
            <a:ext cx="12192000" cy="6877051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pSp>
        <p:nvGrpSpPr>
          <p:cNvPr id="2" name="Logo Group">
            <a:extLst>
              <a:ext uri="{FF2B5EF4-FFF2-40B4-BE49-F238E27FC236}">
                <a16:creationId xmlns:a16="http://schemas.microsoft.com/office/drawing/2014/main" id="{439CDA01-F028-4D49-A63C-3B5E9054CC56}"/>
              </a:ext>
            </a:extLst>
          </p:cNvPr>
          <p:cNvGrpSpPr/>
          <p:nvPr userDrawn="1"/>
        </p:nvGrpSpPr>
        <p:grpSpPr>
          <a:xfrm>
            <a:off x="-177009" y="149520"/>
            <a:ext cx="12369007" cy="6974811"/>
            <a:chOff x="-177007" y="130469"/>
            <a:chExt cx="12369007" cy="6974811"/>
          </a:xfrm>
        </p:grpSpPr>
        <p:grpSp>
          <p:nvGrpSpPr>
            <p:cNvPr id="6" name="Full Name"/>
            <p:cNvGrpSpPr/>
            <p:nvPr userDrawn="1"/>
          </p:nvGrpSpPr>
          <p:grpSpPr>
            <a:xfrm>
              <a:off x="-177007" y="5901460"/>
              <a:ext cx="12369007" cy="1203820"/>
              <a:chOff x="-177007" y="5654180"/>
              <a:chExt cx="12369007" cy="120382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t="22604" b="37228"/>
              <a:stretch/>
            </p:blipFill>
            <p:spPr>
              <a:xfrm>
                <a:off x="0" y="5654180"/>
                <a:ext cx="12192000" cy="120382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7007" y="6130904"/>
                <a:ext cx="4723164" cy="268138"/>
              </a:xfrm>
              <a:prstGeom prst="rect">
                <a:avLst/>
              </a:prstGeom>
            </p:spPr>
          </p:pic>
        </p:grpSp>
        <p:pic>
          <p:nvPicPr>
            <p:cNvPr id="5" name="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50" y="130469"/>
              <a:ext cx="1460317" cy="1703704"/>
            </a:xfrm>
            <a:prstGeom prst="rect">
              <a:avLst/>
            </a:prstGeom>
          </p:spPr>
        </p:pic>
      </p:grpSp>
      <p:sp>
        <p:nvSpPr>
          <p:cNvPr id="15" name="Line">
            <a:extLst>
              <a:ext uri="{FF2B5EF4-FFF2-40B4-BE49-F238E27FC236}">
                <a16:creationId xmlns:a16="http://schemas.microsoft.com/office/drawing/2014/main" id="{746B74E1-5BA0-434B-B599-E1DCC066F08B}"/>
              </a:ext>
            </a:extLst>
          </p:cNvPr>
          <p:cNvSpPr/>
          <p:nvPr userDrawn="1"/>
        </p:nvSpPr>
        <p:spPr>
          <a:xfrm>
            <a:off x="1055688" y="2669044"/>
            <a:ext cx="60048" cy="26713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6" name="Sub-Header">
            <a:extLst>
              <a:ext uri="{FF2B5EF4-FFF2-40B4-BE49-F238E27FC236}">
                <a16:creationId xmlns:a16="http://schemas.microsoft.com/office/drawing/2014/main" id="{5E74986E-E71B-49FE-B9BB-21ACB43918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814" y="2669046"/>
            <a:ext cx="4916487" cy="604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  <a:endParaRPr lang="en-ZA" dirty="0"/>
          </a:p>
        </p:txBody>
      </p:sp>
      <p:sp>
        <p:nvSpPr>
          <p:cNvPr id="19" name="Header">
            <a:extLst>
              <a:ext uri="{FF2B5EF4-FFF2-40B4-BE49-F238E27FC236}">
                <a16:creationId xmlns:a16="http://schemas.microsoft.com/office/drawing/2014/main" id="{CF0B907F-E03A-4929-92E9-30A0F51559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0814" y="3392306"/>
            <a:ext cx="4916487" cy="46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Sub-Header</a:t>
            </a:r>
            <a:endParaRPr lang="en-ZA" dirty="0"/>
          </a:p>
        </p:txBody>
      </p:sp>
      <p:sp>
        <p:nvSpPr>
          <p:cNvPr id="20" name="Header">
            <a:extLst>
              <a:ext uri="{FF2B5EF4-FFF2-40B4-BE49-F238E27FC236}">
                <a16:creationId xmlns:a16="http://schemas.microsoft.com/office/drawing/2014/main" id="{3F4BD6C0-0C82-41D5-8F0A-FCFDE4119A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0812" y="4360314"/>
            <a:ext cx="2126845" cy="46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By</a:t>
            </a:r>
            <a:endParaRPr lang="en-ZA" dirty="0"/>
          </a:p>
        </p:txBody>
      </p:sp>
      <p:sp>
        <p:nvSpPr>
          <p:cNvPr id="21" name="Header">
            <a:extLst>
              <a:ext uri="{FF2B5EF4-FFF2-40B4-BE49-F238E27FC236}">
                <a16:creationId xmlns:a16="http://schemas.microsoft.com/office/drawing/2014/main" id="{089C3809-AE93-4A2C-B4B0-4919AE3A56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0812" y="4824411"/>
            <a:ext cx="2126845" cy="46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 Here</a:t>
            </a:r>
            <a:endParaRPr lang="en-ZA" dirty="0"/>
          </a:p>
        </p:txBody>
      </p:sp>
      <p:pic>
        <p:nvPicPr>
          <p:cNvPr id="22" name="Full Logo Name">
            <a:extLst>
              <a:ext uri="{FF2B5EF4-FFF2-40B4-BE49-F238E27FC236}">
                <a16:creationId xmlns:a16="http://schemas.microsoft.com/office/drawing/2014/main" id="{986B9822-B069-44D0-AB0B-2936BBBF31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76" y="279927"/>
            <a:ext cx="4131013" cy="2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1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7165D05-FF74-B1D3-63CE-16EDE4D15CFC}"/>
              </a:ext>
            </a:extLst>
          </p:cNvPr>
          <p:cNvSpPr/>
          <p:nvPr userDrawn="1"/>
        </p:nvSpPr>
        <p:spPr>
          <a:xfrm>
            <a:off x="0" y="0"/>
            <a:ext cx="49025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2" name="Full Logo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213268"/>
            <a:ext cx="3097383" cy="175841"/>
          </a:xfrm>
          <a:prstGeom prst="rect">
            <a:avLst/>
          </a:prstGeom>
        </p:spPr>
      </p:pic>
      <p:sp>
        <p:nvSpPr>
          <p:cNvPr id="29" name="Master Header">
            <a:extLst>
              <a:ext uri="{FF2B5EF4-FFF2-40B4-BE49-F238E27FC236}">
                <a16:creationId xmlns:a16="http://schemas.microsoft.com/office/drawing/2014/main" id="{50DD0403-297A-4B34-A298-47BBC75A0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909" y="2299341"/>
            <a:ext cx="3640603" cy="1644699"/>
          </a:xfrm>
          <a:prstGeom prst="rect">
            <a:avLst/>
          </a:prstGeom>
        </p:spPr>
        <p:txBody>
          <a:bodyPr/>
          <a:lstStyle>
            <a:lvl1pPr>
              <a:defRPr sz="54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Corporate</a:t>
            </a:r>
            <a:br>
              <a:rPr lang="en-US" dirty="0"/>
            </a:br>
            <a:r>
              <a:rPr lang="en-US" dirty="0"/>
              <a:t>History</a:t>
            </a:r>
            <a:endParaRPr lang="en-ZA" dirty="0"/>
          </a:p>
        </p:txBody>
      </p:sp>
      <p:sp>
        <p:nvSpPr>
          <p:cNvPr id="30" name="Sub-Header">
            <a:extLst>
              <a:ext uri="{FF2B5EF4-FFF2-40B4-BE49-F238E27FC236}">
                <a16:creationId xmlns:a16="http://schemas.microsoft.com/office/drawing/2014/main" id="{E9D5EFA5-77D0-4907-8CBD-A0261237FE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3194" y="826755"/>
            <a:ext cx="4916487" cy="418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Placeholder</a:t>
            </a:r>
            <a:endParaRPr lang="en-ZA" dirty="0"/>
          </a:p>
        </p:txBody>
      </p:sp>
      <p:sp>
        <p:nvSpPr>
          <p:cNvPr id="32" name="Body Copy Holder">
            <a:extLst>
              <a:ext uri="{FF2B5EF4-FFF2-40B4-BE49-F238E27FC236}">
                <a16:creationId xmlns:a16="http://schemas.microsoft.com/office/drawing/2014/main" id="{A842D4C4-24C1-4D1E-ABF2-F87D058E30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4226" y="1381341"/>
            <a:ext cx="4925455" cy="20338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7F38698-6D02-7AC8-97FC-B2AE2E58ACC4}"/>
              </a:ext>
            </a:extLst>
          </p:cNvPr>
          <p:cNvCxnSpPr>
            <a:cxnSpLocks/>
          </p:cNvCxnSpPr>
          <p:nvPr userDrawn="1"/>
        </p:nvCxnSpPr>
        <p:spPr>
          <a:xfrm>
            <a:off x="6114879" y="1381341"/>
            <a:ext cx="0" cy="20791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-Header">
            <a:extLst>
              <a:ext uri="{FF2B5EF4-FFF2-40B4-BE49-F238E27FC236}">
                <a16:creationId xmlns:a16="http://schemas.microsoft.com/office/drawing/2014/main" id="{2196F1AA-6224-A705-694D-CB0EC9B381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2177" y="3647073"/>
            <a:ext cx="4916487" cy="418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Placeholder</a:t>
            </a:r>
            <a:endParaRPr lang="en-ZA" dirty="0"/>
          </a:p>
        </p:txBody>
      </p:sp>
      <p:sp>
        <p:nvSpPr>
          <p:cNvPr id="37" name="Body Copy Holder">
            <a:extLst>
              <a:ext uri="{FF2B5EF4-FFF2-40B4-BE49-F238E27FC236}">
                <a16:creationId xmlns:a16="http://schemas.microsoft.com/office/drawing/2014/main" id="{C8CA8A19-96EF-79A9-88E8-7ABF08A5A6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2175" y="4201657"/>
            <a:ext cx="4925455" cy="2033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B53036-E228-D88A-5457-2264145298E1}"/>
              </a:ext>
            </a:extLst>
          </p:cNvPr>
          <p:cNvCxnSpPr>
            <a:cxnSpLocks/>
          </p:cNvCxnSpPr>
          <p:nvPr userDrawn="1"/>
        </p:nvCxnSpPr>
        <p:spPr>
          <a:xfrm>
            <a:off x="6114879" y="4201657"/>
            <a:ext cx="0" cy="20791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28ECAB46-EE12-216B-DD90-CAC615AB8841}"/>
              </a:ext>
            </a:extLst>
          </p:cNvPr>
          <p:cNvSpPr/>
          <p:nvPr userDrawn="1"/>
        </p:nvSpPr>
        <p:spPr>
          <a:xfrm>
            <a:off x="5852320" y="772933"/>
            <a:ext cx="525723" cy="5257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E7936D-5B42-6D2E-7AEE-1D55EBD75DAF}"/>
              </a:ext>
            </a:extLst>
          </p:cNvPr>
          <p:cNvSpPr/>
          <p:nvPr userDrawn="1"/>
        </p:nvSpPr>
        <p:spPr>
          <a:xfrm>
            <a:off x="5852019" y="3593252"/>
            <a:ext cx="525723" cy="5257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0328A9-863E-17EE-4D90-438FB893BAD4}"/>
              </a:ext>
            </a:extLst>
          </p:cNvPr>
          <p:cNvSpPr txBox="1"/>
          <p:nvPr userDrawn="1"/>
        </p:nvSpPr>
        <p:spPr>
          <a:xfrm>
            <a:off x="5907104" y="848788"/>
            <a:ext cx="525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35B87-BF7A-06DE-5E9A-45833AD6FC62}"/>
              </a:ext>
            </a:extLst>
          </p:cNvPr>
          <p:cNvSpPr txBox="1"/>
          <p:nvPr userDrawn="1"/>
        </p:nvSpPr>
        <p:spPr>
          <a:xfrm>
            <a:off x="5895267" y="3671447"/>
            <a:ext cx="525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76282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ull Logo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213268"/>
            <a:ext cx="3097383" cy="175841"/>
          </a:xfrm>
          <a:prstGeom prst="rect">
            <a:avLst/>
          </a:prstGeom>
        </p:spPr>
      </p:pic>
      <p:sp>
        <p:nvSpPr>
          <p:cNvPr id="30" name="Sub-Header">
            <a:extLst>
              <a:ext uri="{FF2B5EF4-FFF2-40B4-BE49-F238E27FC236}">
                <a16:creationId xmlns:a16="http://schemas.microsoft.com/office/drawing/2014/main" id="{E9D5EFA5-77D0-4907-8CBD-A0261237FE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1670" y="573364"/>
            <a:ext cx="4916487" cy="418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Placeholder</a:t>
            </a:r>
            <a:endParaRPr lang="en-ZA" dirty="0"/>
          </a:p>
        </p:txBody>
      </p:sp>
      <p:sp>
        <p:nvSpPr>
          <p:cNvPr id="32" name="Body Copy Holder">
            <a:extLst>
              <a:ext uri="{FF2B5EF4-FFF2-40B4-BE49-F238E27FC236}">
                <a16:creationId xmlns:a16="http://schemas.microsoft.com/office/drawing/2014/main" id="{A842D4C4-24C1-4D1E-ABF2-F87D058E30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2702" y="1127950"/>
            <a:ext cx="4925455" cy="20338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7F38698-6D02-7AC8-97FC-B2AE2E58ACC4}"/>
              </a:ext>
            </a:extLst>
          </p:cNvPr>
          <p:cNvCxnSpPr>
            <a:cxnSpLocks/>
          </p:cNvCxnSpPr>
          <p:nvPr userDrawn="1"/>
        </p:nvCxnSpPr>
        <p:spPr>
          <a:xfrm>
            <a:off x="6423355" y="1127949"/>
            <a:ext cx="0" cy="20791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-Header">
            <a:extLst>
              <a:ext uri="{FF2B5EF4-FFF2-40B4-BE49-F238E27FC236}">
                <a16:creationId xmlns:a16="http://schemas.microsoft.com/office/drawing/2014/main" id="{2196F1AA-6224-A705-694D-CB0EC9B381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0651" y="3393683"/>
            <a:ext cx="4916487" cy="418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Placeholder</a:t>
            </a:r>
            <a:endParaRPr lang="en-ZA" dirty="0"/>
          </a:p>
        </p:txBody>
      </p:sp>
      <p:sp>
        <p:nvSpPr>
          <p:cNvPr id="37" name="Body Copy Holder">
            <a:extLst>
              <a:ext uri="{FF2B5EF4-FFF2-40B4-BE49-F238E27FC236}">
                <a16:creationId xmlns:a16="http://schemas.microsoft.com/office/drawing/2014/main" id="{C8CA8A19-96EF-79A9-88E8-7ABF08A5A6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0650" y="3948267"/>
            <a:ext cx="4925455" cy="2033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B53036-E228-D88A-5457-2264145298E1}"/>
              </a:ext>
            </a:extLst>
          </p:cNvPr>
          <p:cNvCxnSpPr>
            <a:cxnSpLocks/>
          </p:cNvCxnSpPr>
          <p:nvPr userDrawn="1"/>
        </p:nvCxnSpPr>
        <p:spPr>
          <a:xfrm>
            <a:off x="6423355" y="3948267"/>
            <a:ext cx="0" cy="20791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28ECAB46-EE12-216B-DD90-CAC615AB8841}"/>
              </a:ext>
            </a:extLst>
          </p:cNvPr>
          <p:cNvSpPr/>
          <p:nvPr userDrawn="1"/>
        </p:nvSpPr>
        <p:spPr>
          <a:xfrm>
            <a:off x="6160794" y="519543"/>
            <a:ext cx="525723" cy="5257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E7936D-5B42-6D2E-7AEE-1D55EBD75DAF}"/>
              </a:ext>
            </a:extLst>
          </p:cNvPr>
          <p:cNvSpPr/>
          <p:nvPr userDrawn="1"/>
        </p:nvSpPr>
        <p:spPr>
          <a:xfrm>
            <a:off x="6160493" y="3339861"/>
            <a:ext cx="525723" cy="5257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0328A9-863E-17EE-4D90-438FB893BAD4}"/>
              </a:ext>
            </a:extLst>
          </p:cNvPr>
          <p:cNvSpPr txBox="1"/>
          <p:nvPr userDrawn="1"/>
        </p:nvSpPr>
        <p:spPr>
          <a:xfrm>
            <a:off x="6215579" y="595397"/>
            <a:ext cx="525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35B87-BF7A-06DE-5E9A-45833AD6FC62}"/>
              </a:ext>
            </a:extLst>
          </p:cNvPr>
          <p:cNvSpPr txBox="1"/>
          <p:nvPr userDrawn="1"/>
        </p:nvSpPr>
        <p:spPr>
          <a:xfrm>
            <a:off x="6203741" y="3418056"/>
            <a:ext cx="525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" name="Sub-Header">
            <a:extLst>
              <a:ext uri="{FF2B5EF4-FFF2-40B4-BE49-F238E27FC236}">
                <a16:creationId xmlns:a16="http://schemas.microsoft.com/office/drawing/2014/main" id="{8F59BA33-E133-5ED3-9002-2E91DB1D73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3746" y="606413"/>
            <a:ext cx="4916487" cy="418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Placeholder</a:t>
            </a:r>
            <a:endParaRPr lang="en-ZA" dirty="0"/>
          </a:p>
        </p:txBody>
      </p:sp>
      <p:sp>
        <p:nvSpPr>
          <p:cNvPr id="4" name="Body Copy Holder">
            <a:extLst>
              <a:ext uri="{FF2B5EF4-FFF2-40B4-BE49-F238E27FC236}">
                <a16:creationId xmlns:a16="http://schemas.microsoft.com/office/drawing/2014/main" id="{674426A1-A501-78B7-E6D6-002AC62BF3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4778" y="1161000"/>
            <a:ext cx="4925455" cy="20338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621B1F-CCB8-369C-2CBC-AA48C4E458B4}"/>
              </a:ext>
            </a:extLst>
          </p:cNvPr>
          <p:cNvCxnSpPr>
            <a:cxnSpLocks/>
          </p:cNvCxnSpPr>
          <p:nvPr userDrawn="1"/>
        </p:nvCxnSpPr>
        <p:spPr>
          <a:xfrm>
            <a:off x="595431" y="1161000"/>
            <a:ext cx="0" cy="20791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-Header">
            <a:extLst>
              <a:ext uri="{FF2B5EF4-FFF2-40B4-BE49-F238E27FC236}">
                <a16:creationId xmlns:a16="http://schemas.microsoft.com/office/drawing/2014/main" id="{688411BA-18E7-0F9E-35C8-7B9F35313A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2729" y="3426733"/>
            <a:ext cx="4916487" cy="418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Placeholder</a:t>
            </a:r>
            <a:endParaRPr lang="en-ZA" dirty="0"/>
          </a:p>
        </p:txBody>
      </p:sp>
      <p:sp>
        <p:nvSpPr>
          <p:cNvPr id="7" name="Body Copy Holder">
            <a:extLst>
              <a:ext uri="{FF2B5EF4-FFF2-40B4-BE49-F238E27FC236}">
                <a16:creationId xmlns:a16="http://schemas.microsoft.com/office/drawing/2014/main" id="{BA8CF98E-700A-248D-1189-D088B38483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22727" y="3981317"/>
            <a:ext cx="4925455" cy="2033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E8040E-2B3A-9A47-B3D2-32E9AC8EF3A0}"/>
              </a:ext>
            </a:extLst>
          </p:cNvPr>
          <p:cNvCxnSpPr>
            <a:cxnSpLocks/>
          </p:cNvCxnSpPr>
          <p:nvPr userDrawn="1"/>
        </p:nvCxnSpPr>
        <p:spPr>
          <a:xfrm>
            <a:off x="595431" y="3981317"/>
            <a:ext cx="0" cy="20791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D2378B0-A818-7663-B226-D4C14DC68482}"/>
              </a:ext>
            </a:extLst>
          </p:cNvPr>
          <p:cNvSpPr/>
          <p:nvPr userDrawn="1"/>
        </p:nvSpPr>
        <p:spPr>
          <a:xfrm>
            <a:off x="332872" y="552593"/>
            <a:ext cx="525723" cy="5257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167B52-1D9B-EECF-E7F2-3163576469BB}"/>
              </a:ext>
            </a:extLst>
          </p:cNvPr>
          <p:cNvSpPr/>
          <p:nvPr userDrawn="1"/>
        </p:nvSpPr>
        <p:spPr>
          <a:xfrm>
            <a:off x="332571" y="3372912"/>
            <a:ext cx="525723" cy="5257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24D01E-09BE-97C6-048C-9A8730A421B4}"/>
              </a:ext>
            </a:extLst>
          </p:cNvPr>
          <p:cNvSpPr txBox="1"/>
          <p:nvPr userDrawn="1"/>
        </p:nvSpPr>
        <p:spPr>
          <a:xfrm>
            <a:off x="387656" y="628447"/>
            <a:ext cx="525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DC99AF-8F7E-0EDD-1592-B929E35CE90B}"/>
              </a:ext>
            </a:extLst>
          </p:cNvPr>
          <p:cNvSpPr txBox="1"/>
          <p:nvPr userDrawn="1"/>
        </p:nvSpPr>
        <p:spPr>
          <a:xfrm>
            <a:off x="375819" y="3451107"/>
            <a:ext cx="525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372E33-79EF-CBCE-3D10-B4A415368175}"/>
              </a:ext>
            </a:extLst>
          </p:cNvPr>
          <p:cNvSpPr/>
          <p:nvPr userDrawn="1"/>
        </p:nvSpPr>
        <p:spPr>
          <a:xfrm>
            <a:off x="0" y="6444869"/>
            <a:ext cx="12192000" cy="4351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2777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213268"/>
            <a:ext cx="3097383" cy="1758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A03F14F-9452-4AA4-9F62-4985E8F838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5" y="96000"/>
            <a:ext cx="662343" cy="772733"/>
          </a:xfrm>
          <a:prstGeom prst="rect">
            <a:avLst/>
          </a:prstGeom>
        </p:spPr>
      </p:pic>
      <p:sp>
        <p:nvSpPr>
          <p:cNvPr id="30" name="Master Header">
            <a:extLst>
              <a:ext uri="{FF2B5EF4-FFF2-40B4-BE49-F238E27FC236}">
                <a16:creationId xmlns:a16="http://schemas.microsoft.com/office/drawing/2014/main" id="{55572870-67E1-4637-BEF7-75039872B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82" y="1340659"/>
            <a:ext cx="4916487" cy="57540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Master Title</a:t>
            </a:r>
            <a:endParaRPr lang="en-ZA" dirty="0"/>
          </a:p>
        </p:txBody>
      </p:sp>
      <p:sp>
        <p:nvSpPr>
          <p:cNvPr id="31" name="Sub-Header">
            <a:extLst>
              <a:ext uri="{FF2B5EF4-FFF2-40B4-BE49-F238E27FC236}">
                <a16:creationId xmlns:a16="http://schemas.microsoft.com/office/drawing/2014/main" id="{544F9B13-96BA-46B4-B689-C85F262430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181" y="2013295"/>
            <a:ext cx="4916487" cy="418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Sub-Header</a:t>
            </a:r>
            <a:endParaRPr lang="en-ZA" dirty="0"/>
          </a:p>
        </p:txBody>
      </p:sp>
      <p:sp>
        <p:nvSpPr>
          <p:cNvPr id="32" name="Body Copy Holder">
            <a:extLst>
              <a:ext uri="{FF2B5EF4-FFF2-40B4-BE49-F238E27FC236}">
                <a16:creationId xmlns:a16="http://schemas.microsoft.com/office/drawing/2014/main" id="{5968CB43-0A3D-41F2-A16A-64F86984C4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179" y="2809945"/>
            <a:ext cx="5391151" cy="3200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33" name="Body Copy Holder">
            <a:extLst>
              <a:ext uri="{FF2B5EF4-FFF2-40B4-BE49-F238E27FC236}">
                <a16:creationId xmlns:a16="http://schemas.microsoft.com/office/drawing/2014/main" id="{9C9BDF95-945B-4946-8D59-F34F31BA60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0674" y="2809944"/>
            <a:ext cx="5391151" cy="3200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89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BEC6532-4724-4016-890A-D12B3269F2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6800" y="1646113"/>
            <a:ext cx="2204291" cy="2086796"/>
          </a:xfrm>
          <a:custGeom>
            <a:avLst/>
            <a:gdLst>
              <a:gd name="connsiteX0" fmla="*/ 210641 w 2204291"/>
              <a:gd name="connsiteY0" fmla="*/ 0 h 2086796"/>
              <a:gd name="connsiteX1" fmla="*/ 1993650 w 2204291"/>
              <a:gd name="connsiteY1" fmla="*/ 0 h 2086796"/>
              <a:gd name="connsiteX2" fmla="*/ 2204291 w 2204291"/>
              <a:gd name="connsiteY2" fmla="*/ 210641 h 2086796"/>
              <a:gd name="connsiteX3" fmla="*/ 2204291 w 2204291"/>
              <a:gd name="connsiteY3" fmla="*/ 1876155 h 2086796"/>
              <a:gd name="connsiteX4" fmla="*/ 1993650 w 2204291"/>
              <a:gd name="connsiteY4" fmla="*/ 2086796 h 2086796"/>
              <a:gd name="connsiteX5" fmla="*/ 210641 w 2204291"/>
              <a:gd name="connsiteY5" fmla="*/ 2086796 h 2086796"/>
              <a:gd name="connsiteX6" fmla="*/ 0 w 2204291"/>
              <a:gd name="connsiteY6" fmla="*/ 1876155 h 2086796"/>
              <a:gd name="connsiteX7" fmla="*/ 0 w 2204291"/>
              <a:gd name="connsiteY7" fmla="*/ 210641 h 2086796"/>
              <a:gd name="connsiteX8" fmla="*/ 210641 w 2204291"/>
              <a:gd name="connsiteY8" fmla="*/ 0 h 208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4291" h="2086796">
                <a:moveTo>
                  <a:pt x="210641" y="0"/>
                </a:moveTo>
                <a:lnTo>
                  <a:pt x="1993650" y="0"/>
                </a:lnTo>
                <a:cubicBezTo>
                  <a:pt x="2109984" y="0"/>
                  <a:pt x="2204291" y="94307"/>
                  <a:pt x="2204291" y="210641"/>
                </a:cubicBezTo>
                <a:lnTo>
                  <a:pt x="2204291" y="1876155"/>
                </a:lnTo>
                <a:cubicBezTo>
                  <a:pt x="2204291" y="1992489"/>
                  <a:pt x="2109984" y="2086796"/>
                  <a:pt x="1993650" y="2086796"/>
                </a:cubicBezTo>
                <a:lnTo>
                  <a:pt x="210641" y="2086796"/>
                </a:lnTo>
                <a:cubicBezTo>
                  <a:pt x="94307" y="2086796"/>
                  <a:pt x="0" y="1992489"/>
                  <a:pt x="0" y="1876155"/>
                </a:cubicBezTo>
                <a:lnTo>
                  <a:pt x="0" y="210641"/>
                </a:lnTo>
                <a:cubicBezTo>
                  <a:pt x="0" y="94307"/>
                  <a:pt x="94307" y="0"/>
                  <a:pt x="210641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64F8658-985B-4B62-ACC2-0B04FDCA84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7921" y="1646114"/>
            <a:ext cx="2204291" cy="2086796"/>
          </a:xfrm>
          <a:custGeom>
            <a:avLst/>
            <a:gdLst>
              <a:gd name="connsiteX0" fmla="*/ 210641 w 2204291"/>
              <a:gd name="connsiteY0" fmla="*/ 0 h 2086796"/>
              <a:gd name="connsiteX1" fmla="*/ 1993650 w 2204291"/>
              <a:gd name="connsiteY1" fmla="*/ 0 h 2086796"/>
              <a:gd name="connsiteX2" fmla="*/ 2204291 w 2204291"/>
              <a:gd name="connsiteY2" fmla="*/ 210641 h 2086796"/>
              <a:gd name="connsiteX3" fmla="*/ 2204291 w 2204291"/>
              <a:gd name="connsiteY3" fmla="*/ 1876155 h 2086796"/>
              <a:gd name="connsiteX4" fmla="*/ 1993650 w 2204291"/>
              <a:gd name="connsiteY4" fmla="*/ 2086796 h 2086796"/>
              <a:gd name="connsiteX5" fmla="*/ 210641 w 2204291"/>
              <a:gd name="connsiteY5" fmla="*/ 2086796 h 2086796"/>
              <a:gd name="connsiteX6" fmla="*/ 0 w 2204291"/>
              <a:gd name="connsiteY6" fmla="*/ 1876155 h 2086796"/>
              <a:gd name="connsiteX7" fmla="*/ 0 w 2204291"/>
              <a:gd name="connsiteY7" fmla="*/ 210641 h 2086796"/>
              <a:gd name="connsiteX8" fmla="*/ 210641 w 2204291"/>
              <a:gd name="connsiteY8" fmla="*/ 0 h 208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4291" h="2086796">
                <a:moveTo>
                  <a:pt x="210641" y="0"/>
                </a:moveTo>
                <a:lnTo>
                  <a:pt x="1993650" y="0"/>
                </a:lnTo>
                <a:cubicBezTo>
                  <a:pt x="2109984" y="0"/>
                  <a:pt x="2204291" y="94307"/>
                  <a:pt x="2204291" y="210641"/>
                </a:cubicBezTo>
                <a:lnTo>
                  <a:pt x="2204291" y="1876155"/>
                </a:lnTo>
                <a:cubicBezTo>
                  <a:pt x="2204291" y="1992489"/>
                  <a:pt x="2109984" y="2086796"/>
                  <a:pt x="1993650" y="2086796"/>
                </a:cubicBezTo>
                <a:lnTo>
                  <a:pt x="210641" y="2086796"/>
                </a:lnTo>
                <a:cubicBezTo>
                  <a:pt x="94307" y="2086796"/>
                  <a:pt x="0" y="1992489"/>
                  <a:pt x="0" y="1876155"/>
                </a:cubicBezTo>
                <a:lnTo>
                  <a:pt x="0" y="210641"/>
                </a:lnTo>
                <a:cubicBezTo>
                  <a:pt x="0" y="94307"/>
                  <a:pt x="94307" y="0"/>
                  <a:pt x="210641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BA3DEF5-7B90-4A02-A9E7-440A0D40EA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6800" y="4168487"/>
            <a:ext cx="2204291" cy="2086796"/>
          </a:xfrm>
          <a:custGeom>
            <a:avLst/>
            <a:gdLst>
              <a:gd name="connsiteX0" fmla="*/ 210641 w 2204291"/>
              <a:gd name="connsiteY0" fmla="*/ 0 h 2086796"/>
              <a:gd name="connsiteX1" fmla="*/ 1993650 w 2204291"/>
              <a:gd name="connsiteY1" fmla="*/ 0 h 2086796"/>
              <a:gd name="connsiteX2" fmla="*/ 2204291 w 2204291"/>
              <a:gd name="connsiteY2" fmla="*/ 210641 h 2086796"/>
              <a:gd name="connsiteX3" fmla="*/ 2204291 w 2204291"/>
              <a:gd name="connsiteY3" fmla="*/ 1876155 h 2086796"/>
              <a:gd name="connsiteX4" fmla="*/ 1993650 w 2204291"/>
              <a:gd name="connsiteY4" fmla="*/ 2086796 h 2086796"/>
              <a:gd name="connsiteX5" fmla="*/ 210641 w 2204291"/>
              <a:gd name="connsiteY5" fmla="*/ 2086796 h 2086796"/>
              <a:gd name="connsiteX6" fmla="*/ 0 w 2204291"/>
              <a:gd name="connsiteY6" fmla="*/ 1876155 h 2086796"/>
              <a:gd name="connsiteX7" fmla="*/ 0 w 2204291"/>
              <a:gd name="connsiteY7" fmla="*/ 210641 h 2086796"/>
              <a:gd name="connsiteX8" fmla="*/ 210641 w 2204291"/>
              <a:gd name="connsiteY8" fmla="*/ 0 h 208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4291" h="2086796">
                <a:moveTo>
                  <a:pt x="210641" y="0"/>
                </a:moveTo>
                <a:lnTo>
                  <a:pt x="1993650" y="0"/>
                </a:lnTo>
                <a:cubicBezTo>
                  <a:pt x="2109984" y="0"/>
                  <a:pt x="2204291" y="94307"/>
                  <a:pt x="2204291" y="210641"/>
                </a:cubicBezTo>
                <a:lnTo>
                  <a:pt x="2204291" y="1876155"/>
                </a:lnTo>
                <a:cubicBezTo>
                  <a:pt x="2204291" y="1992489"/>
                  <a:pt x="2109984" y="2086796"/>
                  <a:pt x="1993650" y="2086796"/>
                </a:cubicBezTo>
                <a:lnTo>
                  <a:pt x="210641" y="2086796"/>
                </a:lnTo>
                <a:cubicBezTo>
                  <a:pt x="94307" y="2086796"/>
                  <a:pt x="0" y="1992489"/>
                  <a:pt x="0" y="1876155"/>
                </a:cubicBezTo>
                <a:lnTo>
                  <a:pt x="0" y="210641"/>
                </a:lnTo>
                <a:cubicBezTo>
                  <a:pt x="0" y="94307"/>
                  <a:pt x="94307" y="0"/>
                  <a:pt x="210641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C9FBE4-EF72-4507-A3C4-5D01FA0BB6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7921" y="4168487"/>
            <a:ext cx="2204291" cy="2086796"/>
          </a:xfrm>
          <a:custGeom>
            <a:avLst/>
            <a:gdLst>
              <a:gd name="connsiteX0" fmla="*/ 210641 w 2204291"/>
              <a:gd name="connsiteY0" fmla="*/ 0 h 2086796"/>
              <a:gd name="connsiteX1" fmla="*/ 1993650 w 2204291"/>
              <a:gd name="connsiteY1" fmla="*/ 0 h 2086796"/>
              <a:gd name="connsiteX2" fmla="*/ 2204291 w 2204291"/>
              <a:gd name="connsiteY2" fmla="*/ 210641 h 2086796"/>
              <a:gd name="connsiteX3" fmla="*/ 2204291 w 2204291"/>
              <a:gd name="connsiteY3" fmla="*/ 1876155 h 2086796"/>
              <a:gd name="connsiteX4" fmla="*/ 1993650 w 2204291"/>
              <a:gd name="connsiteY4" fmla="*/ 2086796 h 2086796"/>
              <a:gd name="connsiteX5" fmla="*/ 210641 w 2204291"/>
              <a:gd name="connsiteY5" fmla="*/ 2086796 h 2086796"/>
              <a:gd name="connsiteX6" fmla="*/ 0 w 2204291"/>
              <a:gd name="connsiteY6" fmla="*/ 1876155 h 2086796"/>
              <a:gd name="connsiteX7" fmla="*/ 0 w 2204291"/>
              <a:gd name="connsiteY7" fmla="*/ 210641 h 2086796"/>
              <a:gd name="connsiteX8" fmla="*/ 210641 w 2204291"/>
              <a:gd name="connsiteY8" fmla="*/ 0 h 208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4291" h="2086796">
                <a:moveTo>
                  <a:pt x="210641" y="0"/>
                </a:moveTo>
                <a:lnTo>
                  <a:pt x="1993650" y="0"/>
                </a:lnTo>
                <a:cubicBezTo>
                  <a:pt x="2109984" y="0"/>
                  <a:pt x="2204291" y="94307"/>
                  <a:pt x="2204291" y="210641"/>
                </a:cubicBezTo>
                <a:lnTo>
                  <a:pt x="2204291" y="1876155"/>
                </a:lnTo>
                <a:cubicBezTo>
                  <a:pt x="2204291" y="1992489"/>
                  <a:pt x="2109984" y="2086796"/>
                  <a:pt x="1993650" y="2086796"/>
                </a:cubicBezTo>
                <a:lnTo>
                  <a:pt x="210641" y="2086796"/>
                </a:lnTo>
                <a:cubicBezTo>
                  <a:pt x="94307" y="2086796"/>
                  <a:pt x="0" y="1992489"/>
                  <a:pt x="0" y="1876155"/>
                </a:cubicBezTo>
                <a:lnTo>
                  <a:pt x="0" y="210641"/>
                </a:lnTo>
                <a:cubicBezTo>
                  <a:pt x="0" y="94307"/>
                  <a:pt x="94307" y="0"/>
                  <a:pt x="210641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777" y="669056"/>
            <a:ext cx="501281" cy="6188944"/>
            <a:chOff x="-777" y="669056"/>
            <a:chExt cx="501281" cy="6188944"/>
          </a:xfrm>
        </p:grpSpPr>
        <p:grpSp>
          <p:nvGrpSpPr>
            <p:cNvPr id="10" name="Group 9"/>
            <p:cNvGrpSpPr/>
            <p:nvPr/>
          </p:nvGrpSpPr>
          <p:grpSpPr>
            <a:xfrm>
              <a:off x="-777" y="5101567"/>
              <a:ext cx="501281" cy="1756433"/>
              <a:chOff x="-777" y="5101567"/>
              <a:chExt cx="501281" cy="175643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5606739"/>
                <a:ext cx="500504" cy="250253"/>
                <a:chOff x="0" y="5655624"/>
                <a:chExt cx="439762" cy="219882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0" y="5655625"/>
                  <a:ext cx="219881" cy="219881"/>
                </a:xfrm>
                <a:prstGeom prst="ellipse">
                  <a:avLst/>
                </a:prstGeom>
                <a:noFill/>
                <a:ln>
                  <a:solidFill>
                    <a:srgbClr val="FFFFFF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900" dirty="0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19881" y="5655624"/>
                  <a:ext cx="219881" cy="219881"/>
                </a:xfrm>
                <a:prstGeom prst="ellipse">
                  <a:avLst/>
                </a:prstGeom>
                <a:noFill/>
                <a:ln>
                  <a:solidFill>
                    <a:srgbClr val="FFFFFF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9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0" y="5856991"/>
                <a:ext cx="500504" cy="250253"/>
                <a:chOff x="0" y="5655624"/>
                <a:chExt cx="439762" cy="21988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0" y="5655625"/>
                  <a:ext cx="219881" cy="219881"/>
                </a:xfrm>
                <a:prstGeom prst="ellipse">
                  <a:avLst/>
                </a:prstGeom>
                <a:noFill/>
                <a:ln>
                  <a:solidFill>
                    <a:srgbClr val="FFFFFF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900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9881" y="5655624"/>
                  <a:ext cx="219881" cy="219881"/>
                </a:xfrm>
                <a:prstGeom prst="ellipse">
                  <a:avLst/>
                </a:prstGeom>
                <a:noFill/>
                <a:ln>
                  <a:solidFill>
                    <a:srgbClr val="FFFFFF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9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0" y="6107243"/>
                <a:ext cx="500504" cy="250253"/>
                <a:chOff x="0" y="5655624"/>
                <a:chExt cx="439762" cy="21988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0" y="5655625"/>
                  <a:ext cx="219881" cy="219881"/>
                </a:xfrm>
                <a:prstGeom prst="ellipse">
                  <a:avLst/>
                </a:prstGeom>
                <a:noFill/>
                <a:ln>
                  <a:solidFill>
                    <a:srgbClr val="FFFFFF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900" dirty="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19881" y="5655624"/>
                  <a:ext cx="219881" cy="219881"/>
                </a:xfrm>
                <a:prstGeom prst="ellipse">
                  <a:avLst/>
                </a:prstGeom>
                <a:noFill/>
                <a:ln>
                  <a:solidFill>
                    <a:srgbClr val="FFFFFF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900" dirty="0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0" y="6357495"/>
                <a:ext cx="500504" cy="250253"/>
                <a:chOff x="0" y="5655624"/>
                <a:chExt cx="439762" cy="21988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0" y="5655625"/>
                  <a:ext cx="219881" cy="219881"/>
                </a:xfrm>
                <a:prstGeom prst="ellipse">
                  <a:avLst/>
                </a:prstGeom>
                <a:noFill/>
                <a:ln>
                  <a:solidFill>
                    <a:srgbClr val="FFFFFF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900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219881" y="5655624"/>
                  <a:ext cx="219881" cy="219881"/>
                </a:xfrm>
                <a:prstGeom prst="ellipse">
                  <a:avLst/>
                </a:prstGeom>
                <a:noFill/>
                <a:ln>
                  <a:solidFill>
                    <a:srgbClr val="FFFFFF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900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0" y="6607747"/>
                <a:ext cx="500504" cy="250253"/>
                <a:chOff x="0" y="5655624"/>
                <a:chExt cx="439762" cy="219882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0" y="5655625"/>
                  <a:ext cx="219881" cy="219881"/>
                </a:xfrm>
                <a:prstGeom prst="ellipse">
                  <a:avLst/>
                </a:prstGeom>
                <a:noFill/>
                <a:ln>
                  <a:solidFill>
                    <a:srgbClr val="FFFFFF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900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9881" y="5655624"/>
                  <a:ext cx="219881" cy="219881"/>
                </a:xfrm>
                <a:prstGeom prst="ellipse">
                  <a:avLst/>
                </a:prstGeom>
                <a:noFill/>
                <a:ln>
                  <a:solidFill>
                    <a:srgbClr val="FFFFFF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900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-777" y="5356487"/>
                <a:ext cx="500504" cy="250253"/>
                <a:chOff x="0" y="5655624"/>
                <a:chExt cx="439762" cy="219882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0" y="5655625"/>
                  <a:ext cx="219881" cy="219881"/>
                </a:xfrm>
                <a:prstGeom prst="ellipse">
                  <a:avLst/>
                </a:prstGeom>
                <a:noFill/>
                <a:ln>
                  <a:solidFill>
                    <a:srgbClr val="FFFFFF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900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19881" y="5655624"/>
                  <a:ext cx="219881" cy="219881"/>
                </a:xfrm>
                <a:prstGeom prst="ellipse">
                  <a:avLst/>
                </a:prstGeom>
                <a:noFill/>
                <a:ln>
                  <a:solidFill>
                    <a:srgbClr val="FFFFFF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900" dirty="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-777" y="5101567"/>
                <a:ext cx="500504" cy="250253"/>
                <a:chOff x="0" y="5655624"/>
                <a:chExt cx="439762" cy="219882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0" y="5655625"/>
                  <a:ext cx="219881" cy="219881"/>
                </a:xfrm>
                <a:prstGeom prst="ellipse">
                  <a:avLst/>
                </a:prstGeom>
                <a:noFill/>
                <a:ln>
                  <a:solidFill>
                    <a:srgbClr val="FFFFFF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900" dirty="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19881" y="5655624"/>
                  <a:ext cx="219881" cy="219881"/>
                </a:xfrm>
                <a:prstGeom prst="ellipse">
                  <a:avLst/>
                </a:prstGeom>
                <a:noFill/>
                <a:ln>
                  <a:solidFill>
                    <a:srgbClr val="FFFFFF">
                      <a:alpha val="3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 sz="900" dirty="0"/>
                </a:p>
              </p:txBody>
            </p:sp>
          </p:grp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69056"/>
              <a:ext cx="442509" cy="516261"/>
            </a:xfrm>
            <a:prstGeom prst="rect">
              <a:avLst/>
            </a:prstGeom>
          </p:spPr>
        </p:pic>
      </p:grpSp>
      <p:sp>
        <p:nvSpPr>
          <p:cNvPr id="36" name="Body Copy Holder">
            <a:extLst>
              <a:ext uri="{FF2B5EF4-FFF2-40B4-BE49-F238E27FC236}">
                <a16:creationId xmlns:a16="http://schemas.microsoft.com/office/drawing/2014/main" id="{06394585-6F7F-4F2A-AA02-D16446268D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0613" y="2347915"/>
            <a:ext cx="2074839" cy="119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37" name="Sub-Header">
            <a:extLst>
              <a:ext uri="{FF2B5EF4-FFF2-40B4-BE49-F238E27FC236}">
                <a16:creationId xmlns:a16="http://schemas.microsoft.com/office/drawing/2014/main" id="{0841F942-BCCC-4152-BE60-065F97A9BA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0611" y="1836614"/>
            <a:ext cx="2074839" cy="354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  <a:endParaRPr lang="en-ZA" dirty="0"/>
          </a:p>
        </p:txBody>
      </p:sp>
      <p:sp>
        <p:nvSpPr>
          <p:cNvPr id="38" name="Body Copy Holder">
            <a:extLst>
              <a:ext uri="{FF2B5EF4-FFF2-40B4-BE49-F238E27FC236}">
                <a16:creationId xmlns:a16="http://schemas.microsoft.com/office/drawing/2014/main" id="{52154064-813B-43F5-9604-B953199820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31287" y="2347915"/>
            <a:ext cx="2074839" cy="119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39" name="Sub-Header">
            <a:extLst>
              <a:ext uri="{FF2B5EF4-FFF2-40B4-BE49-F238E27FC236}">
                <a16:creationId xmlns:a16="http://schemas.microsoft.com/office/drawing/2014/main" id="{972DD6AB-1B2E-4CB6-A823-5322E3B10A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1286" y="1836614"/>
            <a:ext cx="2074839" cy="354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  <a:endParaRPr lang="en-ZA" dirty="0"/>
          </a:p>
        </p:txBody>
      </p:sp>
      <p:sp>
        <p:nvSpPr>
          <p:cNvPr id="40" name="Body Copy Holder">
            <a:extLst>
              <a:ext uri="{FF2B5EF4-FFF2-40B4-BE49-F238E27FC236}">
                <a16:creationId xmlns:a16="http://schemas.microsoft.com/office/drawing/2014/main" id="{F3654126-78BB-4066-91A7-EE697EA0FA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30613" y="4824417"/>
            <a:ext cx="2074839" cy="119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41" name="Sub-Header">
            <a:extLst>
              <a:ext uri="{FF2B5EF4-FFF2-40B4-BE49-F238E27FC236}">
                <a16:creationId xmlns:a16="http://schemas.microsoft.com/office/drawing/2014/main" id="{D7A6FB21-50F5-432C-A1C3-BF4F71CF1F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30611" y="4313116"/>
            <a:ext cx="2074839" cy="354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  <a:endParaRPr lang="en-ZA" dirty="0"/>
          </a:p>
        </p:txBody>
      </p:sp>
      <p:sp>
        <p:nvSpPr>
          <p:cNvPr id="42" name="Body Copy Holder">
            <a:extLst>
              <a:ext uri="{FF2B5EF4-FFF2-40B4-BE49-F238E27FC236}">
                <a16:creationId xmlns:a16="http://schemas.microsoft.com/office/drawing/2014/main" id="{6CEA46FA-FA35-4516-A170-280E471B72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1287" y="4824417"/>
            <a:ext cx="2074839" cy="119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43" name="Sub-Header">
            <a:extLst>
              <a:ext uri="{FF2B5EF4-FFF2-40B4-BE49-F238E27FC236}">
                <a16:creationId xmlns:a16="http://schemas.microsoft.com/office/drawing/2014/main" id="{A3AEE3EC-11C4-41BE-A09E-FFE6510810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31286" y="4313116"/>
            <a:ext cx="2074839" cy="354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  <a:endParaRPr lang="en-ZA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8A3355F-0938-4BFF-B23E-A844963488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213268"/>
            <a:ext cx="3097383" cy="175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242CAB-6673-057F-B320-874C6E7892F7}"/>
              </a:ext>
            </a:extLst>
          </p:cNvPr>
          <p:cNvSpPr txBox="1"/>
          <p:nvPr userDrawn="1"/>
        </p:nvSpPr>
        <p:spPr>
          <a:xfrm>
            <a:off x="1066799" y="750757"/>
            <a:ext cx="580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Board of Directors</a:t>
            </a:r>
          </a:p>
        </p:txBody>
      </p:sp>
    </p:spTree>
    <p:extLst>
      <p:ext uri="{BB962C8B-B14F-4D97-AF65-F5344CB8AC3E}">
        <p14:creationId xmlns:p14="http://schemas.microsoft.com/office/powerpoint/2010/main" val="2695184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34B3E1-0935-401C-AF55-8EE87AB1E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5" y="960"/>
            <a:ext cx="12190657" cy="6857245"/>
          </a:xfrm>
          <a:prstGeom prst="rect">
            <a:avLst/>
          </a:prstGeom>
        </p:spPr>
      </p:pic>
      <p:pic>
        <p:nvPicPr>
          <p:cNvPr id="6" name="Full Logo Nam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0" y="213267"/>
            <a:ext cx="3097383" cy="175840"/>
          </a:xfrm>
          <a:prstGeom prst="rect">
            <a:avLst/>
          </a:prstGeom>
        </p:spPr>
      </p:pic>
      <p:sp>
        <p:nvSpPr>
          <p:cNvPr id="10" name="Line">
            <a:extLst>
              <a:ext uri="{FF2B5EF4-FFF2-40B4-BE49-F238E27FC236}">
                <a16:creationId xmlns:a16="http://schemas.microsoft.com/office/drawing/2014/main" id="{659B3A67-27DA-4F30-B125-892BFB66ED37}"/>
              </a:ext>
            </a:extLst>
          </p:cNvPr>
          <p:cNvSpPr/>
          <p:nvPr userDrawn="1"/>
        </p:nvSpPr>
        <p:spPr>
          <a:xfrm>
            <a:off x="1055688" y="2974810"/>
            <a:ext cx="117331" cy="19196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2" name="Header">
            <a:extLst>
              <a:ext uri="{FF2B5EF4-FFF2-40B4-BE49-F238E27FC236}">
                <a16:creationId xmlns:a16="http://schemas.microsoft.com/office/drawing/2014/main" id="{953C7DEC-3EC4-45E1-B8DA-A2E1F77915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814" y="3330038"/>
            <a:ext cx="4916487" cy="604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  <a:endParaRPr lang="en-ZA" dirty="0"/>
          </a:p>
        </p:txBody>
      </p:sp>
      <p:sp>
        <p:nvSpPr>
          <p:cNvPr id="13" name="Sub-Header">
            <a:extLst>
              <a:ext uri="{FF2B5EF4-FFF2-40B4-BE49-F238E27FC236}">
                <a16:creationId xmlns:a16="http://schemas.microsoft.com/office/drawing/2014/main" id="{E4D691FE-99E1-4ADF-A114-9BE35437FC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0814" y="4053298"/>
            <a:ext cx="4916487" cy="46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Sub-Header</a:t>
            </a:r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9D7FF1-4D38-487B-B514-0EA620CE0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11" b="14197"/>
          <a:stretch/>
        </p:blipFill>
        <p:spPr>
          <a:xfrm>
            <a:off x="-177006" y="6266069"/>
            <a:ext cx="646564" cy="2300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D14120-5E15-458D-A864-3BC503C57DEE}"/>
              </a:ext>
            </a:extLst>
          </p:cNvPr>
          <p:cNvSpPr txBox="1"/>
          <p:nvPr userDrawn="1"/>
        </p:nvSpPr>
        <p:spPr>
          <a:xfrm>
            <a:off x="543997" y="6158423"/>
            <a:ext cx="299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Develop and Grow</a:t>
            </a:r>
            <a:endParaRPr lang="en-ZA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8EB813-D528-757E-FF35-45BE6945AC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2" y="213268"/>
            <a:ext cx="999920" cy="119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52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05EED8A-ABA5-CBD4-70A3-5BC256B02E45}"/>
              </a:ext>
            </a:extLst>
          </p:cNvPr>
          <p:cNvSpPr/>
          <p:nvPr/>
        </p:nvSpPr>
        <p:spPr>
          <a:xfrm>
            <a:off x="8210805" y="3484573"/>
            <a:ext cx="3346971" cy="2490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9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03CDD4-40E6-CF72-00D9-AB57810DEC91}"/>
              </a:ext>
            </a:extLst>
          </p:cNvPr>
          <p:cNvSpPr/>
          <p:nvPr/>
        </p:nvSpPr>
        <p:spPr>
          <a:xfrm>
            <a:off x="4791256" y="3487330"/>
            <a:ext cx="3346971" cy="2490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9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989F16-EA10-50C8-DB76-C45AF4E8A98C}"/>
              </a:ext>
            </a:extLst>
          </p:cNvPr>
          <p:cNvSpPr/>
          <p:nvPr/>
        </p:nvSpPr>
        <p:spPr>
          <a:xfrm>
            <a:off x="8210805" y="918246"/>
            <a:ext cx="3346971" cy="2490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9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40E308-025E-6022-3F74-F83B98A74D53}"/>
              </a:ext>
            </a:extLst>
          </p:cNvPr>
          <p:cNvSpPr/>
          <p:nvPr/>
        </p:nvSpPr>
        <p:spPr>
          <a:xfrm>
            <a:off x="4791256" y="920129"/>
            <a:ext cx="3346971" cy="2490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330BB1-CF55-4ABC-8463-2C215B2D9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213268"/>
            <a:ext cx="3097383" cy="175841"/>
          </a:xfrm>
          <a:prstGeom prst="rect">
            <a:avLst/>
          </a:prstGeom>
        </p:spPr>
      </p:pic>
      <p:sp>
        <p:nvSpPr>
          <p:cNvPr id="10" name="Master Header">
            <a:extLst>
              <a:ext uri="{FF2B5EF4-FFF2-40B4-BE49-F238E27FC236}">
                <a16:creationId xmlns:a16="http://schemas.microsoft.com/office/drawing/2014/main" id="{152E3D60-2523-410D-8642-08C7A7470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225" y="2560773"/>
            <a:ext cx="3133753" cy="1618881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DD5E12"/>
                </a:solidFill>
              </a:defRPr>
            </a:lvl1pPr>
          </a:lstStyle>
          <a:p>
            <a:r>
              <a:rPr lang="en-US" dirty="0"/>
              <a:t>Mission Purpose</a:t>
            </a:r>
            <a:endParaRPr lang="en-ZA" dirty="0"/>
          </a:p>
        </p:txBody>
      </p:sp>
      <p:grpSp>
        <p:nvGrpSpPr>
          <p:cNvPr id="24" name="Graphic 25" descr="Rocket outline">
            <a:extLst>
              <a:ext uri="{FF2B5EF4-FFF2-40B4-BE49-F238E27FC236}">
                <a16:creationId xmlns:a16="http://schemas.microsoft.com/office/drawing/2014/main" id="{92A1878D-470F-9447-0790-3FA20A6765F0}"/>
              </a:ext>
            </a:extLst>
          </p:cNvPr>
          <p:cNvGrpSpPr/>
          <p:nvPr/>
        </p:nvGrpSpPr>
        <p:grpSpPr>
          <a:xfrm>
            <a:off x="8739205" y="1334269"/>
            <a:ext cx="511827" cy="510051"/>
            <a:chOff x="5701057" y="3037355"/>
            <a:chExt cx="786285" cy="783561"/>
          </a:xfrm>
          <a:solidFill>
            <a:schemeClr val="bg1"/>
          </a:solidFill>
        </p:grpSpPr>
        <p:sp>
          <p:nvSpPr>
            <p:cNvPr id="42" name="Freeform: Shape 31">
              <a:extLst>
                <a:ext uri="{FF2B5EF4-FFF2-40B4-BE49-F238E27FC236}">
                  <a16:creationId xmlns:a16="http://schemas.microsoft.com/office/drawing/2014/main" id="{7CBA0F72-4C74-FD92-2A9B-BBCD1218D032}"/>
                </a:ext>
              </a:extLst>
            </p:cNvPr>
            <p:cNvSpPr/>
            <p:nvPr/>
          </p:nvSpPr>
          <p:spPr>
            <a:xfrm>
              <a:off x="5701057" y="3299100"/>
              <a:ext cx="254831" cy="241274"/>
            </a:xfrm>
            <a:custGeom>
              <a:avLst/>
              <a:gdLst>
                <a:gd name="connsiteX0" fmla="*/ 192377 w 254831"/>
                <a:gd name="connsiteY0" fmla="*/ 189430 h 241274"/>
                <a:gd name="connsiteX1" fmla="*/ 50330 w 254831"/>
                <a:gd name="connsiteY1" fmla="*/ 221568 h 241274"/>
                <a:gd name="connsiteX2" fmla="*/ 22574 w 254831"/>
                <a:gd name="connsiteY2" fmla="*/ 208728 h 241274"/>
                <a:gd name="connsiteX3" fmla="*/ 26746 w 254831"/>
                <a:gd name="connsiteY3" fmla="*/ 177591 h 241274"/>
                <a:gd name="connsiteX4" fmla="*/ 177870 w 254831"/>
                <a:gd name="connsiteY4" fmla="*/ 26458 h 241274"/>
                <a:gd name="connsiteX5" fmla="*/ 206035 w 254831"/>
                <a:gd name="connsiteY5" fmla="*/ 20638 h 241274"/>
                <a:gd name="connsiteX6" fmla="*/ 245755 w 254831"/>
                <a:gd name="connsiteY6" fmla="*/ 36440 h 241274"/>
                <a:gd name="connsiteX7" fmla="*/ 254832 w 254831"/>
                <a:gd name="connsiteY7" fmla="*/ 19542 h 241274"/>
                <a:gd name="connsiteX8" fmla="*/ 212760 w 254831"/>
                <a:gd name="connsiteY8" fmla="*/ 2817 h 241274"/>
                <a:gd name="connsiteX9" fmla="*/ 164754 w 254831"/>
                <a:gd name="connsiteY9" fmla="*/ 12675 h 241274"/>
                <a:gd name="connsiteX10" fmla="*/ 13307 w 254831"/>
                <a:gd name="connsiteY10" fmla="*/ 164122 h 241274"/>
                <a:gd name="connsiteX11" fmla="*/ 5906 w 254831"/>
                <a:gd name="connsiteY11" fmla="*/ 217891 h 241274"/>
                <a:gd name="connsiteX12" fmla="*/ 44491 w 254831"/>
                <a:gd name="connsiteY12" fmla="*/ 241275 h 241274"/>
                <a:gd name="connsiteX13" fmla="*/ 54531 w 254831"/>
                <a:gd name="connsiteY13" fmla="*/ 240160 h 241274"/>
                <a:gd name="connsiteX14" fmla="*/ 188538 w 254831"/>
                <a:gd name="connsiteY14" fmla="*/ 209842 h 241274"/>
                <a:gd name="connsiteX15" fmla="*/ 192377 w 254831"/>
                <a:gd name="connsiteY15" fmla="*/ 189430 h 2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4831" h="241274">
                  <a:moveTo>
                    <a:pt x="192377" y="189430"/>
                  </a:moveTo>
                  <a:lnTo>
                    <a:pt x="50330" y="221568"/>
                  </a:lnTo>
                  <a:cubicBezTo>
                    <a:pt x="39225" y="224194"/>
                    <a:pt x="27763" y="218891"/>
                    <a:pt x="22574" y="208728"/>
                  </a:cubicBezTo>
                  <a:cubicBezTo>
                    <a:pt x="16728" y="198607"/>
                    <a:pt x="18441" y="185816"/>
                    <a:pt x="26746" y="177591"/>
                  </a:cubicBezTo>
                  <a:lnTo>
                    <a:pt x="177870" y="26458"/>
                  </a:lnTo>
                  <a:cubicBezTo>
                    <a:pt x="185439" y="19420"/>
                    <a:pt x="196296" y="17176"/>
                    <a:pt x="206035" y="20638"/>
                  </a:cubicBezTo>
                  <a:lnTo>
                    <a:pt x="245755" y="36440"/>
                  </a:lnTo>
                  <a:cubicBezTo>
                    <a:pt x="248612" y="30830"/>
                    <a:pt x="251727" y="25181"/>
                    <a:pt x="254832" y="19542"/>
                  </a:cubicBezTo>
                  <a:lnTo>
                    <a:pt x="212760" y="2817"/>
                  </a:lnTo>
                  <a:cubicBezTo>
                    <a:pt x="196179" y="-3211"/>
                    <a:pt x="177618" y="600"/>
                    <a:pt x="164754" y="12675"/>
                  </a:cubicBezTo>
                  <a:lnTo>
                    <a:pt x="13307" y="164122"/>
                  </a:lnTo>
                  <a:cubicBezTo>
                    <a:pt x="-1127" y="178264"/>
                    <a:pt x="-4170" y="200376"/>
                    <a:pt x="5906" y="217891"/>
                  </a:cubicBezTo>
                  <a:cubicBezTo>
                    <a:pt x="13432" y="232242"/>
                    <a:pt x="28287" y="241244"/>
                    <a:pt x="44491" y="241275"/>
                  </a:cubicBezTo>
                  <a:cubicBezTo>
                    <a:pt x="47868" y="241267"/>
                    <a:pt x="51234" y="240893"/>
                    <a:pt x="54531" y="240160"/>
                  </a:cubicBezTo>
                  <a:lnTo>
                    <a:pt x="188538" y="209842"/>
                  </a:lnTo>
                  <a:cubicBezTo>
                    <a:pt x="189643" y="203299"/>
                    <a:pt x="190910" y="196574"/>
                    <a:pt x="192377" y="189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900" dirty="0"/>
            </a:p>
          </p:txBody>
        </p:sp>
        <p:sp>
          <p:nvSpPr>
            <p:cNvPr id="43" name="Freeform: Shape 32">
              <a:extLst>
                <a:ext uri="{FF2B5EF4-FFF2-40B4-BE49-F238E27FC236}">
                  <a16:creationId xmlns:a16="http://schemas.microsoft.com/office/drawing/2014/main" id="{CBEE4374-C0F3-39A3-32A8-102B70EF9091}"/>
                </a:ext>
              </a:extLst>
            </p:cNvPr>
            <p:cNvSpPr/>
            <p:nvPr/>
          </p:nvSpPr>
          <p:spPr>
            <a:xfrm>
              <a:off x="5981084" y="3558082"/>
              <a:ext cx="241754" cy="262834"/>
            </a:xfrm>
            <a:custGeom>
              <a:avLst/>
              <a:gdLst>
                <a:gd name="connsiteX0" fmla="*/ 219312 w 241754"/>
                <a:gd name="connsiteY0" fmla="*/ 0 h 262834"/>
                <a:gd name="connsiteX1" fmla="*/ 202405 w 241754"/>
                <a:gd name="connsiteY1" fmla="*/ 9106 h 262834"/>
                <a:gd name="connsiteX2" fmla="*/ 220817 w 241754"/>
                <a:gd name="connsiteY2" fmla="*/ 56598 h 262834"/>
                <a:gd name="connsiteX3" fmla="*/ 215216 w 241754"/>
                <a:gd name="connsiteY3" fmla="*/ 84220 h 262834"/>
                <a:gd name="connsiteX4" fmla="*/ 63769 w 241754"/>
                <a:gd name="connsiteY4" fmla="*/ 235668 h 262834"/>
                <a:gd name="connsiteX5" fmla="*/ 27108 w 241754"/>
                <a:gd name="connsiteY5" fmla="*/ 236319 h 262834"/>
                <a:gd name="connsiteX6" fmla="*/ 19802 w 241754"/>
                <a:gd name="connsiteY6" fmla="*/ 212046 h 262834"/>
                <a:gd name="connsiteX7" fmla="*/ 52510 w 241754"/>
                <a:gd name="connsiteY7" fmla="*/ 62055 h 262834"/>
                <a:gd name="connsiteX8" fmla="*/ 32136 w 241754"/>
                <a:gd name="connsiteY8" fmla="*/ 66065 h 262834"/>
                <a:gd name="connsiteX9" fmla="*/ 1199 w 241754"/>
                <a:gd name="connsiteY9" fmla="*/ 207988 h 262834"/>
                <a:gd name="connsiteX10" fmla="*/ 23469 w 241754"/>
                <a:gd name="connsiteY10" fmla="*/ 257127 h 262834"/>
                <a:gd name="connsiteX11" fmla="*/ 77237 w 241754"/>
                <a:gd name="connsiteY11" fmla="*/ 249174 h 262834"/>
                <a:gd name="connsiteX12" fmla="*/ 228685 w 241754"/>
                <a:gd name="connsiteY12" fmla="*/ 97726 h 262834"/>
                <a:gd name="connsiteX13" fmla="*/ 238458 w 241754"/>
                <a:gd name="connsiteY13" fmla="*/ 49454 h 26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54" h="262834">
                  <a:moveTo>
                    <a:pt x="219312" y="0"/>
                  </a:moveTo>
                  <a:cubicBezTo>
                    <a:pt x="213673" y="3134"/>
                    <a:pt x="208044" y="6220"/>
                    <a:pt x="202405" y="9106"/>
                  </a:cubicBezTo>
                  <a:lnTo>
                    <a:pt x="220817" y="56598"/>
                  </a:lnTo>
                  <a:cubicBezTo>
                    <a:pt x="224711" y="66090"/>
                    <a:pt x="222500" y="76993"/>
                    <a:pt x="215216" y="84220"/>
                  </a:cubicBezTo>
                  <a:lnTo>
                    <a:pt x="63769" y="235668"/>
                  </a:lnTo>
                  <a:cubicBezTo>
                    <a:pt x="53826" y="245971"/>
                    <a:pt x="37412" y="246263"/>
                    <a:pt x="27108" y="236319"/>
                  </a:cubicBezTo>
                  <a:cubicBezTo>
                    <a:pt x="20614" y="230052"/>
                    <a:pt x="17846" y="220857"/>
                    <a:pt x="19802" y="212046"/>
                  </a:cubicBezTo>
                  <a:lnTo>
                    <a:pt x="52510" y="62055"/>
                  </a:lnTo>
                  <a:cubicBezTo>
                    <a:pt x="45595" y="63535"/>
                    <a:pt x="38804" y="64872"/>
                    <a:pt x="32136" y="66065"/>
                  </a:cubicBezTo>
                  <a:lnTo>
                    <a:pt x="1199" y="207988"/>
                  </a:lnTo>
                  <a:cubicBezTo>
                    <a:pt x="-3448" y="227529"/>
                    <a:pt x="5711" y="247741"/>
                    <a:pt x="23469" y="257127"/>
                  </a:cubicBezTo>
                  <a:cubicBezTo>
                    <a:pt x="41106" y="267060"/>
                    <a:pt x="63231" y="263788"/>
                    <a:pt x="77237" y="249174"/>
                  </a:cubicBezTo>
                  <a:lnTo>
                    <a:pt x="228685" y="97726"/>
                  </a:lnTo>
                  <a:cubicBezTo>
                    <a:pt x="241376" y="85076"/>
                    <a:pt x="245229" y="66044"/>
                    <a:pt x="238458" y="49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900" dirty="0"/>
            </a:p>
          </p:txBody>
        </p:sp>
        <p:sp>
          <p:nvSpPr>
            <p:cNvPr id="44" name="Freeform: Shape 33">
              <a:extLst>
                <a:ext uri="{FF2B5EF4-FFF2-40B4-BE49-F238E27FC236}">
                  <a16:creationId xmlns:a16="http://schemas.microsoft.com/office/drawing/2014/main" id="{87318332-D14C-5A11-9760-D4489CE0C3EB}"/>
                </a:ext>
              </a:extLst>
            </p:cNvPr>
            <p:cNvSpPr/>
            <p:nvPr/>
          </p:nvSpPr>
          <p:spPr>
            <a:xfrm>
              <a:off x="5903454" y="3037355"/>
              <a:ext cx="583888" cy="574067"/>
            </a:xfrm>
            <a:custGeom>
              <a:avLst/>
              <a:gdLst>
                <a:gd name="connsiteX0" fmla="*/ 576825 w 583888"/>
                <a:gd name="connsiteY0" fmla="*/ 7721 h 574067"/>
                <a:gd name="connsiteX1" fmla="*/ 433454 w 583888"/>
                <a:gd name="connsiteY1" fmla="*/ 17151 h 574067"/>
                <a:gd name="connsiteX2" fmla="*/ 370151 w 583888"/>
                <a:gd name="connsiteY2" fmla="*/ 35181 h 574067"/>
                <a:gd name="connsiteX3" fmla="*/ 344567 w 583888"/>
                <a:gd name="connsiteY3" fmla="*/ 43754 h 574067"/>
                <a:gd name="connsiteX4" fmla="*/ 159525 w 583888"/>
                <a:gd name="connsiteY4" fmla="*/ 169646 h 574067"/>
                <a:gd name="connsiteX5" fmla="*/ 562 w 583888"/>
                <a:gd name="connsiteY5" fmla="*/ 503840 h 574067"/>
                <a:gd name="connsiteX6" fmla="*/ 0 w 583888"/>
                <a:gd name="connsiteY6" fmla="*/ 508450 h 574067"/>
                <a:gd name="connsiteX7" fmla="*/ 65618 w 583888"/>
                <a:gd name="connsiteY7" fmla="*/ 574068 h 574067"/>
                <a:gd name="connsiteX8" fmla="*/ 70228 w 583888"/>
                <a:gd name="connsiteY8" fmla="*/ 573506 h 574067"/>
                <a:gd name="connsiteX9" fmla="*/ 405375 w 583888"/>
                <a:gd name="connsiteY9" fmla="*/ 415524 h 574067"/>
                <a:gd name="connsiteX10" fmla="*/ 531428 w 583888"/>
                <a:gd name="connsiteY10" fmla="*/ 231025 h 574067"/>
                <a:gd name="connsiteX11" fmla="*/ 542011 w 583888"/>
                <a:gd name="connsiteY11" fmla="*/ 201497 h 574067"/>
                <a:gd name="connsiteX12" fmla="*/ 555079 w 583888"/>
                <a:gd name="connsiteY12" fmla="*/ 159721 h 574067"/>
                <a:gd name="connsiteX13" fmla="*/ 560556 w 583888"/>
                <a:gd name="connsiteY13" fmla="*/ 139499 h 574067"/>
                <a:gd name="connsiteX14" fmla="*/ 576825 w 583888"/>
                <a:gd name="connsiteY14" fmla="*/ 7721 h 574067"/>
                <a:gd name="connsiteX15" fmla="*/ 513636 w 583888"/>
                <a:gd name="connsiteY15" fmla="*/ 224224 h 574067"/>
                <a:gd name="connsiteX16" fmla="*/ 391935 w 583888"/>
                <a:gd name="connsiteY16" fmla="*/ 402056 h 574067"/>
                <a:gd name="connsiteX17" fmla="*/ 72542 w 583888"/>
                <a:gd name="connsiteY17" fmla="*/ 554018 h 574067"/>
                <a:gd name="connsiteX18" fmla="*/ 20088 w 583888"/>
                <a:gd name="connsiteY18" fmla="*/ 501554 h 574067"/>
                <a:gd name="connsiteX19" fmla="*/ 172993 w 583888"/>
                <a:gd name="connsiteY19" fmla="*/ 183114 h 574067"/>
                <a:gd name="connsiteX20" fmla="*/ 351168 w 583888"/>
                <a:gd name="connsiteY20" fmla="*/ 61594 h 574067"/>
                <a:gd name="connsiteX21" fmla="*/ 376180 w 583888"/>
                <a:gd name="connsiteY21" fmla="*/ 53260 h 574067"/>
                <a:gd name="connsiteX22" fmla="*/ 400164 w 583888"/>
                <a:gd name="connsiteY22" fmla="*/ 45735 h 574067"/>
                <a:gd name="connsiteX23" fmla="*/ 472230 w 583888"/>
                <a:gd name="connsiteY23" fmla="*/ 100618 h 574067"/>
                <a:gd name="connsiteX24" fmla="*/ 530047 w 583888"/>
                <a:gd name="connsiteY24" fmla="*/ 177152 h 574067"/>
                <a:gd name="connsiteX25" fmla="*/ 524046 w 583888"/>
                <a:gd name="connsiteY25" fmla="*/ 195078 h 574067"/>
                <a:gd name="connsiteX26" fmla="*/ 542211 w 583888"/>
                <a:gd name="connsiteY26" fmla="*/ 134508 h 574067"/>
                <a:gd name="connsiteX27" fmla="*/ 537448 w 583888"/>
                <a:gd name="connsiteY27" fmla="*/ 152053 h 574067"/>
                <a:gd name="connsiteX28" fmla="*/ 485727 w 583888"/>
                <a:gd name="connsiteY28" fmla="*/ 87150 h 574067"/>
                <a:gd name="connsiteX29" fmla="*/ 425558 w 583888"/>
                <a:gd name="connsiteY29" fmla="*/ 38715 h 574067"/>
                <a:gd name="connsiteX30" fmla="*/ 437788 w 583888"/>
                <a:gd name="connsiteY30" fmla="*/ 35705 h 574067"/>
                <a:gd name="connsiteX31" fmla="*/ 563470 w 583888"/>
                <a:gd name="connsiteY31" fmla="*/ 21294 h 574067"/>
                <a:gd name="connsiteX32" fmla="*/ 542173 w 583888"/>
                <a:gd name="connsiteY32" fmla="*/ 134470 h 57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83888" h="574067">
                  <a:moveTo>
                    <a:pt x="576825" y="7721"/>
                  </a:moveTo>
                  <a:cubicBezTo>
                    <a:pt x="563985" y="-5109"/>
                    <a:pt x="515741" y="-1938"/>
                    <a:pt x="433454" y="17151"/>
                  </a:cubicBezTo>
                  <a:cubicBezTo>
                    <a:pt x="413052" y="21913"/>
                    <a:pt x="392344" y="27790"/>
                    <a:pt x="370151" y="35181"/>
                  </a:cubicBezTo>
                  <a:lnTo>
                    <a:pt x="344567" y="43754"/>
                  </a:lnTo>
                  <a:cubicBezTo>
                    <a:pt x="275184" y="73098"/>
                    <a:pt x="212295" y="115884"/>
                    <a:pt x="159525" y="169646"/>
                  </a:cubicBezTo>
                  <a:cubicBezTo>
                    <a:pt x="42367" y="286746"/>
                    <a:pt x="9658" y="429288"/>
                    <a:pt x="562" y="503840"/>
                  </a:cubicBezTo>
                  <a:lnTo>
                    <a:pt x="0" y="508450"/>
                  </a:lnTo>
                  <a:lnTo>
                    <a:pt x="65618" y="574068"/>
                  </a:lnTo>
                  <a:lnTo>
                    <a:pt x="70228" y="573506"/>
                  </a:lnTo>
                  <a:cubicBezTo>
                    <a:pt x="162277" y="562276"/>
                    <a:pt x="295142" y="525757"/>
                    <a:pt x="405375" y="415524"/>
                  </a:cubicBezTo>
                  <a:cubicBezTo>
                    <a:pt x="459321" y="363084"/>
                    <a:pt x="502187" y="300344"/>
                    <a:pt x="531428" y="231025"/>
                  </a:cubicBezTo>
                  <a:lnTo>
                    <a:pt x="542011" y="201497"/>
                  </a:lnTo>
                  <a:cubicBezTo>
                    <a:pt x="546868" y="187953"/>
                    <a:pt x="551259" y="173875"/>
                    <a:pt x="555079" y="159721"/>
                  </a:cubicBezTo>
                  <a:lnTo>
                    <a:pt x="560556" y="139499"/>
                  </a:lnTo>
                  <a:cubicBezTo>
                    <a:pt x="581482" y="62490"/>
                    <a:pt x="591741" y="21637"/>
                    <a:pt x="576825" y="7721"/>
                  </a:cubicBezTo>
                  <a:close/>
                  <a:moveTo>
                    <a:pt x="513636" y="224224"/>
                  </a:moveTo>
                  <a:cubicBezTo>
                    <a:pt x="485358" y="291037"/>
                    <a:pt x="443976" y="351506"/>
                    <a:pt x="391935" y="402056"/>
                  </a:cubicBezTo>
                  <a:cubicBezTo>
                    <a:pt x="287350" y="506640"/>
                    <a:pt x="161430" y="542502"/>
                    <a:pt x="72542" y="554018"/>
                  </a:cubicBezTo>
                  <a:lnTo>
                    <a:pt x="20088" y="501554"/>
                  </a:lnTo>
                  <a:cubicBezTo>
                    <a:pt x="29613" y="428307"/>
                    <a:pt x="62284" y="293823"/>
                    <a:pt x="172993" y="183114"/>
                  </a:cubicBezTo>
                  <a:cubicBezTo>
                    <a:pt x="223810" y="131278"/>
                    <a:pt x="284359" y="89983"/>
                    <a:pt x="351168" y="61594"/>
                  </a:cubicBezTo>
                  <a:lnTo>
                    <a:pt x="376180" y="53260"/>
                  </a:lnTo>
                  <a:cubicBezTo>
                    <a:pt x="384381" y="50526"/>
                    <a:pt x="392373" y="48059"/>
                    <a:pt x="400164" y="45735"/>
                  </a:cubicBezTo>
                  <a:cubicBezTo>
                    <a:pt x="426467" y="60825"/>
                    <a:pt x="450692" y="79274"/>
                    <a:pt x="472230" y="100618"/>
                  </a:cubicBezTo>
                  <a:cubicBezTo>
                    <a:pt x="494881" y="123392"/>
                    <a:pt x="514332" y="149139"/>
                    <a:pt x="530047" y="177152"/>
                  </a:cubicBezTo>
                  <a:cubicBezTo>
                    <a:pt x="528142" y="183200"/>
                    <a:pt x="526152" y="189201"/>
                    <a:pt x="524046" y="195078"/>
                  </a:cubicBezTo>
                  <a:close/>
                  <a:moveTo>
                    <a:pt x="542211" y="134508"/>
                  </a:moveTo>
                  <a:lnTo>
                    <a:pt x="537448" y="152053"/>
                  </a:lnTo>
                  <a:cubicBezTo>
                    <a:pt x="522524" y="128670"/>
                    <a:pt x="505189" y="106916"/>
                    <a:pt x="485727" y="87150"/>
                  </a:cubicBezTo>
                  <a:cubicBezTo>
                    <a:pt x="467313" y="69066"/>
                    <a:pt x="447159" y="52842"/>
                    <a:pt x="425558" y="38715"/>
                  </a:cubicBezTo>
                  <a:cubicBezTo>
                    <a:pt x="429644" y="37677"/>
                    <a:pt x="433730" y="36648"/>
                    <a:pt x="437788" y="35705"/>
                  </a:cubicBezTo>
                  <a:cubicBezTo>
                    <a:pt x="518398" y="16998"/>
                    <a:pt x="557670" y="16931"/>
                    <a:pt x="563470" y="21294"/>
                  </a:cubicBezTo>
                  <a:cubicBezTo>
                    <a:pt x="570433" y="30648"/>
                    <a:pt x="554098" y="90655"/>
                    <a:pt x="542173" y="134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900" dirty="0"/>
            </a:p>
          </p:txBody>
        </p:sp>
        <p:sp>
          <p:nvSpPr>
            <p:cNvPr id="45" name="Freeform: Shape 34">
              <a:extLst>
                <a:ext uri="{FF2B5EF4-FFF2-40B4-BE49-F238E27FC236}">
                  <a16:creationId xmlns:a16="http://schemas.microsoft.com/office/drawing/2014/main" id="{628C24CE-67B6-7E24-AB0D-6729F50A82A6}"/>
                </a:ext>
              </a:extLst>
            </p:cNvPr>
            <p:cNvSpPr/>
            <p:nvPr/>
          </p:nvSpPr>
          <p:spPr>
            <a:xfrm>
              <a:off x="5792051" y="3568430"/>
              <a:ext cx="154428" cy="155014"/>
            </a:xfrm>
            <a:custGeom>
              <a:avLst/>
              <a:gdLst>
                <a:gd name="connsiteX0" fmla="*/ 137483 w 154428"/>
                <a:gd name="connsiteY0" fmla="*/ 34096 h 155014"/>
                <a:gd name="connsiteX1" fmla="*/ 127101 w 154428"/>
                <a:gd name="connsiteY1" fmla="*/ 27076 h 155014"/>
                <a:gd name="connsiteX2" fmla="*/ 119414 w 154428"/>
                <a:gd name="connsiteY2" fmla="*/ 16322 h 155014"/>
                <a:gd name="connsiteX3" fmla="*/ 100640 w 154428"/>
                <a:gd name="connsiteY3" fmla="*/ 130 h 155014"/>
                <a:gd name="connsiteX4" fmla="*/ 68970 w 154428"/>
                <a:gd name="connsiteY4" fmla="*/ 17694 h 155014"/>
                <a:gd name="connsiteX5" fmla="*/ 5152 w 154428"/>
                <a:gd name="connsiteY5" fmla="*/ 149272 h 155014"/>
                <a:gd name="connsiteX6" fmla="*/ 20545 w 154428"/>
                <a:gd name="connsiteY6" fmla="*/ 154987 h 155014"/>
                <a:gd name="connsiteX7" fmla="*/ 69694 w 154428"/>
                <a:gd name="connsiteY7" fmla="*/ 136385 h 155014"/>
                <a:gd name="connsiteX8" fmla="*/ 136826 w 154428"/>
                <a:gd name="connsiteY8" fmla="*/ 85359 h 155014"/>
                <a:gd name="connsiteX9" fmla="*/ 154247 w 154428"/>
                <a:gd name="connsiteY9" fmla="*/ 52774 h 155014"/>
                <a:gd name="connsiteX10" fmla="*/ 137483 w 154428"/>
                <a:gd name="connsiteY10" fmla="*/ 34096 h 155014"/>
                <a:gd name="connsiteX11" fmla="*/ 123291 w 154428"/>
                <a:gd name="connsiteY11" fmla="*/ 71958 h 155014"/>
                <a:gd name="connsiteX12" fmla="*/ 19049 w 154428"/>
                <a:gd name="connsiteY12" fmla="*/ 136251 h 155014"/>
                <a:gd name="connsiteX13" fmla="*/ 82467 w 154428"/>
                <a:gd name="connsiteY13" fmla="*/ 31133 h 155014"/>
                <a:gd name="connsiteX14" fmla="*/ 97983 w 154428"/>
                <a:gd name="connsiteY14" fmla="*/ 18903 h 155014"/>
                <a:gd name="connsiteX15" fmla="*/ 103136 w 154428"/>
                <a:gd name="connsiteY15" fmla="*/ 26171 h 155014"/>
                <a:gd name="connsiteX16" fmla="*/ 113766 w 154428"/>
                <a:gd name="connsiteY16" fmla="*/ 40658 h 155014"/>
                <a:gd name="connsiteX17" fmla="*/ 113985 w 154428"/>
                <a:gd name="connsiteY17" fmla="*/ 40877 h 155014"/>
                <a:gd name="connsiteX18" fmla="*/ 128025 w 154428"/>
                <a:gd name="connsiteY18" fmla="*/ 50612 h 155014"/>
                <a:gd name="connsiteX19" fmla="*/ 135407 w 154428"/>
                <a:gd name="connsiteY19" fmla="*/ 55308 h 155014"/>
                <a:gd name="connsiteX20" fmla="*/ 123291 w 154428"/>
                <a:gd name="connsiteY20" fmla="*/ 71958 h 15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4428" h="155014">
                  <a:moveTo>
                    <a:pt x="137483" y="34096"/>
                  </a:moveTo>
                  <a:cubicBezTo>
                    <a:pt x="133773" y="32148"/>
                    <a:pt x="130291" y="29793"/>
                    <a:pt x="127101" y="27076"/>
                  </a:cubicBezTo>
                  <a:cubicBezTo>
                    <a:pt x="124125" y="23805"/>
                    <a:pt x="121546" y="20196"/>
                    <a:pt x="119414" y="16322"/>
                  </a:cubicBezTo>
                  <a:cubicBezTo>
                    <a:pt x="115156" y="9274"/>
                    <a:pt x="110327" y="1282"/>
                    <a:pt x="100640" y="130"/>
                  </a:cubicBezTo>
                  <a:cubicBezTo>
                    <a:pt x="91744" y="-899"/>
                    <a:pt x="82543" y="4130"/>
                    <a:pt x="68970" y="17694"/>
                  </a:cubicBezTo>
                  <a:cubicBezTo>
                    <a:pt x="49310" y="37353"/>
                    <a:pt x="-19146" y="123364"/>
                    <a:pt x="5152" y="149272"/>
                  </a:cubicBezTo>
                  <a:cubicBezTo>
                    <a:pt x="9278" y="153213"/>
                    <a:pt x="14846" y="155279"/>
                    <a:pt x="20545" y="154987"/>
                  </a:cubicBezTo>
                  <a:cubicBezTo>
                    <a:pt x="32289" y="154987"/>
                    <a:pt x="48567" y="148805"/>
                    <a:pt x="69694" y="136385"/>
                  </a:cubicBezTo>
                  <a:cubicBezTo>
                    <a:pt x="93971" y="122031"/>
                    <a:pt x="116499" y="104908"/>
                    <a:pt x="136826" y="85359"/>
                  </a:cubicBezTo>
                  <a:cubicBezTo>
                    <a:pt x="150294" y="71491"/>
                    <a:pt x="155504" y="61747"/>
                    <a:pt x="154247" y="52774"/>
                  </a:cubicBezTo>
                  <a:cubicBezTo>
                    <a:pt x="152875" y="42944"/>
                    <a:pt x="144703" y="38249"/>
                    <a:pt x="137483" y="34096"/>
                  </a:cubicBezTo>
                  <a:close/>
                  <a:moveTo>
                    <a:pt x="123291" y="71958"/>
                  </a:moveTo>
                  <a:cubicBezTo>
                    <a:pt x="87934" y="107314"/>
                    <a:pt x="28831" y="141071"/>
                    <a:pt x="19049" y="136251"/>
                  </a:cubicBezTo>
                  <a:cubicBezTo>
                    <a:pt x="13896" y="125555"/>
                    <a:pt x="48491" y="65109"/>
                    <a:pt x="82467" y="31133"/>
                  </a:cubicBezTo>
                  <a:cubicBezTo>
                    <a:pt x="86717" y="26007"/>
                    <a:pt x="92005" y="21839"/>
                    <a:pt x="97983" y="18903"/>
                  </a:cubicBezTo>
                  <a:cubicBezTo>
                    <a:pt x="100017" y="21085"/>
                    <a:pt x="101750" y="23530"/>
                    <a:pt x="103136" y="26171"/>
                  </a:cubicBezTo>
                  <a:cubicBezTo>
                    <a:pt x="106066" y="31421"/>
                    <a:pt x="109637" y="36288"/>
                    <a:pt x="113766" y="40658"/>
                  </a:cubicBezTo>
                  <a:lnTo>
                    <a:pt x="113985" y="40877"/>
                  </a:lnTo>
                  <a:cubicBezTo>
                    <a:pt x="118263" y="44668"/>
                    <a:pt x="122976" y="47935"/>
                    <a:pt x="128025" y="50612"/>
                  </a:cubicBezTo>
                  <a:cubicBezTo>
                    <a:pt x="130617" y="51962"/>
                    <a:pt x="133086" y="53532"/>
                    <a:pt x="135407" y="55308"/>
                  </a:cubicBezTo>
                  <a:cubicBezTo>
                    <a:pt x="135378" y="55479"/>
                    <a:pt x="135264" y="59585"/>
                    <a:pt x="123291" y="71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900" dirty="0"/>
            </a:p>
          </p:txBody>
        </p:sp>
        <p:sp>
          <p:nvSpPr>
            <p:cNvPr id="46" name="Freeform: Shape 35">
              <a:extLst>
                <a:ext uri="{FF2B5EF4-FFF2-40B4-BE49-F238E27FC236}">
                  <a16:creationId xmlns:a16="http://schemas.microsoft.com/office/drawing/2014/main" id="{4396F4C0-2AAB-FB70-C678-2208A0A98E03}"/>
                </a:ext>
              </a:extLst>
            </p:cNvPr>
            <p:cNvSpPr/>
            <p:nvPr/>
          </p:nvSpPr>
          <p:spPr>
            <a:xfrm>
              <a:off x="6192762" y="3188459"/>
              <a:ext cx="133651" cy="133086"/>
            </a:xfrm>
            <a:custGeom>
              <a:avLst/>
              <a:gdLst>
                <a:gd name="connsiteX0" fmla="*/ 19588 w 133651"/>
                <a:gd name="connsiteY0" fmla="*/ 19637 h 133086"/>
                <a:gd name="connsiteX1" fmla="*/ 19291 w 133651"/>
                <a:gd name="connsiteY1" fmla="*/ 113498 h 133086"/>
                <a:gd name="connsiteX2" fmla="*/ 67299 w 133651"/>
                <a:gd name="connsiteY2" fmla="*/ 133080 h 133086"/>
                <a:gd name="connsiteX3" fmla="*/ 114162 w 133651"/>
                <a:gd name="connsiteY3" fmla="*/ 113925 h 133086"/>
                <a:gd name="connsiteX4" fmla="*/ 114024 w 133651"/>
                <a:gd name="connsiteY4" fmla="*/ 19489 h 133086"/>
                <a:gd name="connsiteX5" fmla="*/ 19588 w 133651"/>
                <a:gd name="connsiteY5" fmla="*/ 19627 h 133086"/>
                <a:gd name="connsiteX6" fmla="*/ 100722 w 133651"/>
                <a:gd name="connsiteY6" fmla="*/ 100456 h 133086"/>
                <a:gd name="connsiteX7" fmla="*/ 33228 w 133651"/>
                <a:gd name="connsiteY7" fmla="*/ 101353 h 133086"/>
                <a:gd name="connsiteX8" fmla="*/ 32333 w 133651"/>
                <a:gd name="connsiteY8" fmla="*/ 33859 h 133086"/>
                <a:gd name="connsiteX9" fmla="*/ 33228 w 133651"/>
                <a:gd name="connsiteY9" fmla="*/ 32962 h 133086"/>
                <a:gd name="connsiteX10" fmla="*/ 66727 w 133651"/>
                <a:gd name="connsiteY10" fmla="*/ 19313 h 133086"/>
                <a:gd name="connsiteX11" fmla="*/ 114839 w 133651"/>
                <a:gd name="connsiteY11" fmla="*/ 65984 h 133086"/>
                <a:gd name="connsiteX12" fmla="*/ 100722 w 133651"/>
                <a:gd name="connsiteY12" fmla="*/ 100456 h 13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651" h="133086">
                  <a:moveTo>
                    <a:pt x="19588" y="19637"/>
                  </a:moveTo>
                  <a:cubicBezTo>
                    <a:pt x="-6413" y="45474"/>
                    <a:pt x="-6546" y="87497"/>
                    <a:pt x="19291" y="113498"/>
                  </a:cubicBezTo>
                  <a:cubicBezTo>
                    <a:pt x="31977" y="126264"/>
                    <a:pt x="49303" y="133331"/>
                    <a:pt x="67299" y="133080"/>
                  </a:cubicBezTo>
                  <a:cubicBezTo>
                    <a:pt x="84845" y="133178"/>
                    <a:pt x="101708" y="126285"/>
                    <a:pt x="114162" y="113925"/>
                  </a:cubicBezTo>
                  <a:cubicBezTo>
                    <a:pt x="140201" y="87809"/>
                    <a:pt x="140139" y="45529"/>
                    <a:pt x="114024" y="19489"/>
                  </a:cubicBezTo>
                  <a:cubicBezTo>
                    <a:pt x="87908" y="-6550"/>
                    <a:pt x="45628" y="-6488"/>
                    <a:pt x="19588" y="19627"/>
                  </a:cubicBezTo>
                  <a:close/>
                  <a:moveTo>
                    <a:pt x="100722" y="100456"/>
                  </a:moveTo>
                  <a:cubicBezTo>
                    <a:pt x="82331" y="119342"/>
                    <a:pt x="52113" y="119743"/>
                    <a:pt x="33228" y="101353"/>
                  </a:cubicBezTo>
                  <a:cubicBezTo>
                    <a:pt x="14343" y="82962"/>
                    <a:pt x="13942" y="52744"/>
                    <a:pt x="32333" y="33859"/>
                  </a:cubicBezTo>
                  <a:cubicBezTo>
                    <a:pt x="32627" y="33556"/>
                    <a:pt x="32925" y="33257"/>
                    <a:pt x="33228" y="32962"/>
                  </a:cubicBezTo>
                  <a:cubicBezTo>
                    <a:pt x="42136" y="24139"/>
                    <a:pt x="54191" y="19228"/>
                    <a:pt x="66727" y="19313"/>
                  </a:cubicBezTo>
                  <a:cubicBezTo>
                    <a:pt x="92900" y="18915"/>
                    <a:pt x="114441" y="39810"/>
                    <a:pt x="114839" y="65984"/>
                  </a:cubicBezTo>
                  <a:cubicBezTo>
                    <a:pt x="115035" y="78919"/>
                    <a:pt x="109936" y="91373"/>
                    <a:pt x="100722" y="1004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900" dirty="0"/>
            </a:p>
          </p:txBody>
        </p:sp>
      </p:grpSp>
      <p:sp>
        <p:nvSpPr>
          <p:cNvPr id="25" name="TextBox 7">
            <a:extLst>
              <a:ext uri="{FF2B5EF4-FFF2-40B4-BE49-F238E27FC236}">
                <a16:creationId xmlns:a16="http://schemas.microsoft.com/office/drawing/2014/main" id="{C040BF84-5023-4A01-8966-DEC0F126FD7B}"/>
              </a:ext>
            </a:extLst>
          </p:cNvPr>
          <p:cNvSpPr txBox="1"/>
          <p:nvPr/>
        </p:nvSpPr>
        <p:spPr>
          <a:xfrm>
            <a:off x="8702329" y="2008712"/>
            <a:ext cx="2363924" cy="3923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b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en-US" sz="2800" b="1" kern="0" dirty="0">
                <a:solidFill>
                  <a:schemeClr val="bg1"/>
                </a:solidFill>
                <a:cs typeface="Arial" panose="020B0604020202020204" pitchFamily="34" charset="0"/>
              </a:rPr>
              <a:t>MISSION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507CD8AC-B829-6C6C-60A6-D3446BC30D12}"/>
              </a:ext>
            </a:extLst>
          </p:cNvPr>
          <p:cNvSpPr txBox="1"/>
          <p:nvPr/>
        </p:nvSpPr>
        <p:spPr>
          <a:xfrm>
            <a:off x="8702329" y="2522357"/>
            <a:ext cx="2363924" cy="6090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chemeClr val="bg1"/>
                </a:solidFill>
                <a:cs typeface="Arial" panose="020B0604020202020204" pitchFamily="34" charset="0"/>
              </a:rPr>
              <a:t>Insert your desired text here. This is a sample text. </a:t>
            </a:r>
          </a:p>
        </p:txBody>
      </p:sp>
      <p:grpSp>
        <p:nvGrpSpPr>
          <p:cNvPr id="28" name="Graphic 23" descr="Reflection outline">
            <a:extLst>
              <a:ext uri="{FF2B5EF4-FFF2-40B4-BE49-F238E27FC236}">
                <a16:creationId xmlns:a16="http://schemas.microsoft.com/office/drawing/2014/main" id="{AA7EEDE3-CFDE-0346-CE65-B5B1C246A81E}"/>
              </a:ext>
            </a:extLst>
          </p:cNvPr>
          <p:cNvGrpSpPr/>
          <p:nvPr/>
        </p:nvGrpSpPr>
        <p:grpSpPr>
          <a:xfrm>
            <a:off x="5302055" y="1422714"/>
            <a:ext cx="570527" cy="421615"/>
            <a:chOff x="3037118" y="1407370"/>
            <a:chExt cx="876464" cy="647700"/>
          </a:xfrm>
          <a:solidFill>
            <a:schemeClr val="bg1"/>
          </a:solidFill>
        </p:grpSpPr>
        <p:sp>
          <p:nvSpPr>
            <p:cNvPr id="38" name="Freeform: Shape 41">
              <a:extLst>
                <a:ext uri="{FF2B5EF4-FFF2-40B4-BE49-F238E27FC236}">
                  <a16:creationId xmlns:a16="http://schemas.microsoft.com/office/drawing/2014/main" id="{AB210045-0502-C084-8D27-293C8AC37001}"/>
                </a:ext>
              </a:extLst>
            </p:cNvPr>
            <p:cNvSpPr/>
            <p:nvPr/>
          </p:nvSpPr>
          <p:spPr>
            <a:xfrm>
              <a:off x="3037118" y="1451714"/>
              <a:ext cx="434182" cy="532070"/>
            </a:xfrm>
            <a:custGeom>
              <a:avLst/>
              <a:gdLst>
                <a:gd name="connsiteX0" fmla="*/ 384126 w 434182"/>
                <a:gd name="connsiteY0" fmla="*/ 201400 h 532070"/>
                <a:gd name="connsiteX1" fmla="*/ 384126 w 434182"/>
                <a:gd name="connsiteY1" fmla="*/ 198543 h 532070"/>
                <a:gd name="connsiteX2" fmla="*/ 199469 w 434182"/>
                <a:gd name="connsiteY2" fmla="*/ 124 h 532070"/>
                <a:gd name="connsiteX3" fmla="*/ 94490 w 434182"/>
                <a:gd name="connsiteY3" fmla="*/ 27007 h 532070"/>
                <a:gd name="connsiteX4" fmla="*/ 164 w 434182"/>
                <a:gd name="connsiteY4" fmla="*/ 198543 h 532070"/>
                <a:gd name="connsiteX5" fmla="*/ 75411 w 434182"/>
                <a:gd name="connsiteY5" fmla="*/ 352048 h 532070"/>
                <a:gd name="connsiteX6" fmla="*/ 75411 w 434182"/>
                <a:gd name="connsiteY6" fmla="*/ 513115 h 532070"/>
                <a:gd name="connsiteX7" fmla="*/ 277399 w 434182"/>
                <a:gd name="connsiteY7" fmla="*/ 532070 h 532070"/>
                <a:gd name="connsiteX8" fmla="*/ 277399 w 434182"/>
                <a:gd name="connsiteY8" fmla="*/ 436363 h 532070"/>
                <a:gd name="connsiteX9" fmla="*/ 308831 w 434182"/>
                <a:gd name="connsiteY9" fmla="*/ 436363 h 532070"/>
                <a:gd name="connsiteX10" fmla="*/ 362171 w 434182"/>
                <a:gd name="connsiteY10" fmla="*/ 414570 h 532070"/>
                <a:gd name="connsiteX11" fmla="*/ 384079 w 434182"/>
                <a:gd name="connsiteY11" fmla="*/ 360563 h 532070"/>
                <a:gd name="connsiteX12" fmla="*/ 384079 w 434182"/>
                <a:gd name="connsiteY12" fmla="*/ 322653 h 532070"/>
                <a:gd name="connsiteX13" fmla="*/ 411701 w 434182"/>
                <a:gd name="connsiteY13" fmla="*/ 322653 h 532070"/>
                <a:gd name="connsiteX14" fmla="*/ 427894 w 434182"/>
                <a:gd name="connsiteY14" fmla="*/ 278115 h 532070"/>
                <a:gd name="connsiteX15" fmla="*/ 414606 w 434182"/>
                <a:gd name="connsiteY15" fmla="*/ 300051 h 532070"/>
                <a:gd name="connsiteX16" fmla="*/ 410206 w 434182"/>
                <a:gd name="connsiteY16" fmla="*/ 303642 h 532070"/>
                <a:gd name="connsiteX17" fmla="*/ 365076 w 434182"/>
                <a:gd name="connsiteY17" fmla="*/ 303642 h 532070"/>
                <a:gd name="connsiteX18" fmla="*/ 365076 w 434182"/>
                <a:gd name="connsiteY18" fmla="*/ 360601 h 532070"/>
                <a:gd name="connsiteX19" fmla="*/ 348779 w 434182"/>
                <a:gd name="connsiteY19" fmla="*/ 401101 h 532070"/>
                <a:gd name="connsiteX20" fmla="*/ 308860 w 434182"/>
                <a:gd name="connsiteY20" fmla="*/ 417351 h 532070"/>
                <a:gd name="connsiteX21" fmla="*/ 258377 w 434182"/>
                <a:gd name="connsiteY21" fmla="*/ 417351 h 532070"/>
                <a:gd name="connsiteX22" fmla="*/ 258377 w 434182"/>
                <a:gd name="connsiteY22" fmla="*/ 511153 h 532070"/>
                <a:gd name="connsiteX23" fmla="*/ 94481 w 434182"/>
                <a:gd name="connsiteY23" fmla="*/ 495770 h 532070"/>
                <a:gd name="connsiteX24" fmla="*/ 94481 w 434182"/>
                <a:gd name="connsiteY24" fmla="*/ 342694 h 532070"/>
                <a:gd name="connsiteX25" fmla="*/ 87108 w 434182"/>
                <a:gd name="connsiteY25" fmla="*/ 336979 h 532070"/>
                <a:gd name="connsiteX26" fmla="*/ 19214 w 434182"/>
                <a:gd name="connsiteY26" fmla="*/ 198543 h 532070"/>
                <a:gd name="connsiteX27" fmla="*/ 19214 w 434182"/>
                <a:gd name="connsiteY27" fmla="*/ 197762 h 532070"/>
                <a:gd name="connsiteX28" fmla="*/ 104186 w 434182"/>
                <a:gd name="connsiteY28" fmla="*/ 43457 h 532070"/>
                <a:gd name="connsiteX29" fmla="*/ 280961 w 434182"/>
                <a:gd name="connsiteY29" fmla="*/ 43390 h 532070"/>
                <a:gd name="connsiteX30" fmla="*/ 365095 w 434182"/>
                <a:gd name="connsiteY30" fmla="*/ 197790 h 532070"/>
                <a:gd name="connsiteX31" fmla="*/ 365095 w 434182"/>
                <a:gd name="connsiteY31" fmla="*/ 206468 h 532070"/>
                <a:gd name="connsiteX32" fmla="*/ 367600 w 434182"/>
                <a:gd name="connsiteY32" fmla="*/ 210859 h 532070"/>
                <a:gd name="connsiteX33" fmla="*/ 411415 w 434182"/>
                <a:gd name="connsiteY33" fmla="*/ 287611 h 532070"/>
                <a:gd name="connsiteX34" fmla="*/ 411663 w 434182"/>
                <a:gd name="connsiteY34" fmla="*/ 288049 h 532070"/>
                <a:gd name="connsiteX35" fmla="*/ 411939 w 434182"/>
                <a:gd name="connsiteY35" fmla="*/ 288478 h 532070"/>
                <a:gd name="connsiteX36" fmla="*/ 414616 w 434182"/>
                <a:gd name="connsiteY36" fmla="*/ 300013 h 53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4182" h="532070">
                  <a:moveTo>
                    <a:pt x="384126" y="201400"/>
                  </a:moveTo>
                  <a:lnTo>
                    <a:pt x="384126" y="198543"/>
                  </a:lnTo>
                  <a:cubicBezTo>
                    <a:pt x="387927" y="92759"/>
                    <a:pt x="305253" y="3923"/>
                    <a:pt x="199469" y="124"/>
                  </a:cubicBezTo>
                  <a:cubicBezTo>
                    <a:pt x="162619" y="-1200"/>
                    <a:pt x="126168" y="8134"/>
                    <a:pt x="94490" y="27007"/>
                  </a:cubicBezTo>
                  <a:cubicBezTo>
                    <a:pt x="33581" y="62182"/>
                    <a:pt x="-2759" y="128267"/>
                    <a:pt x="164" y="198543"/>
                  </a:cubicBezTo>
                  <a:cubicBezTo>
                    <a:pt x="-1" y="258631"/>
                    <a:pt x="27814" y="315373"/>
                    <a:pt x="75411" y="352048"/>
                  </a:cubicBezTo>
                  <a:lnTo>
                    <a:pt x="75411" y="513115"/>
                  </a:lnTo>
                  <a:lnTo>
                    <a:pt x="277399" y="532070"/>
                  </a:lnTo>
                  <a:lnTo>
                    <a:pt x="277399" y="436363"/>
                  </a:lnTo>
                  <a:lnTo>
                    <a:pt x="308831" y="436363"/>
                  </a:lnTo>
                  <a:cubicBezTo>
                    <a:pt x="328751" y="436220"/>
                    <a:pt x="347851" y="428416"/>
                    <a:pt x="362171" y="414570"/>
                  </a:cubicBezTo>
                  <a:cubicBezTo>
                    <a:pt x="376311" y="400162"/>
                    <a:pt x="384185" y="380750"/>
                    <a:pt x="384079" y="360563"/>
                  </a:cubicBezTo>
                  <a:lnTo>
                    <a:pt x="384079" y="322653"/>
                  </a:lnTo>
                  <a:lnTo>
                    <a:pt x="411701" y="322653"/>
                  </a:lnTo>
                  <a:cubicBezTo>
                    <a:pt x="427894" y="320748"/>
                    <a:pt x="443134" y="301813"/>
                    <a:pt x="427894" y="278115"/>
                  </a:cubicBezTo>
                  <a:close/>
                  <a:moveTo>
                    <a:pt x="414606" y="300051"/>
                  </a:moveTo>
                  <a:cubicBezTo>
                    <a:pt x="413716" y="301818"/>
                    <a:pt x="412115" y="303123"/>
                    <a:pt x="410206" y="303642"/>
                  </a:cubicBezTo>
                  <a:lnTo>
                    <a:pt x="365076" y="303642"/>
                  </a:lnTo>
                  <a:lnTo>
                    <a:pt x="365076" y="360601"/>
                  </a:lnTo>
                  <a:cubicBezTo>
                    <a:pt x="365204" y="375723"/>
                    <a:pt x="359345" y="390282"/>
                    <a:pt x="348779" y="401101"/>
                  </a:cubicBezTo>
                  <a:cubicBezTo>
                    <a:pt x="338023" y="411397"/>
                    <a:pt x="323748" y="417208"/>
                    <a:pt x="308860" y="417351"/>
                  </a:cubicBezTo>
                  <a:lnTo>
                    <a:pt x="258377" y="417351"/>
                  </a:lnTo>
                  <a:lnTo>
                    <a:pt x="258377" y="511153"/>
                  </a:lnTo>
                  <a:lnTo>
                    <a:pt x="94481" y="495770"/>
                  </a:lnTo>
                  <a:lnTo>
                    <a:pt x="94481" y="342694"/>
                  </a:lnTo>
                  <a:lnTo>
                    <a:pt x="87108" y="336979"/>
                  </a:lnTo>
                  <a:cubicBezTo>
                    <a:pt x="44165" y="303915"/>
                    <a:pt x="19066" y="252740"/>
                    <a:pt x="19214" y="198543"/>
                  </a:cubicBezTo>
                  <a:lnTo>
                    <a:pt x="19214" y="197762"/>
                  </a:lnTo>
                  <a:cubicBezTo>
                    <a:pt x="16453" y="134483"/>
                    <a:pt x="49234" y="74954"/>
                    <a:pt x="104186" y="43457"/>
                  </a:cubicBezTo>
                  <a:cubicBezTo>
                    <a:pt x="158637" y="11007"/>
                    <a:pt x="226486" y="10981"/>
                    <a:pt x="280961" y="43390"/>
                  </a:cubicBezTo>
                  <a:cubicBezTo>
                    <a:pt x="335151" y="75580"/>
                    <a:pt x="367422" y="134804"/>
                    <a:pt x="365095" y="197790"/>
                  </a:cubicBezTo>
                  <a:lnTo>
                    <a:pt x="365095" y="206468"/>
                  </a:lnTo>
                  <a:lnTo>
                    <a:pt x="367600" y="210859"/>
                  </a:lnTo>
                  <a:lnTo>
                    <a:pt x="411415" y="287611"/>
                  </a:lnTo>
                  <a:lnTo>
                    <a:pt x="411663" y="288049"/>
                  </a:lnTo>
                  <a:lnTo>
                    <a:pt x="411939" y="288478"/>
                  </a:lnTo>
                  <a:cubicBezTo>
                    <a:pt x="413682" y="291154"/>
                    <a:pt x="416368" y="296288"/>
                    <a:pt x="414616" y="3000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900" dirty="0"/>
            </a:p>
          </p:txBody>
        </p:sp>
        <p:sp>
          <p:nvSpPr>
            <p:cNvPr id="39" name="Freeform: Shape 42">
              <a:extLst>
                <a:ext uri="{FF2B5EF4-FFF2-40B4-BE49-F238E27FC236}">
                  <a16:creationId xmlns:a16="http://schemas.microsoft.com/office/drawing/2014/main" id="{32FECA3C-1FDB-6620-B0CB-D96BBFDF3973}"/>
                </a:ext>
              </a:extLst>
            </p:cNvPr>
            <p:cNvSpPr/>
            <p:nvPr/>
          </p:nvSpPr>
          <p:spPr>
            <a:xfrm>
              <a:off x="3313831" y="1618965"/>
              <a:ext cx="47378" cy="47378"/>
            </a:xfrm>
            <a:custGeom>
              <a:avLst/>
              <a:gdLst>
                <a:gd name="connsiteX0" fmla="*/ 23565 w 47378"/>
                <a:gd name="connsiteY0" fmla="*/ 2 h 47378"/>
                <a:gd name="connsiteX1" fmla="*/ 0 w 47378"/>
                <a:gd name="connsiteY1" fmla="*/ 23814 h 47378"/>
                <a:gd name="connsiteX2" fmla="*/ 23813 w 47378"/>
                <a:gd name="connsiteY2" fmla="*/ 47378 h 47378"/>
                <a:gd name="connsiteX3" fmla="*/ 47378 w 47378"/>
                <a:gd name="connsiteY3" fmla="*/ 23691 h 47378"/>
                <a:gd name="connsiteX4" fmla="*/ 24035 w 47378"/>
                <a:gd name="connsiteY4" fmla="*/ 1 h 47378"/>
                <a:gd name="connsiteX5" fmla="*/ 23565 w 47378"/>
                <a:gd name="connsiteY5" fmla="*/ 2 h 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78" h="47378">
                  <a:moveTo>
                    <a:pt x="23565" y="2"/>
                  </a:moveTo>
                  <a:cubicBezTo>
                    <a:pt x="10483" y="71"/>
                    <a:pt x="-67" y="10732"/>
                    <a:pt x="0" y="23814"/>
                  </a:cubicBezTo>
                  <a:cubicBezTo>
                    <a:pt x="69" y="36897"/>
                    <a:pt x="10730" y="47447"/>
                    <a:pt x="23813" y="47378"/>
                  </a:cubicBezTo>
                  <a:cubicBezTo>
                    <a:pt x="36847" y="47311"/>
                    <a:pt x="47378" y="36725"/>
                    <a:pt x="47378" y="23691"/>
                  </a:cubicBezTo>
                  <a:cubicBezTo>
                    <a:pt x="47473" y="10702"/>
                    <a:pt x="37022" y="96"/>
                    <a:pt x="24035" y="1"/>
                  </a:cubicBezTo>
                  <a:cubicBezTo>
                    <a:pt x="23878" y="-1"/>
                    <a:pt x="23721" y="0"/>
                    <a:pt x="23565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900" dirty="0"/>
            </a:p>
          </p:txBody>
        </p:sp>
        <p:sp>
          <p:nvSpPr>
            <p:cNvPr id="40" name="Freeform: Shape 43">
              <a:extLst>
                <a:ext uri="{FF2B5EF4-FFF2-40B4-BE49-F238E27FC236}">
                  <a16:creationId xmlns:a16="http://schemas.microsoft.com/office/drawing/2014/main" id="{5BC55E8A-549A-9A96-39C7-20B315A682EA}"/>
                </a:ext>
              </a:extLst>
            </p:cNvPr>
            <p:cNvSpPr/>
            <p:nvPr/>
          </p:nvSpPr>
          <p:spPr>
            <a:xfrm>
              <a:off x="3728730" y="1618966"/>
              <a:ext cx="47378" cy="47378"/>
            </a:xfrm>
            <a:custGeom>
              <a:avLst/>
              <a:gdLst>
                <a:gd name="connsiteX0" fmla="*/ 23565 w 47378"/>
                <a:gd name="connsiteY0" fmla="*/ 2 h 47378"/>
                <a:gd name="connsiteX1" fmla="*/ 0 w 47378"/>
                <a:gd name="connsiteY1" fmla="*/ 23814 h 47378"/>
                <a:gd name="connsiteX2" fmla="*/ 23813 w 47378"/>
                <a:gd name="connsiteY2" fmla="*/ 47378 h 47378"/>
                <a:gd name="connsiteX3" fmla="*/ 47378 w 47378"/>
                <a:gd name="connsiteY3" fmla="*/ 23671 h 47378"/>
                <a:gd name="connsiteX4" fmla="*/ 24016 w 47378"/>
                <a:gd name="connsiteY4" fmla="*/ 1 h 47378"/>
                <a:gd name="connsiteX5" fmla="*/ 23565 w 47378"/>
                <a:gd name="connsiteY5" fmla="*/ 2 h 4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78" h="47378">
                  <a:moveTo>
                    <a:pt x="23565" y="2"/>
                  </a:moveTo>
                  <a:cubicBezTo>
                    <a:pt x="10483" y="70"/>
                    <a:pt x="-67" y="10731"/>
                    <a:pt x="0" y="23814"/>
                  </a:cubicBezTo>
                  <a:cubicBezTo>
                    <a:pt x="69" y="36897"/>
                    <a:pt x="10730" y="47447"/>
                    <a:pt x="23813" y="47378"/>
                  </a:cubicBezTo>
                  <a:cubicBezTo>
                    <a:pt x="36854" y="47310"/>
                    <a:pt x="47388" y="36713"/>
                    <a:pt x="47378" y="23671"/>
                  </a:cubicBezTo>
                  <a:cubicBezTo>
                    <a:pt x="47462" y="10683"/>
                    <a:pt x="37003" y="85"/>
                    <a:pt x="24016" y="1"/>
                  </a:cubicBezTo>
                  <a:cubicBezTo>
                    <a:pt x="23865" y="0"/>
                    <a:pt x="23715" y="0"/>
                    <a:pt x="23565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900" dirty="0"/>
            </a:p>
          </p:txBody>
        </p:sp>
        <p:sp>
          <p:nvSpPr>
            <p:cNvPr id="41" name="Freeform: Shape 44">
              <a:extLst>
                <a:ext uri="{FF2B5EF4-FFF2-40B4-BE49-F238E27FC236}">
                  <a16:creationId xmlns:a16="http://schemas.microsoft.com/office/drawing/2014/main" id="{D5C2D3E1-EF14-3210-FDB1-4F7AFF1FBE7F}"/>
                </a:ext>
              </a:extLst>
            </p:cNvPr>
            <p:cNvSpPr/>
            <p:nvPr/>
          </p:nvSpPr>
          <p:spPr>
            <a:xfrm>
              <a:off x="3513532" y="1407370"/>
              <a:ext cx="400050" cy="647700"/>
            </a:xfrm>
            <a:custGeom>
              <a:avLst/>
              <a:gdLst>
                <a:gd name="connsiteX0" fmla="*/ 400050 w 400050"/>
                <a:gd name="connsiteY0" fmla="*/ 285750 h 647700"/>
                <a:gd name="connsiteX1" fmla="*/ 200025 w 400050"/>
                <a:gd name="connsiteY1" fmla="*/ 0 h 647700"/>
                <a:gd name="connsiteX2" fmla="*/ 0 w 400050"/>
                <a:gd name="connsiteY2" fmla="*/ 285750 h 647700"/>
                <a:gd name="connsiteX3" fmla="*/ 190500 w 400050"/>
                <a:gd name="connsiteY3" fmla="*/ 571157 h 647700"/>
                <a:gd name="connsiteX4" fmla="*/ 190500 w 400050"/>
                <a:gd name="connsiteY4" fmla="*/ 628650 h 647700"/>
                <a:gd name="connsiteX5" fmla="*/ 114300 w 400050"/>
                <a:gd name="connsiteY5" fmla="*/ 628650 h 647700"/>
                <a:gd name="connsiteX6" fmla="*/ 114300 w 400050"/>
                <a:gd name="connsiteY6" fmla="*/ 647700 h 647700"/>
                <a:gd name="connsiteX7" fmla="*/ 285750 w 400050"/>
                <a:gd name="connsiteY7" fmla="*/ 647700 h 647700"/>
                <a:gd name="connsiteX8" fmla="*/ 285750 w 400050"/>
                <a:gd name="connsiteY8" fmla="*/ 628650 h 647700"/>
                <a:gd name="connsiteX9" fmla="*/ 209550 w 400050"/>
                <a:gd name="connsiteY9" fmla="*/ 628650 h 647700"/>
                <a:gd name="connsiteX10" fmla="*/ 209550 w 400050"/>
                <a:gd name="connsiteY10" fmla="*/ 571157 h 647700"/>
                <a:gd name="connsiteX11" fmla="*/ 400050 w 400050"/>
                <a:gd name="connsiteY11" fmla="*/ 285750 h 647700"/>
                <a:gd name="connsiteX12" fmla="*/ 280673 w 400050"/>
                <a:gd name="connsiteY12" fmla="*/ 524418 h 647700"/>
                <a:gd name="connsiteX13" fmla="*/ 280673 w 400050"/>
                <a:gd name="connsiteY13" fmla="*/ 461658 h 647700"/>
                <a:gd name="connsiteX14" fmla="*/ 230191 w 400050"/>
                <a:gd name="connsiteY14" fmla="*/ 461658 h 647700"/>
                <a:gd name="connsiteX15" fmla="*/ 190271 w 400050"/>
                <a:gd name="connsiteY15" fmla="*/ 445408 h 647700"/>
                <a:gd name="connsiteX16" fmla="*/ 173993 w 400050"/>
                <a:gd name="connsiteY16" fmla="*/ 404908 h 647700"/>
                <a:gd name="connsiteX17" fmla="*/ 173993 w 400050"/>
                <a:gd name="connsiteY17" fmla="*/ 347948 h 647700"/>
                <a:gd name="connsiteX18" fmla="*/ 128807 w 400050"/>
                <a:gd name="connsiteY18" fmla="*/ 347948 h 647700"/>
                <a:gd name="connsiteX19" fmla="*/ 124406 w 400050"/>
                <a:gd name="connsiteY19" fmla="*/ 344357 h 647700"/>
                <a:gd name="connsiteX20" fmla="*/ 127092 w 400050"/>
                <a:gd name="connsiteY20" fmla="*/ 332775 h 647700"/>
                <a:gd name="connsiteX21" fmla="*/ 127359 w 400050"/>
                <a:gd name="connsiteY21" fmla="*/ 332346 h 647700"/>
                <a:gd name="connsiteX22" fmla="*/ 127616 w 400050"/>
                <a:gd name="connsiteY22" fmla="*/ 331908 h 647700"/>
                <a:gd name="connsiteX23" fmla="*/ 171431 w 400050"/>
                <a:gd name="connsiteY23" fmla="*/ 255156 h 647700"/>
                <a:gd name="connsiteX24" fmla="*/ 173936 w 400050"/>
                <a:gd name="connsiteY24" fmla="*/ 250765 h 647700"/>
                <a:gd name="connsiteX25" fmla="*/ 173936 w 400050"/>
                <a:gd name="connsiteY25" fmla="*/ 242478 h 647700"/>
                <a:gd name="connsiteX26" fmla="*/ 173936 w 400050"/>
                <a:gd name="connsiteY26" fmla="*/ 242087 h 647700"/>
                <a:gd name="connsiteX27" fmla="*/ 257956 w 400050"/>
                <a:gd name="connsiteY27" fmla="*/ 87782 h 647700"/>
                <a:gd name="connsiteX28" fmla="*/ 304981 w 400050"/>
                <a:gd name="connsiteY28" fmla="*/ 68732 h 647700"/>
                <a:gd name="connsiteX29" fmla="*/ 381010 w 400050"/>
                <a:gd name="connsiteY29" fmla="*/ 285817 h 647700"/>
                <a:gd name="connsiteX30" fmla="*/ 280673 w 400050"/>
                <a:gd name="connsiteY30" fmla="*/ 524418 h 647700"/>
                <a:gd name="connsiteX31" fmla="*/ 19050 w 400050"/>
                <a:gd name="connsiteY31" fmla="*/ 285750 h 647700"/>
                <a:gd name="connsiteX32" fmla="*/ 200025 w 400050"/>
                <a:gd name="connsiteY32" fmla="*/ 19050 h 647700"/>
                <a:gd name="connsiteX33" fmla="*/ 288684 w 400050"/>
                <a:gd name="connsiteY33" fmla="*/ 53340 h 647700"/>
                <a:gd name="connsiteX34" fmla="*/ 248288 w 400050"/>
                <a:gd name="connsiteY34" fmla="*/ 71352 h 647700"/>
                <a:gd name="connsiteX35" fmla="*/ 154943 w 400050"/>
                <a:gd name="connsiteY35" fmla="*/ 242887 h 647700"/>
                <a:gd name="connsiteX36" fmla="*/ 154943 w 400050"/>
                <a:gd name="connsiteY36" fmla="*/ 245745 h 647700"/>
                <a:gd name="connsiteX37" fmla="*/ 111128 w 400050"/>
                <a:gd name="connsiteY37" fmla="*/ 322497 h 647700"/>
                <a:gd name="connsiteX38" fmla="*/ 127321 w 400050"/>
                <a:gd name="connsiteY38" fmla="*/ 367036 h 647700"/>
                <a:gd name="connsiteX39" fmla="*/ 154943 w 400050"/>
                <a:gd name="connsiteY39" fmla="*/ 367036 h 647700"/>
                <a:gd name="connsiteX40" fmla="*/ 154943 w 400050"/>
                <a:gd name="connsiteY40" fmla="*/ 404946 h 647700"/>
                <a:gd name="connsiteX41" fmla="*/ 176851 w 400050"/>
                <a:gd name="connsiteY41" fmla="*/ 458953 h 647700"/>
                <a:gd name="connsiteX42" fmla="*/ 230191 w 400050"/>
                <a:gd name="connsiteY42" fmla="*/ 480746 h 647700"/>
                <a:gd name="connsiteX43" fmla="*/ 261623 w 400050"/>
                <a:gd name="connsiteY43" fmla="*/ 480746 h 647700"/>
                <a:gd name="connsiteX44" fmla="*/ 261623 w 400050"/>
                <a:gd name="connsiteY44" fmla="*/ 536572 h 647700"/>
                <a:gd name="connsiteX45" fmla="*/ 200025 w 400050"/>
                <a:gd name="connsiteY45" fmla="*/ 552450 h 647700"/>
                <a:gd name="connsiteX46" fmla="*/ 19050 w 400050"/>
                <a:gd name="connsiteY46" fmla="*/ 28575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0050" h="647700">
                  <a:moveTo>
                    <a:pt x="400050" y="285750"/>
                  </a:moveTo>
                  <a:cubicBezTo>
                    <a:pt x="400050" y="127930"/>
                    <a:pt x="310515" y="0"/>
                    <a:pt x="200025" y="0"/>
                  </a:cubicBezTo>
                  <a:cubicBezTo>
                    <a:pt x="89535" y="0"/>
                    <a:pt x="0" y="127930"/>
                    <a:pt x="0" y="285750"/>
                  </a:cubicBezTo>
                  <a:cubicBezTo>
                    <a:pt x="0" y="438998"/>
                    <a:pt x="84458" y="564051"/>
                    <a:pt x="190500" y="571157"/>
                  </a:cubicBezTo>
                  <a:lnTo>
                    <a:pt x="190500" y="628650"/>
                  </a:lnTo>
                  <a:lnTo>
                    <a:pt x="114300" y="628650"/>
                  </a:lnTo>
                  <a:lnTo>
                    <a:pt x="114300" y="647700"/>
                  </a:lnTo>
                  <a:lnTo>
                    <a:pt x="285750" y="647700"/>
                  </a:lnTo>
                  <a:lnTo>
                    <a:pt x="285750" y="628650"/>
                  </a:lnTo>
                  <a:lnTo>
                    <a:pt x="209550" y="628650"/>
                  </a:lnTo>
                  <a:lnTo>
                    <a:pt x="209550" y="571157"/>
                  </a:lnTo>
                  <a:cubicBezTo>
                    <a:pt x="315601" y="564051"/>
                    <a:pt x="400050" y="438998"/>
                    <a:pt x="400050" y="285750"/>
                  </a:cubicBezTo>
                  <a:close/>
                  <a:moveTo>
                    <a:pt x="280673" y="524418"/>
                  </a:moveTo>
                  <a:lnTo>
                    <a:pt x="280673" y="461658"/>
                  </a:lnTo>
                  <a:lnTo>
                    <a:pt x="230191" y="461658"/>
                  </a:lnTo>
                  <a:cubicBezTo>
                    <a:pt x="215301" y="461517"/>
                    <a:pt x="201026" y="455706"/>
                    <a:pt x="190271" y="445408"/>
                  </a:cubicBezTo>
                  <a:cubicBezTo>
                    <a:pt x="179712" y="434586"/>
                    <a:pt x="173861" y="420028"/>
                    <a:pt x="173993" y="404908"/>
                  </a:cubicBezTo>
                  <a:lnTo>
                    <a:pt x="173993" y="347948"/>
                  </a:lnTo>
                  <a:lnTo>
                    <a:pt x="128807" y="347948"/>
                  </a:lnTo>
                  <a:cubicBezTo>
                    <a:pt x="126895" y="347433"/>
                    <a:pt x="125294" y="346127"/>
                    <a:pt x="124406" y="344357"/>
                  </a:cubicBezTo>
                  <a:cubicBezTo>
                    <a:pt x="122644" y="340633"/>
                    <a:pt x="125359" y="335499"/>
                    <a:pt x="127092" y="332775"/>
                  </a:cubicBezTo>
                  <a:lnTo>
                    <a:pt x="127359" y="332346"/>
                  </a:lnTo>
                  <a:lnTo>
                    <a:pt x="127616" y="331908"/>
                  </a:lnTo>
                  <a:lnTo>
                    <a:pt x="171431" y="255156"/>
                  </a:lnTo>
                  <a:lnTo>
                    <a:pt x="173936" y="250765"/>
                  </a:lnTo>
                  <a:lnTo>
                    <a:pt x="173936" y="242478"/>
                  </a:lnTo>
                  <a:lnTo>
                    <a:pt x="173936" y="242087"/>
                  </a:lnTo>
                  <a:cubicBezTo>
                    <a:pt x="171615" y="179157"/>
                    <a:pt x="203837" y="119981"/>
                    <a:pt x="257956" y="87782"/>
                  </a:cubicBezTo>
                  <a:cubicBezTo>
                    <a:pt x="272624" y="79185"/>
                    <a:pt x="288465" y="72768"/>
                    <a:pt x="304981" y="68732"/>
                  </a:cubicBezTo>
                  <a:cubicBezTo>
                    <a:pt x="350958" y="117148"/>
                    <a:pt x="381010" y="196367"/>
                    <a:pt x="381010" y="285817"/>
                  </a:cubicBezTo>
                  <a:cubicBezTo>
                    <a:pt x="381000" y="390134"/>
                    <a:pt x="340081" y="480651"/>
                    <a:pt x="280673" y="524418"/>
                  </a:cubicBezTo>
                  <a:close/>
                  <a:moveTo>
                    <a:pt x="19050" y="285750"/>
                  </a:moveTo>
                  <a:cubicBezTo>
                    <a:pt x="19050" y="138694"/>
                    <a:pt x="100241" y="19050"/>
                    <a:pt x="200025" y="19050"/>
                  </a:cubicBezTo>
                  <a:cubicBezTo>
                    <a:pt x="232704" y="19629"/>
                    <a:pt x="264119" y="31779"/>
                    <a:pt x="288684" y="53340"/>
                  </a:cubicBezTo>
                  <a:cubicBezTo>
                    <a:pt x="274574" y="57781"/>
                    <a:pt x="261021" y="63824"/>
                    <a:pt x="248288" y="71352"/>
                  </a:cubicBezTo>
                  <a:cubicBezTo>
                    <a:pt x="188103" y="107116"/>
                    <a:pt x="152290" y="172927"/>
                    <a:pt x="154943" y="242887"/>
                  </a:cubicBezTo>
                  <a:lnTo>
                    <a:pt x="154943" y="245745"/>
                  </a:lnTo>
                  <a:lnTo>
                    <a:pt x="111128" y="322497"/>
                  </a:lnTo>
                  <a:cubicBezTo>
                    <a:pt x="95888" y="346196"/>
                    <a:pt x="111128" y="365141"/>
                    <a:pt x="127321" y="367036"/>
                  </a:cubicBezTo>
                  <a:lnTo>
                    <a:pt x="154943" y="367036"/>
                  </a:lnTo>
                  <a:lnTo>
                    <a:pt x="154943" y="404946"/>
                  </a:lnTo>
                  <a:cubicBezTo>
                    <a:pt x="154832" y="425134"/>
                    <a:pt x="162707" y="444547"/>
                    <a:pt x="176851" y="458953"/>
                  </a:cubicBezTo>
                  <a:cubicBezTo>
                    <a:pt x="191171" y="472800"/>
                    <a:pt x="210271" y="480604"/>
                    <a:pt x="230191" y="480746"/>
                  </a:cubicBezTo>
                  <a:lnTo>
                    <a:pt x="261623" y="480746"/>
                  </a:lnTo>
                  <a:lnTo>
                    <a:pt x="261623" y="536572"/>
                  </a:lnTo>
                  <a:cubicBezTo>
                    <a:pt x="242727" y="546895"/>
                    <a:pt x="221557" y="552352"/>
                    <a:pt x="200025" y="552450"/>
                  </a:cubicBezTo>
                  <a:cubicBezTo>
                    <a:pt x="100241" y="552450"/>
                    <a:pt x="19050" y="432806"/>
                    <a:pt x="19050" y="285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900" dirty="0"/>
            </a:p>
          </p:txBody>
        </p:sp>
      </p:grpSp>
      <p:sp>
        <p:nvSpPr>
          <p:cNvPr id="29" name="TextBox 15">
            <a:extLst>
              <a:ext uri="{FF2B5EF4-FFF2-40B4-BE49-F238E27FC236}">
                <a16:creationId xmlns:a16="http://schemas.microsoft.com/office/drawing/2014/main" id="{8459AF3A-8EFA-4E8B-04F7-C488C5062A03}"/>
              </a:ext>
            </a:extLst>
          </p:cNvPr>
          <p:cNvSpPr txBox="1"/>
          <p:nvPr/>
        </p:nvSpPr>
        <p:spPr>
          <a:xfrm>
            <a:off x="5282779" y="2008712"/>
            <a:ext cx="2363924" cy="3923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b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en-US" sz="2800" b="1" kern="0" dirty="0">
                <a:solidFill>
                  <a:schemeClr val="bg1"/>
                </a:solidFill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4B8F70CE-9C2E-C5DB-D36C-8D980B772CB9}"/>
              </a:ext>
            </a:extLst>
          </p:cNvPr>
          <p:cNvSpPr txBox="1"/>
          <p:nvPr/>
        </p:nvSpPr>
        <p:spPr>
          <a:xfrm>
            <a:off x="5282779" y="2522357"/>
            <a:ext cx="2363924" cy="6090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chemeClr val="bg1"/>
                </a:solidFill>
                <a:cs typeface="Arial" panose="020B0604020202020204" pitchFamily="34" charset="0"/>
              </a:rPr>
              <a:t>Insert your desired text here. This is a sample text. </a:t>
            </a: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D9AA36C8-93DB-96E1-5F17-7A2106B3F8F1}"/>
              </a:ext>
            </a:extLst>
          </p:cNvPr>
          <p:cNvSpPr txBox="1"/>
          <p:nvPr/>
        </p:nvSpPr>
        <p:spPr>
          <a:xfrm>
            <a:off x="5282779" y="4500577"/>
            <a:ext cx="2363924" cy="3923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b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en-US" sz="2800" b="1" kern="0" dirty="0">
                <a:solidFill>
                  <a:schemeClr val="bg1"/>
                </a:solidFill>
                <a:cs typeface="Arial" panose="020B0604020202020204" pitchFamily="34" charset="0"/>
              </a:rPr>
              <a:t>VISION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D32D7C7A-1224-07C4-02C6-D3A522DB502F}"/>
              </a:ext>
            </a:extLst>
          </p:cNvPr>
          <p:cNvSpPr txBox="1"/>
          <p:nvPr/>
        </p:nvSpPr>
        <p:spPr>
          <a:xfrm>
            <a:off x="5282779" y="5014223"/>
            <a:ext cx="2363924" cy="6090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chemeClr val="bg1"/>
                </a:solidFill>
                <a:cs typeface="Arial" panose="020B0604020202020204" pitchFamily="34" charset="0"/>
              </a:rPr>
              <a:t>Insert your desired text here. This is a sample text. </a:t>
            </a:r>
          </a:p>
        </p:txBody>
      </p:sp>
      <p:sp>
        <p:nvSpPr>
          <p:cNvPr id="36" name="TextBox 22">
            <a:extLst>
              <a:ext uri="{FF2B5EF4-FFF2-40B4-BE49-F238E27FC236}">
                <a16:creationId xmlns:a16="http://schemas.microsoft.com/office/drawing/2014/main" id="{72E6044E-4756-F327-7D33-3424EC685449}"/>
              </a:ext>
            </a:extLst>
          </p:cNvPr>
          <p:cNvSpPr txBox="1"/>
          <p:nvPr/>
        </p:nvSpPr>
        <p:spPr>
          <a:xfrm>
            <a:off x="8702329" y="4500577"/>
            <a:ext cx="2363924" cy="3923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b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en-US" sz="2800" b="1" kern="0" dirty="0">
                <a:solidFill>
                  <a:schemeClr val="bg1"/>
                </a:solidFill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37" name="TextBox 23">
            <a:extLst>
              <a:ext uri="{FF2B5EF4-FFF2-40B4-BE49-F238E27FC236}">
                <a16:creationId xmlns:a16="http://schemas.microsoft.com/office/drawing/2014/main" id="{49FCD446-E035-B8F0-EBA6-77596E118FDB}"/>
              </a:ext>
            </a:extLst>
          </p:cNvPr>
          <p:cNvSpPr txBox="1"/>
          <p:nvPr/>
        </p:nvSpPr>
        <p:spPr>
          <a:xfrm>
            <a:off x="8702329" y="5014223"/>
            <a:ext cx="2363924" cy="6090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chemeClr val="bg1"/>
                </a:solidFill>
                <a:cs typeface="Arial" panose="020B0604020202020204" pitchFamily="34" charset="0"/>
              </a:rPr>
              <a:t>Insert your desired text here. This is a sample text. </a:t>
            </a:r>
          </a:p>
        </p:txBody>
      </p:sp>
      <p:grpSp>
        <p:nvGrpSpPr>
          <p:cNvPr id="48" name="Graphic 27" descr="Eye outline">
            <a:extLst>
              <a:ext uri="{FF2B5EF4-FFF2-40B4-BE49-F238E27FC236}">
                <a16:creationId xmlns:a16="http://schemas.microsoft.com/office/drawing/2014/main" id="{7681878E-B34C-2742-006A-B78EE2CFCDD7}"/>
              </a:ext>
            </a:extLst>
          </p:cNvPr>
          <p:cNvGrpSpPr/>
          <p:nvPr userDrawn="1"/>
        </p:nvGrpSpPr>
        <p:grpSpPr>
          <a:xfrm>
            <a:off x="5258765" y="4072213"/>
            <a:ext cx="483612" cy="272809"/>
            <a:chOff x="9780539" y="3476356"/>
            <a:chExt cx="742944" cy="419100"/>
          </a:xfrm>
          <a:solidFill>
            <a:schemeClr val="bg1"/>
          </a:solidFill>
        </p:grpSpPr>
        <p:sp>
          <p:nvSpPr>
            <p:cNvPr id="49" name="Freeform: Shape 37">
              <a:extLst>
                <a:ext uri="{FF2B5EF4-FFF2-40B4-BE49-F238E27FC236}">
                  <a16:creationId xmlns:a16="http://schemas.microsoft.com/office/drawing/2014/main" id="{6A474B29-2C36-0459-8AD5-3F716F91B95C}"/>
                </a:ext>
              </a:extLst>
            </p:cNvPr>
            <p:cNvSpPr/>
            <p:nvPr/>
          </p:nvSpPr>
          <p:spPr>
            <a:xfrm>
              <a:off x="9780539" y="3476356"/>
              <a:ext cx="742944" cy="419100"/>
            </a:xfrm>
            <a:custGeom>
              <a:avLst/>
              <a:gdLst>
                <a:gd name="connsiteX0" fmla="*/ 740576 w 742944"/>
                <a:gd name="connsiteY0" fmla="*/ 203264 h 419100"/>
                <a:gd name="connsiteX1" fmla="*/ 371473 w 742944"/>
                <a:gd name="connsiteY1" fmla="*/ 0 h 419100"/>
                <a:gd name="connsiteX2" fmla="*/ 2369 w 742944"/>
                <a:gd name="connsiteY2" fmla="*/ 203264 h 419100"/>
                <a:gd name="connsiteX3" fmla="*/ 2369 w 742944"/>
                <a:gd name="connsiteY3" fmla="*/ 215837 h 419100"/>
                <a:gd name="connsiteX4" fmla="*/ 371473 w 742944"/>
                <a:gd name="connsiteY4" fmla="*/ 419100 h 419100"/>
                <a:gd name="connsiteX5" fmla="*/ 740576 w 742944"/>
                <a:gd name="connsiteY5" fmla="*/ 215837 h 419100"/>
                <a:gd name="connsiteX6" fmla="*/ 740576 w 742944"/>
                <a:gd name="connsiteY6" fmla="*/ 203264 h 419100"/>
                <a:gd name="connsiteX7" fmla="*/ 190498 w 742944"/>
                <a:gd name="connsiteY7" fmla="*/ 209550 h 419100"/>
                <a:gd name="connsiteX8" fmla="*/ 371473 w 742944"/>
                <a:gd name="connsiteY8" fmla="*/ 28575 h 419100"/>
                <a:gd name="connsiteX9" fmla="*/ 552448 w 742944"/>
                <a:gd name="connsiteY9" fmla="*/ 209550 h 419100"/>
                <a:gd name="connsiteX10" fmla="*/ 371473 w 742944"/>
                <a:gd name="connsiteY10" fmla="*/ 390525 h 419100"/>
                <a:gd name="connsiteX11" fmla="*/ 190498 w 742944"/>
                <a:gd name="connsiteY11" fmla="*/ 209550 h 419100"/>
                <a:gd name="connsiteX12" fmla="*/ 22467 w 742944"/>
                <a:gd name="connsiteY12" fmla="*/ 209550 h 419100"/>
                <a:gd name="connsiteX13" fmla="*/ 267764 w 742944"/>
                <a:gd name="connsiteY13" fmla="*/ 38624 h 419100"/>
                <a:gd name="connsiteX14" fmla="*/ 267841 w 742944"/>
                <a:gd name="connsiteY14" fmla="*/ 38786 h 419100"/>
                <a:gd name="connsiteX15" fmla="*/ 200136 w 742944"/>
                <a:gd name="connsiteY15" fmla="*/ 312610 h 419100"/>
                <a:gd name="connsiteX16" fmla="*/ 267841 w 742944"/>
                <a:gd name="connsiteY16" fmla="*/ 380314 h 419100"/>
                <a:gd name="connsiteX17" fmla="*/ 267764 w 742944"/>
                <a:gd name="connsiteY17" fmla="*/ 380476 h 419100"/>
                <a:gd name="connsiteX18" fmla="*/ 22467 w 742944"/>
                <a:gd name="connsiteY18" fmla="*/ 209550 h 419100"/>
                <a:gd name="connsiteX19" fmla="*/ 475181 w 742944"/>
                <a:gd name="connsiteY19" fmla="*/ 380476 h 419100"/>
                <a:gd name="connsiteX20" fmla="*/ 475105 w 742944"/>
                <a:gd name="connsiteY20" fmla="*/ 380314 h 419100"/>
                <a:gd name="connsiteX21" fmla="*/ 542809 w 742944"/>
                <a:gd name="connsiteY21" fmla="*/ 106490 h 419100"/>
                <a:gd name="connsiteX22" fmla="*/ 475105 w 742944"/>
                <a:gd name="connsiteY22" fmla="*/ 38786 h 419100"/>
                <a:gd name="connsiteX23" fmla="*/ 475181 w 742944"/>
                <a:gd name="connsiteY23" fmla="*/ 38624 h 419100"/>
                <a:gd name="connsiteX24" fmla="*/ 720478 w 742944"/>
                <a:gd name="connsiteY24" fmla="*/ 209550 h 419100"/>
                <a:gd name="connsiteX25" fmla="*/ 475181 w 742944"/>
                <a:gd name="connsiteY25" fmla="*/ 380476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2944" h="419100">
                  <a:moveTo>
                    <a:pt x="740576" y="203264"/>
                  </a:moveTo>
                  <a:cubicBezTo>
                    <a:pt x="733280" y="194958"/>
                    <a:pt x="559763" y="0"/>
                    <a:pt x="371473" y="0"/>
                  </a:cubicBezTo>
                  <a:cubicBezTo>
                    <a:pt x="183182" y="0"/>
                    <a:pt x="9665" y="194958"/>
                    <a:pt x="2369" y="203264"/>
                  </a:cubicBezTo>
                  <a:cubicBezTo>
                    <a:pt x="-790" y="206859"/>
                    <a:pt x="-790" y="212241"/>
                    <a:pt x="2369" y="215837"/>
                  </a:cubicBezTo>
                  <a:cubicBezTo>
                    <a:pt x="9665" y="224142"/>
                    <a:pt x="183182" y="419100"/>
                    <a:pt x="371473" y="419100"/>
                  </a:cubicBezTo>
                  <a:cubicBezTo>
                    <a:pt x="559763" y="419100"/>
                    <a:pt x="733280" y="224142"/>
                    <a:pt x="740576" y="215837"/>
                  </a:cubicBezTo>
                  <a:cubicBezTo>
                    <a:pt x="743734" y="212241"/>
                    <a:pt x="743734" y="206859"/>
                    <a:pt x="740576" y="203264"/>
                  </a:cubicBezTo>
                  <a:close/>
                  <a:moveTo>
                    <a:pt x="190498" y="209550"/>
                  </a:moveTo>
                  <a:cubicBezTo>
                    <a:pt x="190498" y="109600"/>
                    <a:pt x="271523" y="28575"/>
                    <a:pt x="371473" y="28575"/>
                  </a:cubicBezTo>
                  <a:cubicBezTo>
                    <a:pt x="471422" y="28575"/>
                    <a:pt x="552448" y="109600"/>
                    <a:pt x="552448" y="209550"/>
                  </a:cubicBezTo>
                  <a:cubicBezTo>
                    <a:pt x="552448" y="309500"/>
                    <a:pt x="471422" y="390525"/>
                    <a:pt x="371473" y="390525"/>
                  </a:cubicBezTo>
                  <a:cubicBezTo>
                    <a:pt x="271569" y="390415"/>
                    <a:pt x="190608" y="309454"/>
                    <a:pt x="190498" y="209550"/>
                  </a:cubicBezTo>
                  <a:close/>
                  <a:moveTo>
                    <a:pt x="22467" y="209550"/>
                  </a:moveTo>
                  <a:cubicBezTo>
                    <a:pt x="47232" y="183261"/>
                    <a:pt x="147978" y="81753"/>
                    <a:pt x="267764" y="38624"/>
                  </a:cubicBezTo>
                  <a:cubicBezTo>
                    <a:pt x="268231" y="38452"/>
                    <a:pt x="268269" y="38529"/>
                    <a:pt x="267841" y="38786"/>
                  </a:cubicBezTo>
                  <a:cubicBezTo>
                    <a:pt x="173530" y="95704"/>
                    <a:pt x="143217" y="218299"/>
                    <a:pt x="200136" y="312610"/>
                  </a:cubicBezTo>
                  <a:cubicBezTo>
                    <a:pt x="216872" y="340341"/>
                    <a:pt x="240109" y="363578"/>
                    <a:pt x="267841" y="380314"/>
                  </a:cubicBezTo>
                  <a:cubicBezTo>
                    <a:pt x="268269" y="380571"/>
                    <a:pt x="268231" y="380648"/>
                    <a:pt x="267764" y="380476"/>
                  </a:cubicBezTo>
                  <a:cubicBezTo>
                    <a:pt x="147978" y="337347"/>
                    <a:pt x="47194" y="235839"/>
                    <a:pt x="22467" y="209550"/>
                  </a:cubicBezTo>
                  <a:close/>
                  <a:moveTo>
                    <a:pt x="475181" y="380476"/>
                  </a:moveTo>
                  <a:cubicBezTo>
                    <a:pt x="474714" y="380648"/>
                    <a:pt x="474676" y="380571"/>
                    <a:pt x="475105" y="380314"/>
                  </a:cubicBezTo>
                  <a:cubicBezTo>
                    <a:pt x="569415" y="323396"/>
                    <a:pt x="599728" y="200801"/>
                    <a:pt x="542809" y="106490"/>
                  </a:cubicBezTo>
                  <a:cubicBezTo>
                    <a:pt x="526073" y="78759"/>
                    <a:pt x="502836" y="55522"/>
                    <a:pt x="475105" y="38786"/>
                  </a:cubicBezTo>
                  <a:cubicBezTo>
                    <a:pt x="474676" y="38529"/>
                    <a:pt x="474714" y="38452"/>
                    <a:pt x="475181" y="38624"/>
                  </a:cubicBezTo>
                  <a:cubicBezTo>
                    <a:pt x="594967" y="81753"/>
                    <a:pt x="695751" y="183261"/>
                    <a:pt x="720478" y="209550"/>
                  </a:cubicBezTo>
                  <a:cubicBezTo>
                    <a:pt x="695751" y="235839"/>
                    <a:pt x="594967" y="337347"/>
                    <a:pt x="475181" y="38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900" dirty="0"/>
            </a:p>
          </p:txBody>
        </p:sp>
        <p:sp>
          <p:nvSpPr>
            <p:cNvPr id="50" name="Freeform: Shape 38">
              <a:extLst>
                <a:ext uri="{FF2B5EF4-FFF2-40B4-BE49-F238E27FC236}">
                  <a16:creationId xmlns:a16="http://schemas.microsoft.com/office/drawing/2014/main" id="{BD9D8DD6-6E8D-4D4E-778B-F59ECDAB8AFB}"/>
                </a:ext>
              </a:extLst>
            </p:cNvPr>
            <p:cNvSpPr/>
            <p:nvPr/>
          </p:nvSpPr>
          <p:spPr>
            <a:xfrm>
              <a:off x="10066287" y="3600181"/>
              <a:ext cx="171450" cy="171450"/>
            </a:xfrm>
            <a:custGeom>
              <a:avLst/>
              <a:gdLst>
                <a:gd name="connsiteX0" fmla="*/ 85725 w 171450"/>
                <a:gd name="connsiteY0" fmla="*/ 0 h 171450"/>
                <a:gd name="connsiteX1" fmla="*/ 0 w 171450"/>
                <a:gd name="connsiteY1" fmla="*/ 85725 h 171450"/>
                <a:gd name="connsiteX2" fmla="*/ 85725 w 171450"/>
                <a:gd name="connsiteY2" fmla="*/ 171450 h 171450"/>
                <a:gd name="connsiteX3" fmla="*/ 171450 w 171450"/>
                <a:gd name="connsiteY3" fmla="*/ 85725 h 171450"/>
                <a:gd name="connsiteX4" fmla="*/ 85725 w 171450"/>
                <a:gd name="connsiteY4" fmla="*/ 0 h 171450"/>
                <a:gd name="connsiteX5" fmla="*/ 85725 w 171450"/>
                <a:gd name="connsiteY5" fmla="*/ 152400 h 171450"/>
                <a:gd name="connsiteX6" fmla="*/ 19050 w 171450"/>
                <a:gd name="connsiteY6" fmla="*/ 85725 h 171450"/>
                <a:gd name="connsiteX7" fmla="*/ 85725 w 171450"/>
                <a:gd name="connsiteY7" fmla="*/ 19050 h 171450"/>
                <a:gd name="connsiteX8" fmla="*/ 152400 w 171450"/>
                <a:gd name="connsiteY8" fmla="*/ 85725 h 171450"/>
                <a:gd name="connsiteX9" fmla="*/ 85725 w 171450"/>
                <a:gd name="connsiteY9" fmla="*/ 15240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85725" y="0"/>
                  </a:move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392" y="38404"/>
                    <a:pt x="133046" y="58"/>
                    <a:pt x="85725" y="0"/>
                  </a:cubicBezTo>
                  <a:close/>
                  <a:moveTo>
                    <a:pt x="85725" y="152400"/>
                  </a:moveTo>
                  <a:cubicBezTo>
                    <a:pt x="48901" y="152400"/>
                    <a:pt x="19050" y="122549"/>
                    <a:pt x="19050" y="85725"/>
                  </a:cubicBezTo>
                  <a:cubicBezTo>
                    <a:pt x="19050" y="48901"/>
                    <a:pt x="48901" y="19050"/>
                    <a:pt x="85725" y="19050"/>
                  </a:cubicBezTo>
                  <a:cubicBezTo>
                    <a:pt x="122549" y="19050"/>
                    <a:pt x="152400" y="48901"/>
                    <a:pt x="152400" y="85725"/>
                  </a:cubicBezTo>
                  <a:cubicBezTo>
                    <a:pt x="152358" y="122532"/>
                    <a:pt x="122532" y="152358"/>
                    <a:pt x="85725" y="152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900" dirty="0"/>
            </a:p>
          </p:txBody>
        </p:sp>
      </p:grpSp>
      <p:sp>
        <p:nvSpPr>
          <p:cNvPr id="51" name="Graphic 29" descr="Kite outline">
            <a:extLst>
              <a:ext uri="{FF2B5EF4-FFF2-40B4-BE49-F238E27FC236}">
                <a16:creationId xmlns:a16="http://schemas.microsoft.com/office/drawing/2014/main" id="{41ED107F-8915-9D0F-AE2D-F1D026AD461E}"/>
              </a:ext>
            </a:extLst>
          </p:cNvPr>
          <p:cNvSpPr/>
          <p:nvPr userDrawn="1"/>
        </p:nvSpPr>
        <p:spPr>
          <a:xfrm>
            <a:off x="8463995" y="3858461"/>
            <a:ext cx="530099" cy="558051"/>
          </a:xfrm>
          <a:custGeom>
            <a:avLst/>
            <a:gdLst>
              <a:gd name="connsiteX0" fmla="*/ 812898 w 814356"/>
              <a:gd name="connsiteY0" fmla="*/ 359211 h 857297"/>
              <a:gd name="connsiteX1" fmla="*/ 668642 w 814356"/>
              <a:gd name="connsiteY1" fmla="*/ 11748 h 857297"/>
              <a:gd name="connsiteX2" fmla="*/ 643743 w 814356"/>
              <a:gd name="connsiteY2" fmla="*/ 1461 h 857297"/>
              <a:gd name="connsiteX3" fmla="*/ 295852 w 814356"/>
              <a:gd name="connsiteY3" fmla="*/ 145918 h 857297"/>
              <a:gd name="connsiteX4" fmla="*/ 284546 w 814356"/>
              <a:gd name="connsiteY4" fmla="*/ 167549 h 857297"/>
              <a:gd name="connsiteX5" fmla="*/ 383482 w 814356"/>
              <a:gd name="connsiteY5" fmla="*/ 623625 h 857297"/>
              <a:gd name="connsiteX6" fmla="*/ 387416 w 814356"/>
              <a:gd name="connsiteY6" fmla="*/ 631693 h 857297"/>
              <a:gd name="connsiteX7" fmla="*/ 347287 w 814356"/>
              <a:gd name="connsiteY7" fmla="*/ 691833 h 857297"/>
              <a:gd name="connsiteX8" fmla="*/ 331562 w 814356"/>
              <a:gd name="connsiteY8" fmla="*/ 624635 h 857297"/>
              <a:gd name="connsiteX9" fmla="*/ 308233 w 814356"/>
              <a:gd name="connsiteY9" fmla="*/ 610162 h 857297"/>
              <a:gd name="connsiteX10" fmla="*/ 298672 w 814356"/>
              <a:gd name="connsiteY10" fmla="*/ 615605 h 857297"/>
              <a:gd name="connsiteX11" fmla="*/ 243541 w 814356"/>
              <a:gd name="connsiteY11" fmla="*/ 672917 h 857297"/>
              <a:gd name="connsiteX12" fmla="*/ 244068 w 814356"/>
              <a:gd name="connsiteY12" fmla="*/ 700364 h 857297"/>
              <a:gd name="connsiteX13" fmla="*/ 253838 w 814356"/>
              <a:gd name="connsiteY13" fmla="*/ 705435 h 857297"/>
              <a:gd name="connsiteX14" fmla="*/ 315683 w 814356"/>
              <a:gd name="connsiteY14" fmla="*/ 717398 h 857297"/>
              <a:gd name="connsiteX15" fmla="*/ 206641 w 814356"/>
              <a:gd name="connsiteY15" fmla="*/ 739563 h 857297"/>
              <a:gd name="connsiteX16" fmla="*/ 193973 w 814356"/>
              <a:gd name="connsiteY16" fmla="*/ 737468 h 857297"/>
              <a:gd name="connsiteX17" fmla="*/ 796 w 814356"/>
              <a:gd name="connsiteY17" fmla="*/ 843948 h 857297"/>
              <a:gd name="connsiteX18" fmla="*/ 5730 w 814356"/>
              <a:gd name="connsiteY18" fmla="*/ 856502 h 857297"/>
              <a:gd name="connsiteX19" fmla="*/ 18284 w 814356"/>
              <a:gd name="connsiteY19" fmla="*/ 851568 h 857297"/>
              <a:gd name="connsiteX20" fmla="*/ 190620 w 814356"/>
              <a:gd name="connsiteY20" fmla="*/ 756232 h 857297"/>
              <a:gd name="connsiteX21" fmla="*/ 203441 w 814356"/>
              <a:gd name="connsiteY21" fmla="*/ 758346 h 857297"/>
              <a:gd name="connsiteX22" fmla="*/ 334286 w 814356"/>
              <a:gd name="connsiteY22" fmla="*/ 727943 h 857297"/>
              <a:gd name="connsiteX23" fmla="*/ 335905 w 814356"/>
              <a:gd name="connsiteY23" fmla="*/ 726743 h 857297"/>
              <a:gd name="connsiteX24" fmla="*/ 353345 w 814356"/>
              <a:gd name="connsiteY24" fmla="*/ 801133 h 857297"/>
              <a:gd name="connsiteX25" fmla="*/ 367099 w 814356"/>
              <a:gd name="connsiteY25" fmla="*/ 815420 h 857297"/>
              <a:gd name="connsiteX26" fmla="*/ 372243 w 814356"/>
              <a:gd name="connsiteY26" fmla="*/ 816125 h 857297"/>
              <a:gd name="connsiteX27" fmla="*/ 386235 w 814356"/>
              <a:gd name="connsiteY27" fmla="*/ 810172 h 857297"/>
              <a:gd name="connsiteX28" fmla="*/ 441366 w 814356"/>
              <a:gd name="connsiteY28" fmla="*/ 752793 h 857297"/>
              <a:gd name="connsiteX29" fmla="*/ 440820 w 814356"/>
              <a:gd name="connsiteY29" fmla="*/ 725346 h 857297"/>
              <a:gd name="connsiteX30" fmla="*/ 431107 w 814356"/>
              <a:gd name="connsiteY30" fmla="*/ 720294 h 857297"/>
              <a:gd name="connsiteX31" fmla="*/ 359565 w 814356"/>
              <a:gd name="connsiteY31" fmla="*/ 706454 h 857297"/>
              <a:gd name="connsiteX32" fmla="*/ 405390 w 814356"/>
              <a:gd name="connsiteY32" fmla="*/ 638170 h 857297"/>
              <a:gd name="connsiteX33" fmla="*/ 412410 w 814356"/>
              <a:gd name="connsiteY33" fmla="*/ 635607 h 857297"/>
              <a:gd name="connsiteX34" fmla="*/ 805611 w 814356"/>
              <a:gd name="connsiteY34" fmla="*/ 382538 h 857297"/>
              <a:gd name="connsiteX35" fmla="*/ 812898 w 814356"/>
              <a:gd name="connsiteY35" fmla="*/ 359211 h 857297"/>
              <a:gd name="connsiteX36" fmla="*/ 312835 w 814356"/>
              <a:gd name="connsiteY36" fmla="*/ 628854 h 857297"/>
              <a:gd name="connsiteX37" fmla="*/ 329276 w 814356"/>
              <a:gd name="connsiteY37" fmla="*/ 700463 h 857297"/>
              <a:gd name="connsiteX38" fmla="*/ 329161 w 814356"/>
              <a:gd name="connsiteY38" fmla="*/ 700577 h 857297"/>
              <a:gd name="connsiteX39" fmla="*/ 257476 w 814356"/>
              <a:gd name="connsiteY39" fmla="*/ 686118 h 857297"/>
              <a:gd name="connsiteX40" fmla="*/ 257401 w 814356"/>
              <a:gd name="connsiteY40" fmla="*/ 686006 h 857297"/>
              <a:gd name="connsiteX41" fmla="*/ 257429 w 814356"/>
              <a:gd name="connsiteY41" fmla="*/ 685956 h 857297"/>
              <a:gd name="connsiteX42" fmla="*/ 312674 w 814356"/>
              <a:gd name="connsiteY42" fmla="*/ 628806 h 857297"/>
              <a:gd name="connsiteX43" fmla="*/ 312808 w 814356"/>
              <a:gd name="connsiteY43" fmla="*/ 628805 h 857297"/>
              <a:gd name="connsiteX44" fmla="*/ 312835 w 814356"/>
              <a:gd name="connsiteY44" fmla="*/ 628854 h 857297"/>
              <a:gd name="connsiteX45" fmla="*/ 371890 w 814356"/>
              <a:gd name="connsiteY45" fmla="*/ 796789 h 857297"/>
              <a:gd name="connsiteX46" fmla="*/ 355698 w 814356"/>
              <a:gd name="connsiteY46" fmla="*/ 725238 h 857297"/>
              <a:gd name="connsiteX47" fmla="*/ 355771 w 814356"/>
              <a:gd name="connsiteY47" fmla="*/ 725124 h 857297"/>
              <a:gd name="connsiteX48" fmla="*/ 355803 w 814356"/>
              <a:gd name="connsiteY48" fmla="*/ 725123 h 857297"/>
              <a:gd name="connsiteX49" fmla="*/ 427497 w 814356"/>
              <a:gd name="connsiteY49" fmla="*/ 739563 h 857297"/>
              <a:gd name="connsiteX50" fmla="*/ 427573 w 814356"/>
              <a:gd name="connsiteY50" fmla="*/ 739676 h 857297"/>
              <a:gd name="connsiteX51" fmla="*/ 427545 w 814356"/>
              <a:gd name="connsiteY51" fmla="*/ 739725 h 857297"/>
              <a:gd name="connsiteX52" fmla="*/ 372090 w 814356"/>
              <a:gd name="connsiteY52" fmla="*/ 796875 h 857297"/>
              <a:gd name="connsiteX53" fmla="*/ 371952 w 814356"/>
              <a:gd name="connsiteY53" fmla="*/ 796927 h 857297"/>
              <a:gd name="connsiteX54" fmla="*/ 371900 w 814356"/>
              <a:gd name="connsiteY54" fmla="*/ 796789 h 857297"/>
              <a:gd name="connsiteX55" fmla="*/ 789924 w 814356"/>
              <a:gd name="connsiteY55" fmla="*/ 354001 h 857297"/>
              <a:gd name="connsiteX56" fmla="*/ 561600 w 814356"/>
              <a:gd name="connsiteY56" fmla="*/ 259798 h 857297"/>
              <a:gd name="connsiteX57" fmla="*/ 656116 w 814356"/>
              <a:gd name="connsiteY57" fmla="*/ 31751 h 857297"/>
              <a:gd name="connsiteX58" fmla="*/ 656236 w 814356"/>
              <a:gd name="connsiteY58" fmla="*/ 31690 h 857297"/>
              <a:gd name="connsiteX59" fmla="*/ 656297 w 814356"/>
              <a:gd name="connsiteY59" fmla="*/ 31751 h 857297"/>
              <a:gd name="connsiteX60" fmla="*/ 790047 w 814356"/>
              <a:gd name="connsiteY60" fmla="*/ 353877 h 857297"/>
              <a:gd name="connsiteX61" fmla="*/ 789994 w 814356"/>
              <a:gd name="connsiteY61" fmla="*/ 354001 h 857297"/>
              <a:gd name="connsiteX62" fmla="*/ 789924 w 814356"/>
              <a:gd name="connsiteY62" fmla="*/ 354001 h 857297"/>
              <a:gd name="connsiteX63" fmla="*/ 785437 w 814356"/>
              <a:gd name="connsiteY63" fmla="*/ 372898 h 857297"/>
              <a:gd name="connsiteX64" fmla="*/ 416410 w 814356"/>
              <a:gd name="connsiteY64" fmla="*/ 610366 h 857297"/>
              <a:gd name="connsiteX65" fmla="*/ 416278 w 814356"/>
              <a:gd name="connsiteY65" fmla="*/ 610343 h 857297"/>
              <a:gd name="connsiteX66" fmla="*/ 416267 w 814356"/>
              <a:gd name="connsiteY66" fmla="*/ 610252 h 857297"/>
              <a:gd name="connsiteX67" fmla="*/ 554256 w 814356"/>
              <a:gd name="connsiteY67" fmla="*/ 277401 h 857297"/>
              <a:gd name="connsiteX68" fmla="*/ 785371 w 814356"/>
              <a:gd name="connsiteY68" fmla="*/ 372746 h 857297"/>
              <a:gd name="connsiteX69" fmla="*/ 785456 w 814356"/>
              <a:gd name="connsiteY69" fmla="*/ 372850 h 857297"/>
              <a:gd name="connsiteX70" fmla="*/ 785437 w 814356"/>
              <a:gd name="connsiteY70" fmla="*/ 372898 h 857297"/>
              <a:gd name="connsiteX71" fmla="*/ 543950 w 814356"/>
              <a:gd name="connsiteY71" fmla="*/ 252531 h 857297"/>
              <a:gd name="connsiteX72" fmla="*/ 315798 w 814356"/>
              <a:gd name="connsiteY72" fmla="*/ 158433 h 857297"/>
              <a:gd name="connsiteX73" fmla="*/ 315760 w 814356"/>
              <a:gd name="connsiteY73" fmla="*/ 158291 h 857297"/>
              <a:gd name="connsiteX74" fmla="*/ 315798 w 814356"/>
              <a:gd name="connsiteY74" fmla="*/ 158252 h 857297"/>
              <a:gd name="connsiteX75" fmla="*/ 638381 w 814356"/>
              <a:gd name="connsiteY75" fmla="*/ 24321 h 857297"/>
              <a:gd name="connsiteX76" fmla="*/ 638505 w 814356"/>
              <a:gd name="connsiteY76" fmla="*/ 24374 h 857297"/>
              <a:gd name="connsiteX77" fmla="*/ 638505 w 814356"/>
              <a:gd name="connsiteY77" fmla="*/ 24445 h 857297"/>
              <a:gd name="connsiteX78" fmla="*/ 305758 w 814356"/>
              <a:gd name="connsiteY78" fmla="*/ 174893 h 857297"/>
              <a:gd name="connsiteX79" fmla="*/ 536644 w 814356"/>
              <a:gd name="connsiteY79" fmla="*/ 270143 h 857297"/>
              <a:gd name="connsiteX80" fmla="*/ 398656 w 814356"/>
              <a:gd name="connsiteY80" fmla="*/ 602984 h 857297"/>
              <a:gd name="connsiteX81" fmla="*/ 398536 w 814356"/>
              <a:gd name="connsiteY81" fmla="*/ 603045 h 857297"/>
              <a:gd name="connsiteX82" fmla="*/ 398475 w 814356"/>
              <a:gd name="connsiteY82" fmla="*/ 602984 h 857297"/>
              <a:gd name="connsiteX83" fmla="*/ 305625 w 814356"/>
              <a:gd name="connsiteY83" fmla="*/ 175007 h 857297"/>
              <a:gd name="connsiteX84" fmla="*/ 305687 w 814356"/>
              <a:gd name="connsiteY84" fmla="*/ 174887 h 857297"/>
              <a:gd name="connsiteX85" fmla="*/ 305758 w 814356"/>
              <a:gd name="connsiteY85" fmla="*/ 174893 h 85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14356" h="857297">
                <a:moveTo>
                  <a:pt x="812898" y="359211"/>
                </a:moveTo>
                <a:lnTo>
                  <a:pt x="668642" y="11748"/>
                </a:lnTo>
                <a:cubicBezTo>
                  <a:pt x="664607" y="2032"/>
                  <a:pt x="653460" y="-2573"/>
                  <a:pt x="643743" y="1461"/>
                </a:cubicBezTo>
                <a:lnTo>
                  <a:pt x="295852" y="145918"/>
                </a:lnTo>
                <a:cubicBezTo>
                  <a:pt x="287353" y="149449"/>
                  <a:pt x="282595" y="158553"/>
                  <a:pt x="284546" y="167549"/>
                </a:cubicBezTo>
                <a:lnTo>
                  <a:pt x="383482" y="623625"/>
                </a:lnTo>
                <a:cubicBezTo>
                  <a:pt x="384132" y="626589"/>
                  <a:pt x="385481" y="629355"/>
                  <a:pt x="387416" y="631693"/>
                </a:cubicBezTo>
                <a:cubicBezTo>
                  <a:pt x="377928" y="654078"/>
                  <a:pt x="364316" y="674480"/>
                  <a:pt x="347287" y="691833"/>
                </a:cubicBezTo>
                <a:lnTo>
                  <a:pt x="331562" y="624635"/>
                </a:lnTo>
                <a:cubicBezTo>
                  <a:pt x="329116" y="614196"/>
                  <a:pt x="318671" y="607717"/>
                  <a:pt x="308233" y="610162"/>
                </a:cubicBezTo>
                <a:cubicBezTo>
                  <a:pt x="304588" y="611017"/>
                  <a:pt x="301267" y="612906"/>
                  <a:pt x="298672" y="615605"/>
                </a:cubicBezTo>
                <a:lnTo>
                  <a:pt x="243541" y="672917"/>
                </a:lnTo>
                <a:cubicBezTo>
                  <a:pt x="236107" y="680642"/>
                  <a:pt x="236343" y="692931"/>
                  <a:pt x="244068" y="700364"/>
                </a:cubicBezTo>
                <a:cubicBezTo>
                  <a:pt x="246767" y="702961"/>
                  <a:pt x="250160" y="704723"/>
                  <a:pt x="253838" y="705435"/>
                </a:cubicBezTo>
                <a:lnTo>
                  <a:pt x="315683" y="717398"/>
                </a:lnTo>
                <a:cubicBezTo>
                  <a:pt x="283502" y="738446"/>
                  <a:pt x="244485" y="746376"/>
                  <a:pt x="206641" y="739563"/>
                </a:cubicBezTo>
                <a:lnTo>
                  <a:pt x="193973" y="737468"/>
                </a:lnTo>
                <a:cubicBezTo>
                  <a:pt x="112972" y="721456"/>
                  <a:pt x="35325" y="764223"/>
                  <a:pt x="796" y="843948"/>
                </a:cubicBezTo>
                <a:cubicBezTo>
                  <a:pt x="-1308" y="848777"/>
                  <a:pt x="901" y="854398"/>
                  <a:pt x="5730" y="856502"/>
                </a:cubicBezTo>
                <a:cubicBezTo>
                  <a:pt x="10560" y="858606"/>
                  <a:pt x="16180" y="856397"/>
                  <a:pt x="18284" y="851568"/>
                </a:cubicBezTo>
                <a:cubicBezTo>
                  <a:pt x="44002" y="792255"/>
                  <a:pt x="107219" y="739792"/>
                  <a:pt x="190620" y="756232"/>
                </a:cubicBezTo>
                <a:lnTo>
                  <a:pt x="203441" y="758346"/>
                </a:lnTo>
                <a:cubicBezTo>
                  <a:pt x="249380" y="766604"/>
                  <a:pt x="296694" y="755610"/>
                  <a:pt x="334286" y="727943"/>
                </a:cubicBezTo>
                <a:cubicBezTo>
                  <a:pt x="334962" y="727457"/>
                  <a:pt x="335905" y="726743"/>
                  <a:pt x="335905" y="726743"/>
                </a:cubicBezTo>
                <a:lnTo>
                  <a:pt x="353345" y="801133"/>
                </a:lnTo>
                <a:cubicBezTo>
                  <a:pt x="354960" y="808058"/>
                  <a:pt x="360239" y="813543"/>
                  <a:pt x="367099" y="815420"/>
                </a:cubicBezTo>
                <a:cubicBezTo>
                  <a:pt x="368774" y="815888"/>
                  <a:pt x="370505" y="816125"/>
                  <a:pt x="372243" y="816125"/>
                </a:cubicBezTo>
                <a:cubicBezTo>
                  <a:pt x="377523" y="816126"/>
                  <a:pt x="382575" y="813976"/>
                  <a:pt x="386235" y="810172"/>
                </a:cubicBezTo>
                <a:lnTo>
                  <a:pt x="441366" y="752793"/>
                </a:lnTo>
                <a:cubicBezTo>
                  <a:pt x="448794" y="745063"/>
                  <a:pt x="448550" y="732775"/>
                  <a:pt x="440820" y="725346"/>
                </a:cubicBezTo>
                <a:cubicBezTo>
                  <a:pt x="438134" y="722765"/>
                  <a:pt x="434762" y="721011"/>
                  <a:pt x="431107" y="720294"/>
                </a:cubicBezTo>
                <a:lnTo>
                  <a:pt x="359565" y="706454"/>
                </a:lnTo>
                <a:cubicBezTo>
                  <a:pt x="379122" y="686879"/>
                  <a:pt x="394686" y="663687"/>
                  <a:pt x="405390" y="638170"/>
                </a:cubicBezTo>
                <a:cubicBezTo>
                  <a:pt x="407878" y="637793"/>
                  <a:pt x="410265" y="636923"/>
                  <a:pt x="412410" y="635607"/>
                </a:cubicBezTo>
                <a:lnTo>
                  <a:pt x="805611" y="382538"/>
                </a:lnTo>
                <a:cubicBezTo>
                  <a:pt x="813365" y="377549"/>
                  <a:pt x="816434" y="367725"/>
                  <a:pt x="812898" y="359211"/>
                </a:cubicBezTo>
                <a:close/>
                <a:moveTo>
                  <a:pt x="312835" y="628854"/>
                </a:moveTo>
                <a:lnTo>
                  <a:pt x="329276" y="700463"/>
                </a:lnTo>
                <a:cubicBezTo>
                  <a:pt x="329276" y="700530"/>
                  <a:pt x="329276" y="700587"/>
                  <a:pt x="329161" y="700577"/>
                </a:cubicBezTo>
                <a:lnTo>
                  <a:pt x="257476" y="686118"/>
                </a:lnTo>
                <a:cubicBezTo>
                  <a:pt x="257425" y="686108"/>
                  <a:pt x="257391" y="686058"/>
                  <a:pt x="257401" y="686006"/>
                </a:cubicBezTo>
                <a:cubicBezTo>
                  <a:pt x="257405" y="685987"/>
                  <a:pt x="257414" y="685970"/>
                  <a:pt x="257429" y="685956"/>
                </a:cubicBezTo>
                <a:lnTo>
                  <a:pt x="312674" y="628806"/>
                </a:lnTo>
                <a:cubicBezTo>
                  <a:pt x="312710" y="628768"/>
                  <a:pt x="312771" y="628767"/>
                  <a:pt x="312808" y="628805"/>
                </a:cubicBezTo>
                <a:cubicBezTo>
                  <a:pt x="312822" y="628818"/>
                  <a:pt x="312832" y="628835"/>
                  <a:pt x="312835" y="628854"/>
                </a:cubicBezTo>
                <a:close/>
                <a:moveTo>
                  <a:pt x="371890" y="796789"/>
                </a:moveTo>
                <a:lnTo>
                  <a:pt x="355698" y="725238"/>
                </a:lnTo>
                <a:cubicBezTo>
                  <a:pt x="355687" y="725186"/>
                  <a:pt x="355720" y="725136"/>
                  <a:pt x="355771" y="725124"/>
                </a:cubicBezTo>
                <a:cubicBezTo>
                  <a:pt x="355782" y="725122"/>
                  <a:pt x="355792" y="725122"/>
                  <a:pt x="355803" y="725123"/>
                </a:cubicBezTo>
                <a:lnTo>
                  <a:pt x="427497" y="739563"/>
                </a:lnTo>
                <a:cubicBezTo>
                  <a:pt x="427549" y="739574"/>
                  <a:pt x="427582" y="739623"/>
                  <a:pt x="427573" y="739676"/>
                </a:cubicBezTo>
                <a:cubicBezTo>
                  <a:pt x="427569" y="739695"/>
                  <a:pt x="427559" y="739712"/>
                  <a:pt x="427545" y="739725"/>
                </a:cubicBezTo>
                <a:lnTo>
                  <a:pt x="372090" y="796875"/>
                </a:lnTo>
                <a:cubicBezTo>
                  <a:pt x="372067" y="796927"/>
                  <a:pt x="372005" y="796951"/>
                  <a:pt x="371952" y="796927"/>
                </a:cubicBezTo>
                <a:cubicBezTo>
                  <a:pt x="371900" y="796904"/>
                  <a:pt x="371876" y="796842"/>
                  <a:pt x="371900" y="796789"/>
                </a:cubicBezTo>
                <a:close/>
                <a:moveTo>
                  <a:pt x="789924" y="354001"/>
                </a:moveTo>
                <a:lnTo>
                  <a:pt x="561600" y="259798"/>
                </a:lnTo>
                <a:lnTo>
                  <a:pt x="656116" y="31751"/>
                </a:lnTo>
                <a:cubicBezTo>
                  <a:pt x="656133" y="31701"/>
                  <a:pt x="656187" y="31674"/>
                  <a:pt x="656236" y="31690"/>
                </a:cubicBezTo>
                <a:cubicBezTo>
                  <a:pt x="656265" y="31700"/>
                  <a:pt x="656288" y="31722"/>
                  <a:pt x="656297" y="31751"/>
                </a:cubicBezTo>
                <a:lnTo>
                  <a:pt x="790047" y="353877"/>
                </a:lnTo>
                <a:cubicBezTo>
                  <a:pt x="790067" y="353925"/>
                  <a:pt x="790044" y="353981"/>
                  <a:pt x="789994" y="354001"/>
                </a:cubicBezTo>
                <a:cubicBezTo>
                  <a:pt x="789971" y="354010"/>
                  <a:pt x="789946" y="354010"/>
                  <a:pt x="789924" y="354001"/>
                </a:cubicBezTo>
                <a:close/>
                <a:moveTo>
                  <a:pt x="785437" y="372898"/>
                </a:moveTo>
                <a:lnTo>
                  <a:pt x="416410" y="610366"/>
                </a:lnTo>
                <a:cubicBezTo>
                  <a:pt x="416367" y="610397"/>
                  <a:pt x="416307" y="610386"/>
                  <a:pt x="416278" y="610343"/>
                </a:cubicBezTo>
                <a:cubicBezTo>
                  <a:pt x="416259" y="610317"/>
                  <a:pt x="416255" y="610282"/>
                  <a:pt x="416267" y="610252"/>
                </a:cubicBezTo>
                <a:lnTo>
                  <a:pt x="554256" y="277401"/>
                </a:lnTo>
                <a:lnTo>
                  <a:pt x="785371" y="372746"/>
                </a:lnTo>
                <a:cubicBezTo>
                  <a:pt x="785423" y="372751"/>
                  <a:pt x="785461" y="372797"/>
                  <a:pt x="785456" y="372850"/>
                </a:cubicBezTo>
                <a:cubicBezTo>
                  <a:pt x="785455" y="372868"/>
                  <a:pt x="785448" y="372884"/>
                  <a:pt x="785437" y="372898"/>
                </a:cubicBezTo>
                <a:close/>
                <a:moveTo>
                  <a:pt x="543950" y="252531"/>
                </a:moveTo>
                <a:lnTo>
                  <a:pt x="315798" y="158433"/>
                </a:lnTo>
                <a:cubicBezTo>
                  <a:pt x="315748" y="158404"/>
                  <a:pt x="315731" y="158340"/>
                  <a:pt x="315760" y="158291"/>
                </a:cubicBezTo>
                <a:cubicBezTo>
                  <a:pt x="315769" y="158274"/>
                  <a:pt x="315782" y="158262"/>
                  <a:pt x="315798" y="158252"/>
                </a:cubicBezTo>
                <a:lnTo>
                  <a:pt x="638381" y="24321"/>
                </a:lnTo>
                <a:cubicBezTo>
                  <a:pt x="638429" y="24302"/>
                  <a:pt x="638485" y="24326"/>
                  <a:pt x="638505" y="24374"/>
                </a:cubicBezTo>
                <a:cubicBezTo>
                  <a:pt x="638514" y="24397"/>
                  <a:pt x="638514" y="24422"/>
                  <a:pt x="638505" y="24445"/>
                </a:cubicBezTo>
                <a:close/>
                <a:moveTo>
                  <a:pt x="305758" y="174893"/>
                </a:moveTo>
                <a:lnTo>
                  <a:pt x="536644" y="270143"/>
                </a:lnTo>
                <a:lnTo>
                  <a:pt x="398656" y="602984"/>
                </a:lnTo>
                <a:cubicBezTo>
                  <a:pt x="398639" y="603035"/>
                  <a:pt x="398585" y="603061"/>
                  <a:pt x="398536" y="603045"/>
                </a:cubicBezTo>
                <a:cubicBezTo>
                  <a:pt x="398507" y="603036"/>
                  <a:pt x="398484" y="603013"/>
                  <a:pt x="398475" y="602984"/>
                </a:cubicBezTo>
                <a:lnTo>
                  <a:pt x="305625" y="175007"/>
                </a:lnTo>
                <a:cubicBezTo>
                  <a:pt x="305609" y="174956"/>
                  <a:pt x="305636" y="174903"/>
                  <a:pt x="305687" y="174887"/>
                </a:cubicBezTo>
                <a:cubicBezTo>
                  <a:pt x="305711" y="174879"/>
                  <a:pt x="305736" y="174881"/>
                  <a:pt x="305758" y="17489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900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59C6C60-1680-6B48-BB9D-D567B7561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51" y="269938"/>
            <a:ext cx="1206500" cy="1438257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BC1B16E-5E01-79F1-ED3B-FD3C84F4A475}"/>
              </a:ext>
            </a:extLst>
          </p:cNvPr>
          <p:cNvSpPr/>
          <p:nvPr userDrawn="1"/>
        </p:nvSpPr>
        <p:spPr>
          <a:xfrm>
            <a:off x="0" y="6553201"/>
            <a:ext cx="12192000" cy="393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45426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ure Backgroun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3" y="1353"/>
            <a:ext cx="12189597" cy="6856649"/>
          </a:xfrm>
          <a:prstGeom prst="rect">
            <a:avLst/>
          </a:prstGeom>
        </p:spPr>
      </p:pic>
      <p:pic>
        <p:nvPicPr>
          <p:cNvPr id="6" name="Full Logo Nam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0" y="213267"/>
            <a:ext cx="3097383" cy="175840"/>
          </a:xfrm>
          <a:prstGeom prst="rect">
            <a:avLst/>
          </a:prstGeom>
        </p:spPr>
      </p:pic>
      <p:sp>
        <p:nvSpPr>
          <p:cNvPr id="10" name="Line">
            <a:extLst>
              <a:ext uri="{FF2B5EF4-FFF2-40B4-BE49-F238E27FC236}">
                <a16:creationId xmlns:a16="http://schemas.microsoft.com/office/drawing/2014/main" id="{659B3A67-27DA-4F30-B125-892BFB66ED37}"/>
              </a:ext>
            </a:extLst>
          </p:cNvPr>
          <p:cNvSpPr/>
          <p:nvPr userDrawn="1"/>
        </p:nvSpPr>
        <p:spPr>
          <a:xfrm>
            <a:off x="10992155" y="2355678"/>
            <a:ext cx="85027" cy="22613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2" name="Header">
            <a:extLst>
              <a:ext uri="{FF2B5EF4-FFF2-40B4-BE49-F238E27FC236}">
                <a16:creationId xmlns:a16="http://schemas.microsoft.com/office/drawing/2014/main" id="{953C7DEC-3EC4-45E1-B8DA-A2E1F77915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33234" y="2355678"/>
            <a:ext cx="4916487" cy="173158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Service</a:t>
            </a:r>
          </a:p>
          <a:p>
            <a:pPr lvl="0"/>
            <a:r>
              <a:rPr lang="en-US" dirty="0"/>
              <a:t>Overview</a:t>
            </a:r>
            <a:endParaRPr lang="en-ZA" dirty="0"/>
          </a:p>
        </p:txBody>
      </p:sp>
      <p:sp>
        <p:nvSpPr>
          <p:cNvPr id="13" name="Sub-Header">
            <a:extLst>
              <a:ext uri="{FF2B5EF4-FFF2-40B4-BE49-F238E27FC236}">
                <a16:creationId xmlns:a16="http://schemas.microsoft.com/office/drawing/2014/main" id="{E4D691FE-99E1-4ADF-A114-9BE35437FC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5010" y="4187417"/>
            <a:ext cx="8064711" cy="6236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your desired text here. This is a sample text. Insert your desired text here. Insert your desired text here. This is a sample text.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9D7FF1-4D38-487B-B514-0EA620CE0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11" b="14197"/>
          <a:stretch/>
        </p:blipFill>
        <p:spPr>
          <a:xfrm>
            <a:off x="-177006" y="6266069"/>
            <a:ext cx="646564" cy="2300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D14120-5E15-458D-A864-3BC503C57DEE}"/>
              </a:ext>
            </a:extLst>
          </p:cNvPr>
          <p:cNvSpPr txBox="1"/>
          <p:nvPr userDrawn="1"/>
        </p:nvSpPr>
        <p:spPr>
          <a:xfrm>
            <a:off x="543997" y="6158423"/>
            <a:ext cx="299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Develop and Grow</a:t>
            </a:r>
            <a:endParaRPr lang="en-ZA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5901C3-DC68-5E77-1557-6F9FEEF885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3" y="389109"/>
            <a:ext cx="1032971" cy="123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75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2463B5-2D19-45AD-A28A-8C98EC1A6D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11" b="14197"/>
          <a:stretch/>
        </p:blipFill>
        <p:spPr>
          <a:xfrm>
            <a:off x="-177006" y="6266069"/>
            <a:ext cx="646564" cy="230071"/>
          </a:xfrm>
          <a:prstGeom prst="rect">
            <a:avLst/>
          </a:prstGeom>
        </p:spPr>
      </p:pic>
      <p:sp>
        <p:nvSpPr>
          <p:cNvPr id="13" name="Line">
            <a:extLst>
              <a:ext uri="{FF2B5EF4-FFF2-40B4-BE49-F238E27FC236}">
                <a16:creationId xmlns:a16="http://schemas.microsoft.com/office/drawing/2014/main" id="{83331942-BDC1-4CC5-A9CE-1189148B97C8}"/>
              </a:ext>
            </a:extLst>
          </p:cNvPr>
          <p:cNvSpPr/>
          <p:nvPr userDrawn="1"/>
        </p:nvSpPr>
        <p:spPr>
          <a:xfrm>
            <a:off x="646564" y="2337650"/>
            <a:ext cx="117331" cy="19196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13047B9-2F02-4B25-9877-C6FD1B7EDF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1690" y="2692878"/>
            <a:ext cx="4916487" cy="604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  <a:endParaRPr lang="en-ZA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63815113-A9F4-40B2-B598-1703D29BB0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1690" y="3416138"/>
            <a:ext cx="4916487" cy="46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Sub-Header</a:t>
            </a:r>
            <a:endParaRPr lang="en-ZA" dirty="0"/>
          </a:p>
        </p:txBody>
      </p:sp>
      <p:pic>
        <p:nvPicPr>
          <p:cNvPr id="11" name="Full Logo Name">
            <a:extLst>
              <a:ext uri="{FF2B5EF4-FFF2-40B4-BE49-F238E27FC236}">
                <a16:creationId xmlns:a16="http://schemas.microsoft.com/office/drawing/2014/main" id="{6D900D30-92D9-48A7-8E07-0B148E17B2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0" y="213267"/>
            <a:ext cx="3097383" cy="1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04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B6084D2-D694-4297-9FD1-BBD3B4429D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403315"/>
          </a:xfrm>
          <a:custGeom>
            <a:avLst/>
            <a:gdLst>
              <a:gd name="connsiteX0" fmla="*/ 0 w 12192000"/>
              <a:gd name="connsiteY0" fmla="*/ 0 h 3034666"/>
              <a:gd name="connsiteX1" fmla="*/ 12192000 w 12192000"/>
              <a:gd name="connsiteY1" fmla="*/ 0 h 3034666"/>
              <a:gd name="connsiteX2" fmla="*/ 12192000 w 12192000"/>
              <a:gd name="connsiteY2" fmla="*/ 3034666 h 3034666"/>
              <a:gd name="connsiteX3" fmla="*/ 0 w 12192000"/>
              <a:gd name="connsiteY3" fmla="*/ 3034666 h 303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34666">
                <a:moveTo>
                  <a:pt x="0" y="0"/>
                </a:moveTo>
                <a:lnTo>
                  <a:pt x="12192000" y="0"/>
                </a:lnTo>
                <a:lnTo>
                  <a:pt x="12192000" y="3034666"/>
                </a:lnTo>
                <a:lnTo>
                  <a:pt x="0" y="303466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pic>
        <p:nvPicPr>
          <p:cNvPr id="3" name="Full Nam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0" y="213267"/>
            <a:ext cx="3097383" cy="175840"/>
          </a:xfrm>
          <a:prstGeom prst="rect">
            <a:avLst/>
          </a:prstGeom>
        </p:spPr>
      </p:pic>
      <p:pic>
        <p:nvPicPr>
          <p:cNvPr id="5" name="SET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5" y="96000"/>
            <a:ext cx="662343" cy="772733"/>
          </a:xfrm>
          <a:prstGeom prst="rect">
            <a:avLst/>
          </a:prstGeom>
        </p:spPr>
      </p:pic>
      <p:sp>
        <p:nvSpPr>
          <p:cNvPr id="21" name="Master Header">
            <a:extLst>
              <a:ext uri="{FF2B5EF4-FFF2-40B4-BE49-F238E27FC236}">
                <a16:creationId xmlns:a16="http://schemas.microsoft.com/office/drawing/2014/main" id="{D0A9A5B8-40DD-482C-B0F3-0FE075AE8F20}"/>
              </a:ext>
            </a:extLst>
          </p:cNvPr>
          <p:cNvSpPr txBox="1">
            <a:spLocks/>
          </p:cNvSpPr>
          <p:nvPr userDrawn="1"/>
        </p:nvSpPr>
        <p:spPr>
          <a:xfrm>
            <a:off x="457953" y="2697301"/>
            <a:ext cx="10515600" cy="575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Master Title</a:t>
            </a:r>
            <a:endParaRPr lang="en-ZA" sz="4400" dirty="0"/>
          </a:p>
        </p:txBody>
      </p:sp>
      <p:sp>
        <p:nvSpPr>
          <p:cNvPr id="22" name="Sub-Header">
            <a:extLst>
              <a:ext uri="{FF2B5EF4-FFF2-40B4-BE49-F238E27FC236}">
                <a16:creationId xmlns:a16="http://schemas.microsoft.com/office/drawing/2014/main" id="{E4A977FE-1D37-4F31-944E-E17368457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954" y="3335444"/>
            <a:ext cx="4916487" cy="418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Sub-Header</a:t>
            </a:r>
            <a:endParaRPr lang="en-ZA" dirty="0"/>
          </a:p>
        </p:txBody>
      </p:sp>
      <p:sp>
        <p:nvSpPr>
          <p:cNvPr id="24" name="Body Copy Holder">
            <a:extLst>
              <a:ext uri="{FF2B5EF4-FFF2-40B4-BE49-F238E27FC236}">
                <a16:creationId xmlns:a16="http://schemas.microsoft.com/office/drawing/2014/main" id="{9507A0CE-AD00-4D72-A5BF-D0BFAE04EA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951" y="4160960"/>
            <a:ext cx="5519596" cy="190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26" name="Body Copy Holder">
            <a:extLst>
              <a:ext uri="{FF2B5EF4-FFF2-40B4-BE49-F238E27FC236}">
                <a16:creationId xmlns:a16="http://schemas.microsoft.com/office/drawing/2014/main" id="{30ACD6E2-0DC6-486A-9969-7CA0B4C9F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454" y="4160960"/>
            <a:ext cx="5519596" cy="190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803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To Use th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A44F8-1DAA-4067-B6F8-904102BAB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5B5593-5B11-5F53-1C89-6AF301A4B27D}"/>
              </a:ext>
            </a:extLst>
          </p:cNvPr>
          <p:cNvSpPr txBox="1"/>
          <p:nvPr userDrawn="1"/>
        </p:nvSpPr>
        <p:spPr>
          <a:xfrm>
            <a:off x="4805680" y="2379852"/>
            <a:ext cx="5913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ANNUAL</a:t>
            </a:r>
          </a:p>
          <a:p>
            <a:r>
              <a:rPr lang="en-US" sz="6000" b="1" dirty="0">
                <a:solidFill>
                  <a:schemeClr val="bg1"/>
                </a:solidFill>
              </a:rPr>
              <a:t>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E7F43-4142-27BA-AD0D-63419AAA00DF}"/>
              </a:ext>
            </a:extLst>
          </p:cNvPr>
          <p:cNvSpPr txBox="1"/>
          <p:nvPr userDrawn="1"/>
        </p:nvSpPr>
        <p:spPr>
          <a:xfrm>
            <a:off x="4886960" y="4318845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PowerPoint Template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6FFDC-344E-F583-B6A8-85DAEE16ABF1}"/>
              </a:ext>
            </a:extLst>
          </p:cNvPr>
          <p:cNvSpPr/>
          <p:nvPr userDrawn="1"/>
        </p:nvSpPr>
        <p:spPr>
          <a:xfrm>
            <a:off x="0" y="0"/>
            <a:ext cx="2489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9F6D12-B833-F7C0-4763-5611A73BB8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1" y="2429429"/>
            <a:ext cx="1584961" cy="18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56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B7113CD9-6240-4768-A7BC-1A59CC037F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83997" y="549275"/>
            <a:ext cx="5708003" cy="5759451"/>
          </a:xfrm>
          <a:custGeom>
            <a:avLst/>
            <a:gdLst>
              <a:gd name="connsiteX0" fmla="*/ 4457420 w 5708002"/>
              <a:gd name="connsiteY0" fmla="*/ 0 h 5759451"/>
              <a:gd name="connsiteX1" fmla="*/ 5708002 w 5708002"/>
              <a:gd name="connsiteY1" fmla="*/ 0 h 5759451"/>
              <a:gd name="connsiteX2" fmla="*/ 5708002 w 5708002"/>
              <a:gd name="connsiteY2" fmla="*/ 5759451 h 5759451"/>
              <a:gd name="connsiteX3" fmla="*/ 5247288 w 5708002"/>
              <a:gd name="connsiteY3" fmla="*/ 5759451 h 5759451"/>
              <a:gd name="connsiteX4" fmla="*/ 4457420 w 5708002"/>
              <a:gd name="connsiteY4" fmla="*/ 5759451 h 5759451"/>
              <a:gd name="connsiteX5" fmla="*/ 2183116 w 5708002"/>
              <a:gd name="connsiteY5" fmla="*/ 5759451 h 5759451"/>
              <a:gd name="connsiteX6" fmla="*/ 478099 w 5708002"/>
              <a:gd name="connsiteY6" fmla="*/ 5759451 h 5759451"/>
              <a:gd name="connsiteX7" fmla="*/ 272030 w 5708002"/>
              <a:gd name="connsiteY7" fmla="*/ 5759451 h 5759451"/>
              <a:gd name="connsiteX8" fmla="*/ 0 w 5708002"/>
              <a:gd name="connsiteY8" fmla="*/ 5487421 h 5759451"/>
              <a:gd name="connsiteX9" fmla="*/ 0 w 5708002"/>
              <a:gd name="connsiteY9" fmla="*/ 272031 h 5759451"/>
              <a:gd name="connsiteX10" fmla="*/ 272030 w 5708002"/>
              <a:gd name="connsiteY10" fmla="*/ 1 h 5759451"/>
              <a:gd name="connsiteX11" fmla="*/ 478099 w 5708002"/>
              <a:gd name="connsiteY11" fmla="*/ 1 h 5759451"/>
              <a:gd name="connsiteX12" fmla="*/ 2183116 w 5708002"/>
              <a:gd name="connsiteY12" fmla="*/ 1 h 5759451"/>
              <a:gd name="connsiteX13" fmla="*/ 4457420 w 5708002"/>
              <a:gd name="connsiteY13" fmla="*/ 1 h 575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08002" h="5759451">
                <a:moveTo>
                  <a:pt x="4457420" y="0"/>
                </a:moveTo>
                <a:lnTo>
                  <a:pt x="5708002" y="0"/>
                </a:lnTo>
                <a:lnTo>
                  <a:pt x="5708002" y="5759451"/>
                </a:lnTo>
                <a:lnTo>
                  <a:pt x="5247288" y="5759451"/>
                </a:lnTo>
                <a:lnTo>
                  <a:pt x="4457420" y="5759451"/>
                </a:lnTo>
                <a:lnTo>
                  <a:pt x="2183116" y="5759451"/>
                </a:lnTo>
                <a:lnTo>
                  <a:pt x="478099" y="5759451"/>
                </a:lnTo>
                <a:lnTo>
                  <a:pt x="272030" y="5759451"/>
                </a:lnTo>
                <a:cubicBezTo>
                  <a:pt x="121792" y="5759451"/>
                  <a:pt x="0" y="5637659"/>
                  <a:pt x="0" y="5487421"/>
                </a:cubicBezTo>
                <a:lnTo>
                  <a:pt x="0" y="272031"/>
                </a:lnTo>
                <a:cubicBezTo>
                  <a:pt x="0" y="121793"/>
                  <a:pt x="121792" y="1"/>
                  <a:pt x="272030" y="1"/>
                </a:cubicBezTo>
                <a:lnTo>
                  <a:pt x="478099" y="1"/>
                </a:lnTo>
                <a:lnTo>
                  <a:pt x="2183116" y="1"/>
                </a:lnTo>
                <a:lnTo>
                  <a:pt x="4457420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213268"/>
            <a:ext cx="3097383" cy="175841"/>
          </a:xfrm>
          <a:prstGeom prst="rect">
            <a:avLst/>
          </a:prstGeom>
        </p:spPr>
      </p:pic>
      <p:grpSp>
        <p:nvGrpSpPr>
          <p:cNvPr id="4" name="Side logo"/>
          <p:cNvGrpSpPr/>
          <p:nvPr userDrawn="1"/>
        </p:nvGrpSpPr>
        <p:grpSpPr>
          <a:xfrm>
            <a:off x="-777" y="549276"/>
            <a:ext cx="501281" cy="6308725"/>
            <a:chOff x="-777" y="549275"/>
            <a:chExt cx="501281" cy="6308725"/>
          </a:xfrm>
        </p:grpSpPr>
        <p:grpSp>
          <p:nvGrpSpPr>
            <p:cNvPr id="5" name="Group 4"/>
            <p:cNvGrpSpPr/>
            <p:nvPr/>
          </p:nvGrpSpPr>
          <p:grpSpPr>
            <a:xfrm>
              <a:off x="-777" y="549275"/>
              <a:ext cx="501281" cy="6308725"/>
              <a:chOff x="-777" y="549275"/>
              <a:chExt cx="501281" cy="6308725"/>
            </a:xfrm>
          </p:grpSpPr>
          <p:sp>
            <p:nvSpPr>
              <p:cNvPr id="7" name="Rectangle: Single Corner Rounded 20">
                <a:extLst>
                  <a:ext uri="{FF2B5EF4-FFF2-40B4-BE49-F238E27FC236}">
                    <a16:creationId xmlns:a16="http://schemas.microsoft.com/office/drawing/2014/main" id="{2E03907B-7722-4DAE-B329-87F82D2A723F}"/>
                  </a:ext>
                </a:extLst>
              </p:cNvPr>
              <p:cNvSpPr/>
              <p:nvPr/>
            </p:nvSpPr>
            <p:spPr>
              <a:xfrm rot="16200000" flipV="1">
                <a:off x="-2904499" y="3453773"/>
                <a:ext cx="6308725" cy="499730"/>
              </a:xfrm>
              <a:prstGeom prst="round1Rect">
                <a:avLst>
                  <a:gd name="adj" fmla="val 50000"/>
                </a:avLst>
              </a:prstGeom>
              <a:solidFill>
                <a:srgbClr val="DD5E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-777" y="5101567"/>
                <a:ext cx="501281" cy="1756433"/>
                <a:chOff x="-777" y="5101567"/>
                <a:chExt cx="501281" cy="1756433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0" y="5606739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0" y="5856991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26" name="Oval 25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0" y="6107243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24" name="Oval 23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0" y="6357495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0" y="6607747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-777" y="5356487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18" name="Oval 17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-777" y="5101567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</p:grp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69056"/>
              <a:ext cx="442509" cy="516261"/>
            </a:xfrm>
            <a:prstGeom prst="rect">
              <a:avLst/>
            </a:prstGeom>
          </p:spPr>
        </p:pic>
      </p:grpSp>
      <p:sp>
        <p:nvSpPr>
          <p:cNvPr id="34" name="Body Copy Holder">
            <a:extLst>
              <a:ext uri="{FF2B5EF4-FFF2-40B4-BE49-F238E27FC236}">
                <a16:creationId xmlns:a16="http://schemas.microsoft.com/office/drawing/2014/main" id="{80F5F4DE-3647-4C13-9D6F-E87DC93EED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8331" y="2613319"/>
            <a:ext cx="4916487" cy="36954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35" name="Master Header">
            <a:extLst>
              <a:ext uri="{FF2B5EF4-FFF2-40B4-BE49-F238E27FC236}">
                <a16:creationId xmlns:a16="http://schemas.microsoft.com/office/drawing/2014/main" id="{992AD6D1-E007-4588-946C-4EEC98802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8331" y="1007284"/>
            <a:ext cx="4916487" cy="57540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Master Title</a:t>
            </a:r>
            <a:endParaRPr lang="en-ZA" dirty="0"/>
          </a:p>
        </p:txBody>
      </p:sp>
      <p:sp>
        <p:nvSpPr>
          <p:cNvPr id="36" name="Sub-Header">
            <a:extLst>
              <a:ext uri="{FF2B5EF4-FFF2-40B4-BE49-F238E27FC236}">
                <a16:creationId xmlns:a16="http://schemas.microsoft.com/office/drawing/2014/main" id="{00148EE8-09FA-4452-9F5A-A3A61B05C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8330" y="1679920"/>
            <a:ext cx="4916487" cy="418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Sub-Header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5742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409D5C-A122-4E50-AC42-E01A1AF059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888872"/>
            <a:ext cx="12192000" cy="1969129"/>
          </a:xfrm>
          <a:custGeom>
            <a:avLst/>
            <a:gdLst>
              <a:gd name="connsiteX0" fmla="*/ 0 w 12192000"/>
              <a:gd name="connsiteY0" fmla="*/ 0 h 3273552"/>
              <a:gd name="connsiteX1" fmla="*/ 12192000 w 12192000"/>
              <a:gd name="connsiteY1" fmla="*/ 0 h 3273552"/>
              <a:gd name="connsiteX2" fmla="*/ 12192000 w 12192000"/>
              <a:gd name="connsiteY2" fmla="*/ 3273552 h 3273552"/>
              <a:gd name="connsiteX3" fmla="*/ 0 w 12192000"/>
              <a:gd name="connsiteY3" fmla="*/ 3273552 h 327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73552">
                <a:moveTo>
                  <a:pt x="0" y="0"/>
                </a:moveTo>
                <a:lnTo>
                  <a:pt x="12192000" y="0"/>
                </a:lnTo>
                <a:lnTo>
                  <a:pt x="12192000" y="3273552"/>
                </a:lnTo>
                <a:lnTo>
                  <a:pt x="0" y="327355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grpSp>
        <p:nvGrpSpPr>
          <p:cNvPr id="2" name="Logo">
            <a:extLst>
              <a:ext uri="{FF2B5EF4-FFF2-40B4-BE49-F238E27FC236}">
                <a16:creationId xmlns:a16="http://schemas.microsoft.com/office/drawing/2014/main" id="{65468B77-2A61-416B-8C82-0F7855AB2A03}"/>
              </a:ext>
            </a:extLst>
          </p:cNvPr>
          <p:cNvGrpSpPr/>
          <p:nvPr userDrawn="1"/>
        </p:nvGrpSpPr>
        <p:grpSpPr>
          <a:xfrm>
            <a:off x="2" y="1"/>
            <a:ext cx="1087991" cy="964735"/>
            <a:chOff x="1" y="0"/>
            <a:chExt cx="1087990" cy="964734"/>
          </a:xfrm>
        </p:grpSpPr>
        <p:sp>
          <p:nvSpPr>
            <p:cNvPr id="4" name="Rectangle: Single Corner Rounded 1">
              <a:extLst>
                <a:ext uri="{FF2B5EF4-FFF2-40B4-BE49-F238E27FC236}">
                  <a16:creationId xmlns:a16="http://schemas.microsoft.com/office/drawing/2014/main" id="{B66271D7-2CFA-41FF-A853-A0C8B0D6C02E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1087990" cy="964734"/>
            </a:xfrm>
            <a:prstGeom prst="round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24" y="96000"/>
              <a:ext cx="662342" cy="772733"/>
            </a:xfrm>
            <a:prstGeom prst="rect">
              <a:avLst/>
            </a:prstGeom>
          </p:spPr>
        </p:pic>
      </p:grpSp>
      <p:pic>
        <p:nvPicPr>
          <p:cNvPr id="11" name="Full Logo Name">
            <a:extLst>
              <a:ext uri="{FF2B5EF4-FFF2-40B4-BE49-F238E27FC236}">
                <a16:creationId xmlns:a16="http://schemas.microsoft.com/office/drawing/2014/main" id="{911C18CB-C082-46FC-9B6D-6AE5BB1EB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213268"/>
            <a:ext cx="3097383" cy="175841"/>
          </a:xfrm>
          <a:prstGeom prst="rect">
            <a:avLst/>
          </a:prstGeom>
        </p:spPr>
      </p:pic>
      <p:sp>
        <p:nvSpPr>
          <p:cNvPr id="12" name="Master Header">
            <a:extLst>
              <a:ext uri="{FF2B5EF4-FFF2-40B4-BE49-F238E27FC236}">
                <a16:creationId xmlns:a16="http://schemas.microsoft.com/office/drawing/2014/main" id="{3EBFD425-03B6-4524-905E-D77DF71B9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954" y="1404405"/>
            <a:ext cx="4916487" cy="57540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Master Title</a:t>
            </a:r>
            <a:endParaRPr lang="en-ZA" dirty="0"/>
          </a:p>
        </p:txBody>
      </p:sp>
      <p:sp>
        <p:nvSpPr>
          <p:cNvPr id="13" name="Sub-Header">
            <a:extLst>
              <a:ext uri="{FF2B5EF4-FFF2-40B4-BE49-F238E27FC236}">
                <a16:creationId xmlns:a16="http://schemas.microsoft.com/office/drawing/2014/main" id="{82F85E49-5FED-4D85-A817-937060736E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954" y="2077041"/>
            <a:ext cx="4916487" cy="418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Sub-Header</a:t>
            </a:r>
            <a:endParaRPr lang="en-ZA" dirty="0"/>
          </a:p>
        </p:txBody>
      </p:sp>
      <p:sp>
        <p:nvSpPr>
          <p:cNvPr id="15" name="Body Copy Holder">
            <a:extLst>
              <a:ext uri="{FF2B5EF4-FFF2-40B4-BE49-F238E27FC236}">
                <a16:creationId xmlns:a16="http://schemas.microsoft.com/office/drawing/2014/main" id="{6628FF33-6D94-4010-A3D4-7BC32F49C0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953" y="2739566"/>
            <a:ext cx="5519596" cy="190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7" name="Body Copy Holder">
            <a:extLst>
              <a:ext uri="{FF2B5EF4-FFF2-40B4-BE49-F238E27FC236}">
                <a16:creationId xmlns:a16="http://schemas.microsoft.com/office/drawing/2014/main" id="{9090CEA9-4D06-4055-AF02-9AA2B223A7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453" y="2739564"/>
            <a:ext cx="5519596" cy="190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8685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596829-7BB2-4B35-8F14-B154F1AAEA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6017" y="0"/>
            <a:ext cx="5205985" cy="6858000"/>
          </a:xfrm>
          <a:custGeom>
            <a:avLst/>
            <a:gdLst>
              <a:gd name="connsiteX0" fmla="*/ 0 w 5205985"/>
              <a:gd name="connsiteY0" fmla="*/ 0 h 6858000"/>
              <a:gd name="connsiteX1" fmla="*/ 5205985 w 5205985"/>
              <a:gd name="connsiteY1" fmla="*/ 0 h 6858000"/>
              <a:gd name="connsiteX2" fmla="*/ 5205985 w 5205985"/>
              <a:gd name="connsiteY2" fmla="*/ 6858000 h 6858000"/>
              <a:gd name="connsiteX3" fmla="*/ 0 w 520598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5985" h="6858000">
                <a:moveTo>
                  <a:pt x="0" y="0"/>
                </a:moveTo>
                <a:lnTo>
                  <a:pt x="5205985" y="0"/>
                </a:lnTo>
                <a:lnTo>
                  <a:pt x="52059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grpSp>
        <p:nvGrpSpPr>
          <p:cNvPr id="3" name="Side logo"/>
          <p:cNvGrpSpPr/>
          <p:nvPr userDrawn="1"/>
        </p:nvGrpSpPr>
        <p:grpSpPr>
          <a:xfrm>
            <a:off x="-777" y="549276"/>
            <a:ext cx="501281" cy="6308725"/>
            <a:chOff x="-777" y="549275"/>
            <a:chExt cx="501281" cy="6308725"/>
          </a:xfrm>
        </p:grpSpPr>
        <p:grpSp>
          <p:nvGrpSpPr>
            <p:cNvPr id="4" name="Group 3"/>
            <p:cNvGrpSpPr/>
            <p:nvPr/>
          </p:nvGrpSpPr>
          <p:grpSpPr>
            <a:xfrm>
              <a:off x="-777" y="549275"/>
              <a:ext cx="501281" cy="6308725"/>
              <a:chOff x="-777" y="549275"/>
              <a:chExt cx="501281" cy="6308725"/>
            </a:xfrm>
          </p:grpSpPr>
          <p:sp>
            <p:nvSpPr>
              <p:cNvPr id="7" name="Rectangle: Single Corner Rounded 20">
                <a:extLst>
                  <a:ext uri="{FF2B5EF4-FFF2-40B4-BE49-F238E27FC236}">
                    <a16:creationId xmlns:a16="http://schemas.microsoft.com/office/drawing/2014/main" id="{2E03907B-7722-4DAE-B329-87F82D2A723F}"/>
                  </a:ext>
                </a:extLst>
              </p:cNvPr>
              <p:cNvSpPr/>
              <p:nvPr/>
            </p:nvSpPr>
            <p:spPr>
              <a:xfrm rot="16200000" flipV="1">
                <a:off x="-2904499" y="3453773"/>
                <a:ext cx="6308725" cy="499730"/>
              </a:xfrm>
              <a:prstGeom prst="round1Rect">
                <a:avLst>
                  <a:gd name="adj" fmla="val 50000"/>
                </a:avLst>
              </a:prstGeom>
              <a:solidFill>
                <a:srgbClr val="DD5E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-777" y="5101567"/>
                <a:ext cx="501281" cy="1756433"/>
                <a:chOff x="-777" y="5101567"/>
                <a:chExt cx="501281" cy="1756433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0" y="5606739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0" y="5856991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26" name="Oval 25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0" y="6107243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24" name="Oval 23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0" y="6357495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0" y="6607747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-777" y="5356487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18" name="Oval 17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-777" y="5101567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</p:grp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69056"/>
              <a:ext cx="442509" cy="516261"/>
            </a:xfrm>
            <a:prstGeom prst="rect">
              <a:avLst/>
            </a:prstGeom>
          </p:spPr>
        </p:pic>
      </p:grpSp>
      <p:sp>
        <p:nvSpPr>
          <p:cNvPr id="30" name="Master Header">
            <a:extLst>
              <a:ext uri="{FF2B5EF4-FFF2-40B4-BE49-F238E27FC236}">
                <a16:creationId xmlns:a16="http://schemas.microsoft.com/office/drawing/2014/main" id="{558FAFCA-6A04-43E9-B51B-AABB8349A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044" y="750109"/>
            <a:ext cx="4916487" cy="57540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Master Title</a:t>
            </a:r>
            <a:endParaRPr lang="en-ZA" dirty="0"/>
          </a:p>
        </p:txBody>
      </p:sp>
      <p:sp>
        <p:nvSpPr>
          <p:cNvPr id="31" name="Sub-Header">
            <a:extLst>
              <a:ext uri="{FF2B5EF4-FFF2-40B4-BE49-F238E27FC236}">
                <a16:creationId xmlns:a16="http://schemas.microsoft.com/office/drawing/2014/main" id="{7D8978E7-4815-444A-A540-EAD68BA635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043" y="1422745"/>
            <a:ext cx="4916487" cy="418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Sub-Header</a:t>
            </a:r>
            <a:endParaRPr lang="en-ZA" dirty="0"/>
          </a:p>
        </p:txBody>
      </p:sp>
      <p:sp>
        <p:nvSpPr>
          <p:cNvPr id="32" name="Body Copy Holder">
            <a:extLst>
              <a:ext uri="{FF2B5EF4-FFF2-40B4-BE49-F238E27FC236}">
                <a16:creationId xmlns:a16="http://schemas.microsoft.com/office/drawing/2014/main" id="{EC6F11B8-B894-4BA8-83C2-81275FB481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042" y="2219395"/>
            <a:ext cx="5391151" cy="4138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77100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395E7E-D8E0-4EC4-862B-57F310B78C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7170" y="800539"/>
            <a:ext cx="3813543" cy="5527277"/>
          </a:xfrm>
          <a:custGeom>
            <a:avLst/>
            <a:gdLst>
              <a:gd name="connsiteX0" fmla="*/ 221109 w 3813542"/>
              <a:gd name="connsiteY0" fmla="*/ 0 h 5527277"/>
              <a:gd name="connsiteX1" fmla="*/ 3592433 w 3813542"/>
              <a:gd name="connsiteY1" fmla="*/ 0 h 5527277"/>
              <a:gd name="connsiteX2" fmla="*/ 3813542 w 3813542"/>
              <a:gd name="connsiteY2" fmla="*/ 221109 h 5527277"/>
              <a:gd name="connsiteX3" fmla="*/ 3813542 w 3813542"/>
              <a:gd name="connsiteY3" fmla="*/ 5306168 h 5527277"/>
              <a:gd name="connsiteX4" fmla="*/ 3592433 w 3813542"/>
              <a:gd name="connsiteY4" fmla="*/ 5527277 h 5527277"/>
              <a:gd name="connsiteX5" fmla="*/ 221109 w 3813542"/>
              <a:gd name="connsiteY5" fmla="*/ 5527277 h 5527277"/>
              <a:gd name="connsiteX6" fmla="*/ 0 w 3813542"/>
              <a:gd name="connsiteY6" fmla="*/ 5306168 h 5527277"/>
              <a:gd name="connsiteX7" fmla="*/ 0 w 3813542"/>
              <a:gd name="connsiteY7" fmla="*/ 221109 h 5527277"/>
              <a:gd name="connsiteX8" fmla="*/ 221109 w 3813542"/>
              <a:gd name="connsiteY8" fmla="*/ 0 h 552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3542" h="5527277">
                <a:moveTo>
                  <a:pt x="221109" y="0"/>
                </a:moveTo>
                <a:lnTo>
                  <a:pt x="3592433" y="0"/>
                </a:lnTo>
                <a:cubicBezTo>
                  <a:pt x="3714548" y="0"/>
                  <a:pt x="3813542" y="98994"/>
                  <a:pt x="3813542" y="221109"/>
                </a:cubicBezTo>
                <a:lnTo>
                  <a:pt x="3813542" y="5306168"/>
                </a:lnTo>
                <a:cubicBezTo>
                  <a:pt x="3813542" y="5428283"/>
                  <a:pt x="3714548" y="5527277"/>
                  <a:pt x="3592433" y="5527277"/>
                </a:cubicBezTo>
                <a:lnTo>
                  <a:pt x="221109" y="5527277"/>
                </a:lnTo>
                <a:cubicBezTo>
                  <a:pt x="98994" y="5527277"/>
                  <a:pt x="0" y="5428283"/>
                  <a:pt x="0" y="5306168"/>
                </a:cubicBezTo>
                <a:lnTo>
                  <a:pt x="0" y="221109"/>
                </a:lnTo>
                <a:cubicBezTo>
                  <a:pt x="0" y="98994"/>
                  <a:pt x="98994" y="0"/>
                  <a:pt x="221109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grpSp>
        <p:nvGrpSpPr>
          <p:cNvPr id="3" name="Side Logo"/>
          <p:cNvGrpSpPr/>
          <p:nvPr userDrawn="1"/>
        </p:nvGrpSpPr>
        <p:grpSpPr>
          <a:xfrm>
            <a:off x="-777" y="549276"/>
            <a:ext cx="501281" cy="6308725"/>
            <a:chOff x="-777" y="549275"/>
            <a:chExt cx="501281" cy="6308725"/>
          </a:xfrm>
        </p:grpSpPr>
        <p:grpSp>
          <p:nvGrpSpPr>
            <p:cNvPr id="4" name="Group 3"/>
            <p:cNvGrpSpPr/>
            <p:nvPr/>
          </p:nvGrpSpPr>
          <p:grpSpPr>
            <a:xfrm>
              <a:off x="-777" y="549275"/>
              <a:ext cx="501281" cy="6308725"/>
              <a:chOff x="-777" y="549275"/>
              <a:chExt cx="501281" cy="6308725"/>
            </a:xfrm>
          </p:grpSpPr>
          <p:sp>
            <p:nvSpPr>
              <p:cNvPr id="7" name="Rectangle: Single Corner Rounded 20">
                <a:extLst>
                  <a:ext uri="{FF2B5EF4-FFF2-40B4-BE49-F238E27FC236}">
                    <a16:creationId xmlns:a16="http://schemas.microsoft.com/office/drawing/2014/main" id="{2E03907B-7722-4DAE-B329-87F82D2A723F}"/>
                  </a:ext>
                </a:extLst>
              </p:cNvPr>
              <p:cNvSpPr/>
              <p:nvPr/>
            </p:nvSpPr>
            <p:spPr>
              <a:xfrm rot="16200000" flipV="1">
                <a:off x="-2904499" y="3453773"/>
                <a:ext cx="6308725" cy="499730"/>
              </a:xfrm>
              <a:prstGeom prst="round1Rect">
                <a:avLst>
                  <a:gd name="adj" fmla="val 50000"/>
                </a:avLst>
              </a:prstGeom>
              <a:solidFill>
                <a:srgbClr val="DD5E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-777" y="5101567"/>
                <a:ext cx="501281" cy="1756433"/>
                <a:chOff x="-777" y="5101567"/>
                <a:chExt cx="501281" cy="1756433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0" y="5606739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0" y="5856991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26" name="Oval 25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0" y="6107243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24" name="Oval 23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0" y="6357495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0" y="6607747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-777" y="5356487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18" name="Oval 17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-777" y="5101567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</p:grp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69056"/>
              <a:ext cx="442509" cy="516261"/>
            </a:xfrm>
            <a:prstGeom prst="rect">
              <a:avLst/>
            </a:prstGeom>
          </p:spPr>
        </p:pic>
      </p:grpSp>
      <p:sp>
        <p:nvSpPr>
          <p:cNvPr id="30" name="Master Header">
            <a:extLst>
              <a:ext uri="{FF2B5EF4-FFF2-40B4-BE49-F238E27FC236}">
                <a16:creationId xmlns:a16="http://schemas.microsoft.com/office/drawing/2014/main" id="{37A93E54-DD51-4C89-82A9-0536EB48D4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257" y="1293033"/>
            <a:ext cx="4916487" cy="57540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Master Title</a:t>
            </a:r>
            <a:endParaRPr lang="en-ZA" dirty="0"/>
          </a:p>
        </p:txBody>
      </p:sp>
      <p:sp>
        <p:nvSpPr>
          <p:cNvPr id="31" name="Sub-Header">
            <a:extLst>
              <a:ext uri="{FF2B5EF4-FFF2-40B4-BE49-F238E27FC236}">
                <a16:creationId xmlns:a16="http://schemas.microsoft.com/office/drawing/2014/main" id="{690D96B7-0E64-4FD6-BBAC-DABFDEA27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2255" y="1965669"/>
            <a:ext cx="4916487" cy="418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Sub-Header</a:t>
            </a:r>
            <a:endParaRPr lang="en-ZA" dirty="0"/>
          </a:p>
        </p:txBody>
      </p:sp>
      <p:sp>
        <p:nvSpPr>
          <p:cNvPr id="32" name="Body Copy Holder">
            <a:extLst>
              <a:ext uri="{FF2B5EF4-FFF2-40B4-BE49-F238E27FC236}">
                <a16:creationId xmlns:a16="http://schemas.microsoft.com/office/drawing/2014/main" id="{2DF214FB-5F49-48E5-93D2-A023F45568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2254" y="2762320"/>
            <a:ext cx="5391151" cy="3200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0B91327-404D-4CA6-93ED-189F729774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213268"/>
            <a:ext cx="3097383" cy="1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90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36477A3-8B9A-4011-8900-095AE07209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7565" y="1307593"/>
            <a:ext cx="3177987" cy="3493656"/>
          </a:xfrm>
          <a:custGeom>
            <a:avLst/>
            <a:gdLst>
              <a:gd name="connsiteX0" fmla="*/ 189632 w 3177986"/>
              <a:gd name="connsiteY0" fmla="*/ 0 h 3493656"/>
              <a:gd name="connsiteX1" fmla="*/ 2988356 w 3177986"/>
              <a:gd name="connsiteY1" fmla="*/ 0 h 3493656"/>
              <a:gd name="connsiteX2" fmla="*/ 3177986 w 3177986"/>
              <a:gd name="connsiteY2" fmla="*/ 189630 h 3493656"/>
              <a:gd name="connsiteX3" fmla="*/ 3177986 w 3177986"/>
              <a:gd name="connsiteY3" fmla="*/ 3304026 h 3493656"/>
              <a:gd name="connsiteX4" fmla="*/ 3177984 w 3177986"/>
              <a:gd name="connsiteY4" fmla="*/ 3304046 h 3493656"/>
              <a:gd name="connsiteX5" fmla="*/ 3177984 w 3177986"/>
              <a:gd name="connsiteY5" fmla="*/ 3493656 h 3493656"/>
              <a:gd name="connsiteX6" fmla="*/ 2988356 w 3177986"/>
              <a:gd name="connsiteY6" fmla="*/ 3493656 h 3493656"/>
              <a:gd name="connsiteX7" fmla="*/ 189632 w 3177986"/>
              <a:gd name="connsiteY7" fmla="*/ 3493656 h 3493656"/>
              <a:gd name="connsiteX8" fmla="*/ 0 w 3177986"/>
              <a:gd name="connsiteY8" fmla="*/ 3493656 h 3493656"/>
              <a:gd name="connsiteX9" fmla="*/ 0 w 3177986"/>
              <a:gd name="connsiteY9" fmla="*/ 1728214 h 3493656"/>
              <a:gd name="connsiteX10" fmla="*/ 2 w 3177986"/>
              <a:gd name="connsiteY10" fmla="*/ 1728214 h 3493656"/>
              <a:gd name="connsiteX11" fmla="*/ 2 w 3177986"/>
              <a:gd name="connsiteY11" fmla="*/ 189630 h 3493656"/>
              <a:gd name="connsiteX12" fmla="*/ 189632 w 3177986"/>
              <a:gd name="connsiteY12" fmla="*/ 0 h 349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7986" h="3493656">
                <a:moveTo>
                  <a:pt x="189632" y="0"/>
                </a:moveTo>
                <a:lnTo>
                  <a:pt x="2988356" y="0"/>
                </a:lnTo>
                <a:cubicBezTo>
                  <a:pt x="3093086" y="0"/>
                  <a:pt x="3177986" y="84900"/>
                  <a:pt x="3177986" y="189630"/>
                </a:cubicBezTo>
                <a:lnTo>
                  <a:pt x="3177986" y="3304026"/>
                </a:lnTo>
                <a:lnTo>
                  <a:pt x="3177984" y="3304046"/>
                </a:lnTo>
                <a:lnTo>
                  <a:pt x="3177984" y="3493656"/>
                </a:lnTo>
                <a:lnTo>
                  <a:pt x="2988356" y="3493656"/>
                </a:lnTo>
                <a:lnTo>
                  <a:pt x="189632" y="3493656"/>
                </a:lnTo>
                <a:lnTo>
                  <a:pt x="0" y="3493656"/>
                </a:lnTo>
                <a:lnTo>
                  <a:pt x="0" y="1728214"/>
                </a:lnTo>
                <a:lnTo>
                  <a:pt x="2" y="1728214"/>
                </a:lnTo>
                <a:lnTo>
                  <a:pt x="2" y="189630"/>
                </a:lnTo>
                <a:cubicBezTo>
                  <a:pt x="2" y="84900"/>
                  <a:pt x="84902" y="0"/>
                  <a:pt x="189632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59DABD2-8CB6-4E7B-9E22-64DA4D53E2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7005" y="1307595"/>
            <a:ext cx="3177987" cy="3493656"/>
          </a:xfrm>
          <a:custGeom>
            <a:avLst/>
            <a:gdLst>
              <a:gd name="connsiteX0" fmla="*/ 189632 w 3177986"/>
              <a:gd name="connsiteY0" fmla="*/ 0 h 3493656"/>
              <a:gd name="connsiteX1" fmla="*/ 2988356 w 3177986"/>
              <a:gd name="connsiteY1" fmla="*/ 0 h 3493656"/>
              <a:gd name="connsiteX2" fmla="*/ 3177986 w 3177986"/>
              <a:gd name="connsiteY2" fmla="*/ 189630 h 3493656"/>
              <a:gd name="connsiteX3" fmla="*/ 3177986 w 3177986"/>
              <a:gd name="connsiteY3" fmla="*/ 3304026 h 3493656"/>
              <a:gd name="connsiteX4" fmla="*/ 3177984 w 3177986"/>
              <a:gd name="connsiteY4" fmla="*/ 3304046 h 3493656"/>
              <a:gd name="connsiteX5" fmla="*/ 3177984 w 3177986"/>
              <a:gd name="connsiteY5" fmla="*/ 3493656 h 3493656"/>
              <a:gd name="connsiteX6" fmla="*/ 2988356 w 3177986"/>
              <a:gd name="connsiteY6" fmla="*/ 3493656 h 3493656"/>
              <a:gd name="connsiteX7" fmla="*/ 189632 w 3177986"/>
              <a:gd name="connsiteY7" fmla="*/ 3493656 h 3493656"/>
              <a:gd name="connsiteX8" fmla="*/ 0 w 3177986"/>
              <a:gd name="connsiteY8" fmla="*/ 3493656 h 3493656"/>
              <a:gd name="connsiteX9" fmla="*/ 0 w 3177986"/>
              <a:gd name="connsiteY9" fmla="*/ 1728214 h 3493656"/>
              <a:gd name="connsiteX10" fmla="*/ 2 w 3177986"/>
              <a:gd name="connsiteY10" fmla="*/ 1728214 h 3493656"/>
              <a:gd name="connsiteX11" fmla="*/ 2 w 3177986"/>
              <a:gd name="connsiteY11" fmla="*/ 189630 h 3493656"/>
              <a:gd name="connsiteX12" fmla="*/ 189632 w 3177986"/>
              <a:gd name="connsiteY12" fmla="*/ 0 h 349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7986" h="3493656">
                <a:moveTo>
                  <a:pt x="189632" y="0"/>
                </a:moveTo>
                <a:lnTo>
                  <a:pt x="2988356" y="0"/>
                </a:lnTo>
                <a:cubicBezTo>
                  <a:pt x="3093086" y="0"/>
                  <a:pt x="3177986" y="84900"/>
                  <a:pt x="3177986" y="189630"/>
                </a:cubicBezTo>
                <a:lnTo>
                  <a:pt x="3177986" y="3304026"/>
                </a:lnTo>
                <a:lnTo>
                  <a:pt x="3177984" y="3304046"/>
                </a:lnTo>
                <a:lnTo>
                  <a:pt x="3177984" y="3493656"/>
                </a:lnTo>
                <a:lnTo>
                  <a:pt x="2988356" y="3493656"/>
                </a:lnTo>
                <a:lnTo>
                  <a:pt x="189632" y="3493656"/>
                </a:lnTo>
                <a:lnTo>
                  <a:pt x="0" y="3493656"/>
                </a:lnTo>
                <a:lnTo>
                  <a:pt x="0" y="1728214"/>
                </a:lnTo>
                <a:lnTo>
                  <a:pt x="2" y="1728214"/>
                </a:lnTo>
                <a:lnTo>
                  <a:pt x="2" y="189630"/>
                </a:lnTo>
                <a:cubicBezTo>
                  <a:pt x="2" y="84900"/>
                  <a:pt x="84902" y="0"/>
                  <a:pt x="189632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D9B6ACE-18A2-42EC-955D-DA153FAC75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6441" y="1307595"/>
            <a:ext cx="3177987" cy="3493656"/>
          </a:xfrm>
          <a:custGeom>
            <a:avLst/>
            <a:gdLst>
              <a:gd name="connsiteX0" fmla="*/ 189632 w 3177986"/>
              <a:gd name="connsiteY0" fmla="*/ 0 h 3493656"/>
              <a:gd name="connsiteX1" fmla="*/ 2988356 w 3177986"/>
              <a:gd name="connsiteY1" fmla="*/ 0 h 3493656"/>
              <a:gd name="connsiteX2" fmla="*/ 3177986 w 3177986"/>
              <a:gd name="connsiteY2" fmla="*/ 189630 h 3493656"/>
              <a:gd name="connsiteX3" fmla="*/ 3177986 w 3177986"/>
              <a:gd name="connsiteY3" fmla="*/ 3304026 h 3493656"/>
              <a:gd name="connsiteX4" fmla="*/ 3177984 w 3177986"/>
              <a:gd name="connsiteY4" fmla="*/ 3304046 h 3493656"/>
              <a:gd name="connsiteX5" fmla="*/ 3177984 w 3177986"/>
              <a:gd name="connsiteY5" fmla="*/ 3493656 h 3493656"/>
              <a:gd name="connsiteX6" fmla="*/ 2988356 w 3177986"/>
              <a:gd name="connsiteY6" fmla="*/ 3493656 h 3493656"/>
              <a:gd name="connsiteX7" fmla="*/ 189632 w 3177986"/>
              <a:gd name="connsiteY7" fmla="*/ 3493656 h 3493656"/>
              <a:gd name="connsiteX8" fmla="*/ 0 w 3177986"/>
              <a:gd name="connsiteY8" fmla="*/ 3493656 h 3493656"/>
              <a:gd name="connsiteX9" fmla="*/ 0 w 3177986"/>
              <a:gd name="connsiteY9" fmla="*/ 1728214 h 3493656"/>
              <a:gd name="connsiteX10" fmla="*/ 2 w 3177986"/>
              <a:gd name="connsiteY10" fmla="*/ 1728214 h 3493656"/>
              <a:gd name="connsiteX11" fmla="*/ 2 w 3177986"/>
              <a:gd name="connsiteY11" fmla="*/ 189630 h 3493656"/>
              <a:gd name="connsiteX12" fmla="*/ 189632 w 3177986"/>
              <a:gd name="connsiteY12" fmla="*/ 0 h 349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7986" h="3493656">
                <a:moveTo>
                  <a:pt x="189632" y="0"/>
                </a:moveTo>
                <a:lnTo>
                  <a:pt x="2988356" y="0"/>
                </a:lnTo>
                <a:cubicBezTo>
                  <a:pt x="3093086" y="0"/>
                  <a:pt x="3177986" y="84900"/>
                  <a:pt x="3177986" y="189630"/>
                </a:cubicBezTo>
                <a:lnTo>
                  <a:pt x="3177986" y="3304026"/>
                </a:lnTo>
                <a:lnTo>
                  <a:pt x="3177984" y="3304046"/>
                </a:lnTo>
                <a:lnTo>
                  <a:pt x="3177984" y="3493656"/>
                </a:lnTo>
                <a:lnTo>
                  <a:pt x="2988356" y="3493656"/>
                </a:lnTo>
                <a:lnTo>
                  <a:pt x="189632" y="3493656"/>
                </a:lnTo>
                <a:lnTo>
                  <a:pt x="0" y="3493656"/>
                </a:lnTo>
                <a:lnTo>
                  <a:pt x="0" y="1728214"/>
                </a:lnTo>
                <a:lnTo>
                  <a:pt x="2" y="1728214"/>
                </a:lnTo>
                <a:lnTo>
                  <a:pt x="2" y="189630"/>
                </a:lnTo>
                <a:cubicBezTo>
                  <a:pt x="2" y="84900"/>
                  <a:pt x="84902" y="0"/>
                  <a:pt x="189632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grpSp>
        <p:nvGrpSpPr>
          <p:cNvPr id="34" name="Side logo">
            <a:extLst>
              <a:ext uri="{FF2B5EF4-FFF2-40B4-BE49-F238E27FC236}">
                <a16:creationId xmlns:a16="http://schemas.microsoft.com/office/drawing/2014/main" id="{83B20256-0C79-4612-A1CD-DAF9CCA646EF}"/>
              </a:ext>
            </a:extLst>
          </p:cNvPr>
          <p:cNvGrpSpPr/>
          <p:nvPr userDrawn="1"/>
        </p:nvGrpSpPr>
        <p:grpSpPr>
          <a:xfrm>
            <a:off x="-777" y="549276"/>
            <a:ext cx="501281" cy="6308725"/>
            <a:chOff x="-777" y="549275"/>
            <a:chExt cx="501281" cy="630872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1766D6B-9A17-4C8E-BA81-AAACB978E9C4}"/>
                </a:ext>
              </a:extLst>
            </p:cNvPr>
            <p:cNvGrpSpPr/>
            <p:nvPr/>
          </p:nvGrpSpPr>
          <p:grpSpPr>
            <a:xfrm>
              <a:off x="-777" y="549275"/>
              <a:ext cx="501281" cy="6308725"/>
              <a:chOff x="-777" y="549275"/>
              <a:chExt cx="501281" cy="6308725"/>
            </a:xfrm>
          </p:grpSpPr>
          <p:sp>
            <p:nvSpPr>
              <p:cNvPr id="37" name="Rectangle: Single Corner Rounded 20">
                <a:extLst>
                  <a:ext uri="{FF2B5EF4-FFF2-40B4-BE49-F238E27FC236}">
                    <a16:creationId xmlns:a16="http://schemas.microsoft.com/office/drawing/2014/main" id="{82FB3137-6878-4E5F-8DFB-7F4F08F634F6}"/>
                  </a:ext>
                </a:extLst>
              </p:cNvPr>
              <p:cNvSpPr/>
              <p:nvPr/>
            </p:nvSpPr>
            <p:spPr>
              <a:xfrm rot="16200000" flipV="1">
                <a:off x="-2904499" y="3453773"/>
                <a:ext cx="6308725" cy="499730"/>
              </a:xfrm>
              <a:prstGeom prst="round1Rect">
                <a:avLst>
                  <a:gd name="adj" fmla="val 50000"/>
                </a:avLst>
              </a:prstGeom>
              <a:solidFill>
                <a:srgbClr val="DD5E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37471B1-80F1-452D-BBE5-86A3289643A0}"/>
                  </a:ext>
                </a:extLst>
              </p:cNvPr>
              <p:cNvGrpSpPr/>
              <p:nvPr/>
            </p:nvGrpSpPr>
            <p:grpSpPr>
              <a:xfrm>
                <a:off x="-777" y="5101567"/>
                <a:ext cx="501281" cy="1756433"/>
                <a:chOff x="-777" y="5101567"/>
                <a:chExt cx="501281" cy="1756433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7E49D8F8-49C2-4419-A0CA-8F6C2F0E6B7D}"/>
                    </a:ext>
                  </a:extLst>
                </p:cNvPr>
                <p:cNvGrpSpPr/>
                <p:nvPr/>
              </p:nvGrpSpPr>
              <p:grpSpPr>
                <a:xfrm>
                  <a:off x="0" y="5606739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81195B37-4063-4627-AABC-2C93AD59A8A5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C62DFEDA-2769-4825-9609-78D0AF64F5BC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A4FC33D8-D722-4395-A19C-5F51A0965AA8}"/>
                    </a:ext>
                  </a:extLst>
                </p:cNvPr>
                <p:cNvGrpSpPr/>
                <p:nvPr/>
              </p:nvGrpSpPr>
              <p:grpSpPr>
                <a:xfrm>
                  <a:off x="0" y="5856991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BB9E774C-BDC9-47D9-B903-3FE5A0C6BEAC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E2A46CF5-90BF-4444-9350-49FB5B39EE0B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B720FAC8-1DA4-424B-AF00-6CF94797EAE1}"/>
                    </a:ext>
                  </a:extLst>
                </p:cNvPr>
                <p:cNvGrpSpPr/>
                <p:nvPr/>
              </p:nvGrpSpPr>
              <p:grpSpPr>
                <a:xfrm>
                  <a:off x="0" y="6107243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0DDD3AFB-966A-4600-8538-CE428A156E23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5DA7A793-EB7A-4419-AD1B-05502BF155D8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B8716D67-3A49-4B23-974B-2347D1AA3763}"/>
                    </a:ext>
                  </a:extLst>
                </p:cNvPr>
                <p:cNvGrpSpPr/>
                <p:nvPr/>
              </p:nvGrpSpPr>
              <p:grpSpPr>
                <a:xfrm>
                  <a:off x="0" y="6357495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AD9A5325-3A5B-4361-9AE1-7503A50CFA9C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226FD254-A0A1-492B-88A2-7D0751382C5D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A05FFE55-BA93-49ED-BB14-F821421C3897}"/>
                    </a:ext>
                  </a:extLst>
                </p:cNvPr>
                <p:cNvGrpSpPr/>
                <p:nvPr/>
              </p:nvGrpSpPr>
              <p:grpSpPr>
                <a:xfrm>
                  <a:off x="0" y="6607747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4984A375-646B-4589-A36A-B85A4D5AC516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4C150973-6FE5-4BEA-9337-01FBB0EA6D13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3B2BFC30-05C6-4311-91E5-920C2E77C6E4}"/>
                    </a:ext>
                  </a:extLst>
                </p:cNvPr>
                <p:cNvGrpSpPr/>
                <p:nvPr/>
              </p:nvGrpSpPr>
              <p:grpSpPr>
                <a:xfrm>
                  <a:off x="-777" y="5356487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60FBFFA6-6E4E-4FA0-9915-B23B2062E873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5D5859B6-73D4-46A5-9142-F2031119DFC4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B729359F-F64A-4517-A9FD-DE896B1B8D00}"/>
                    </a:ext>
                  </a:extLst>
                </p:cNvPr>
                <p:cNvGrpSpPr/>
                <p:nvPr/>
              </p:nvGrpSpPr>
              <p:grpSpPr>
                <a:xfrm>
                  <a:off x="-777" y="5101567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3B6D6FB-B88E-47DD-9E4D-F38B05957127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35061914-B263-4A6B-BD7F-420140D41FBE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</p:grp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4A2DADA-A920-4E6F-8277-41A4514FB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69056"/>
              <a:ext cx="442509" cy="516261"/>
            </a:xfrm>
            <a:prstGeom prst="rect">
              <a:avLst/>
            </a:prstGeom>
          </p:spPr>
        </p:pic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32E73D36-BA3C-41D4-881A-8F72C315B7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213268"/>
            <a:ext cx="3097383" cy="175841"/>
          </a:xfrm>
          <a:prstGeom prst="rect">
            <a:avLst/>
          </a:prstGeom>
        </p:spPr>
      </p:pic>
      <p:sp>
        <p:nvSpPr>
          <p:cNvPr id="61" name="Body Copy Holder">
            <a:extLst>
              <a:ext uri="{FF2B5EF4-FFF2-40B4-BE49-F238E27FC236}">
                <a16:creationId xmlns:a16="http://schemas.microsoft.com/office/drawing/2014/main" id="{5145F1E0-E8AC-4809-B911-D000747CD6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7568" y="5508984"/>
            <a:ext cx="3177985" cy="98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62" name="Sub-Header">
            <a:extLst>
              <a:ext uri="{FF2B5EF4-FFF2-40B4-BE49-F238E27FC236}">
                <a16:creationId xmlns:a16="http://schemas.microsoft.com/office/drawing/2014/main" id="{D28B1398-5CCB-4FDA-9EEA-C12D3A2EA4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7566" y="4997684"/>
            <a:ext cx="3177985" cy="354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  <a:endParaRPr lang="en-ZA" dirty="0"/>
          </a:p>
        </p:txBody>
      </p:sp>
      <p:sp>
        <p:nvSpPr>
          <p:cNvPr id="63" name="Body Copy Holder">
            <a:extLst>
              <a:ext uri="{FF2B5EF4-FFF2-40B4-BE49-F238E27FC236}">
                <a16:creationId xmlns:a16="http://schemas.microsoft.com/office/drawing/2014/main" id="{6B145664-A078-4FF0-994E-962378261E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07008" y="5508984"/>
            <a:ext cx="3177985" cy="98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64" name="Sub-Header">
            <a:extLst>
              <a:ext uri="{FF2B5EF4-FFF2-40B4-BE49-F238E27FC236}">
                <a16:creationId xmlns:a16="http://schemas.microsoft.com/office/drawing/2014/main" id="{D7269817-1D06-4CB4-92B7-713C108D7A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7006" y="4997684"/>
            <a:ext cx="3177985" cy="354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  <a:endParaRPr lang="en-ZA" dirty="0"/>
          </a:p>
        </p:txBody>
      </p:sp>
      <p:sp>
        <p:nvSpPr>
          <p:cNvPr id="65" name="Body Copy Holder">
            <a:extLst>
              <a:ext uri="{FF2B5EF4-FFF2-40B4-BE49-F238E27FC236}">
                <a16:creationId xmlns:a16="http://schemas.microsoft.com/office/drawing/2014/main" id="{8BE8BCE6-6186-4ADD-A9E3-C2906A62F4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6448" y="5508984"/>
            <a:ext cx="3177985" cy="98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66" name="Sub-Header">
            <a:extLst>
              <a:ext uri="{FF2B5EF4-FFF2-40B4-BE49-F238E27FC236}">
                <a16:creationId xmlns:a16="http://schemas.microsoft.com/office/drawing/2014/main" id="{06123046-2E41-4F74-B3F6-AE6444D5DB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6446" y="4997684"/>
            <a:ext cx="3177985" cy="354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5341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27E9341-C297-43E1-B4BC-E9646FC9C1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25095" y="720345"/>
            <a:ext cx="2513699" cy="2806575"/>
          </a:xfrm>
          <a:custGeom>
            <a:avLst/>
            <a:gdLst>
              <a:gd name="connsiteX0" fmla="*/ 144638 w 2513699"/>
              <a:gd name="connsiteY0" fmla="*/ 0 h 2806574"/>
              <a:gd name="connsiteX1" fmla="*/ 2369061 w 2513699"/>
              <a:gd name="connsiteY1" fmla="*/ 0 h 2806574"/>
              <a:gd name="connsiteX2" fmla="*/ 2513699 w 2513699"/>
              <a:gd name="connsiteY2" fmla="*/ 144638 h 2806574"/>
              <a:gd name="connsiteX3" fmla="*/ 2513699 w 2513699"/>
              <a:gd name="connsiteY3" fmla="*/ 2661936 h 2806574"/>
              <a:gd name="connsiteX4" fmla="*/ 2369061 w 2513699"/>
              <a:gd name="connsiteY4" fmla="*/ 2806574 h 2806574"/>
              <a:gd name="connsiteX5" fmla="*/ 144638 w 2513699"/>
              <a:gd name="connsiteY5" fmla="*/ 2806574 h 2806574"/>
              <a:gd name="connsiteX6" fmla="*/ 0 w 2513699"/>
              <a:gd name="connsiteY6" fmla="*/ 2661936 h 2806574"/>
              <a:gd name="connsiteX7" fmla="*/ 0 w 2513699"/>
              <a:gd name="connsiteY7" fmla="*/ 144638 h 2806574"/>
              <a:gd name="connsiteX8" fmla="*/ 144638 w 2513699"/>
              <a:gd name="connsiteY8" fmla="*/ 0 h 28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3699" h="2806574">
                <a:moveTo>
                  <a:pt x="144638" y="0"/>
                </a:moveTo>
                <a:lnTo>
                  <a:pt x="2369061" y="0"/>
                </a:lnTo>
                <a:cubicBezTo>
                  <a:pt x="2448942" y="0"/>
                  <a:pt x="2513699" y="64757"/>
                  <a:pt x="2513699" y="144638"/>
                </a:cubicBezTo>
                <a:lnTo>
                  <a:pt x="2513699" y="2661936"/>
                </a:lnTo>
                <a:cubicBezTo>
                  <a:pt x="2513699" y="2741817"/>
                  <a:pt x="2448942" y="2806574"/>
                  <a:pt x="2369061" y="2806574"/>
                </a:cubicBezTo>
                <a:lnTo>
                  <a:pt x="144638" y="2806574"/>
                </a:lnTo>
                <a:cubicBezTo>
                  <a:pt x="64757" y="2806574"/>
                  <a:pt x="0" y="2741817"/>
                  <a:pt x="0" y="2661936"/>
                </a:cubicBezTo>
                <a:lnTo>
                  <a:pt x="0" y="144638"/>
                </a:lnTo>
                <a:cubicBezTo>
                  <a:pt x="0" y="64757"/>
                  <a:pt x="64757" y="0"/>
                  <a:pt x="144638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74045EA-AE74-4C67-BABB-F6B83B8B5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69829" y="720345"/>
            <a:ext cx="2513699" cy="2806575"/>
          </a:xfrm>
          <a:custGeom>
            <a:avLst/>
            <a:gdLst>
              <a:gd name="connsiteX0" fmla="*/ 144638 w 2513699"/>
              <a:gd name="connsiteY0" fmla="*/ 0 h 2806574"/>
              <a:gd name="connsiteX1" fmla="*/ 2369061 w 2513699"/>
              <a:gd name="connsiteY1" fmla="*/ 0 h 2806574"/>
              <a:gd name="connsiteX2" fmla="*/ 2513699 w 2513699"/>
              <a:gd name="connsiteY2" fmla="*/ 144638 h 2806574"/>
              <a:gd name="connsiteX3" fmla="*/ 2513699 w 2513699"/>
              <a:gd name="connsiteY3" fmla="*/ 2661936 h 2806574"/>
              <a:gd name="connsiteX4" fmla="*/ 2369061 w 2513699"/>
              <a:gd name="connsiteY4" fmla="*/ 2806574 h 2806574"/>
              <a:gd name="connsiteX5" fmla="*/ 144638 w 2513699"/>
              <a:gd name="connsiteY5" fmla="*/ 2806574 h 2806574"/>
              <a:gd name="connsiteX6" fmla="*/ 0 w 2513699"/>
              <a:gd name="connsiteY6" fmla="*/ 2661936 h 2806574"/>
              <a:gd name="connsiteX7" fmla="*/ 0 w 2513699"/>
              <a:gd name="connsiteY7" fmla="*/ 144638 h 2806574"/>
              <a:gd name="connsiteX8" fmla="*/ 144638 w 2513699"/>
              <a:gd name="connsiteY8" fmla="*/ 0 h 28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3699" h="2806574">
                <a:moveTo>
                  <a:pt x="144638" y="0"/>
                </a:moveTo>
                <a:lnTo>
                  <a:pt x="2369061" y="0"/>
                </a:lnTo>
                <a:cubicBezTo>
                  <a:pt x="2448942" y="0"/>
                  <a:pt x="2513699" y="64757"/>
                  <a:pt x="2513699" y="144638"/>
                </a:cubicBezTo>
                <a:lnTo>
                  <a:pt x="2513699" y="2661936"/>
                </a:lnTo>
                <a:cubicBezTo>
                  <a:pt x="2513699" y="2741817"/>
                  <a:pt x="2448942" y="2806574"/>
                  <a:pt x="2369061" y="2806574"/>
                </a:cubicBezTo>
                <a:lnTo>
                  <a:pt x="144638" y="2806574"/>
                </a:lnTo>
                <a:cubicBezTo>
                  <a:pt x="64757" y="2806574"/>
                  <a:pt x="0" y="2741817"/>
                  <a:pt x="0" y="2661936"/>
                </a:cubicBezTo>
                <a:lnTo>
                  <a:pt x="0" y="144638"/>
                </a:lnTo>
                <a:cubicBezTo>
                  <a:pt x="0" y="64757"/>
                  <a:pt x="64757" y="0"/>
                  <a:pt x="144638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266B30-8D42-42D4-99D5-746E50A48A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5093" y="3654931"/>
            <a:ext cx="5158435" cy="2806575"/>
          </a:xfrm>
          <a:custGeom>
            <a:avLst/>
            <a:gdLst>
              <a:gd name="connsiteX0" fmla="*/ 161490 w 5158434"/>
              <a:gd name="connsiteY0" fmla="*/ 0 h 2806574"/>
              <a:gd name="connsiteX1" fmla="*/ 4996944 w 5158434"/>
              <a:gd name="connsiteY1" fmla="*/ 0 h 2806574"/>
              <a:gd name="connsiteX2" fmla="*/ 5158434 w 5158434"/>
              <a:gd name="connsiteY2" fmla="*/ 161490 h 2806574"/>
              <a:gd name="connsiteX3" fmla="*/ 5158434 w 5158434"/>
              <a:gd name="connsiteY3" fmla="*/ 2645084 h 2806574"/>
              <a:gd name="connsiteX4" fmla="*/ 4996944 w 5158434"/>
              <a:gd name="connsiteY4" fmla="*/ 2806574 h 2806574"/>
              <a:gd name="connsiteX5" fmla="*/ 161490 w 5158434"/>
              <a:gd name="connsiteY5" fmla="*/ 2806574 h 2806574"/>
              <a:gd name="connsiteX6" fmla="*/ 0 w 5158434"/>
              <a:gd name="connsiteY6" fmla="*/ 2645084 h 2806574"/>
              <a:gd name="connsiteX7" fmla="*/ 0 w 5158434"/>
              <a:gd name="connsiteY7" fmla="*/ 161490 h 2806574"/>
              <a:gd name="connsiteX8" fmla="*/ 161490 w 5158434"/>
              <a:gd name="connsiteY8" fmla="*/ 0 h 28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58434" h="2806574">
                <a:moveTo>
                  <a:pt x="161490" y="0"/>
                </a:moveTo>
                <a:lnTo>
                  <a:pt x="4996944" y="0"/>
                </a:lnTo>
                <a:cubicBezTo>
                  <a:pt x="5086132" y="0"/>
                  <a:pt x="5158434" y="72302"/>
                  <a:pt x="5158434" y="161490"/>
                </a:cubicBezTo>
                <a:lnTo>
                  <a:pt x="5158434" y="2645084"/>
                </a:lnTo>
                <a:cubicBezTo>
                  <a:pt x="5158434" y="2734272"/>
                  <a:pt x="5086132" y="2806574"/>
                  <a:pt x="4996944" y="2806574"/>
                </a:cubicBezTo>
                <a:lnTo>
                  <a:pt x="161490" y="2806574"/>
                </a:lnTo>
                <a:cubicBezTo>
                  <a:pt x="72302" y="2806574"/>
                  <a:pt x="0" y="2734272"/>
                  <a:pt x="0" y="2645084"/>
                </a:cubicBezTo>
                <a:lnTo>
                  <a:pt x="0" y="161490"/>
                </a:lnTo>
                <a:cubicBezTo>
                  <a:pt x="0" y="72302"/>
                  <a:pt x="72302" y="0"/>
                  <a:pt x="16149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grpSp>
        <p:nvGrpSpPr>
          <p:cNvPr id="34" name="Side logo">
            <a:extLst>
              <a:ext uri="{FF2B5EF4-FFF2-40B4-BE49-F238E27FC236}">
                <a16:creationId xmlns:a16="http://schemas.microsoft.com/office/drawing/2014/main" id="{DC209F2C-A56E-47D3-9D10-389C6733461C}"/>
              </a:ext>
            </a:extLst>
          </p:cNvPr>
          <p:cNvGrpSpPr/>
          <p:nvPr userDrawn="1"/>
        </p:nvGrpSpPr>
        <p:grpSpPr>
          <a:xfrm>
            <a:off x="-777" y="549276"/>
            <a:ext cx="501281" cy="6308725"/>
            <a:chOff x="-777" y="549275"/>
            <a:chExt cx="501281" cy="630872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7924EF7-D22C-4F24-B1DE-AA8D8B34A959}"/>
                </a:ext>
              </a:extLst>
            </p:cNvPr>
            <p:cNvGrpSpPr/>
            <p:nvPr/>
          </p:nvGrpSpPr>
          <p:grpSpPr>
            <a:xfrm>
              <a:off x="-777" y="549275"/>
              <a:ext cx="501281" cy="6308725"/>
              <a:chOff x="-777" y="549275"/>
              <a:chExt cx="501281" cy="6308725"/>
            </a:xfrm>
          </p:grpSpPr>
          <p:sp>
            <p:nvSpPr>
              <p:cNvPr id="37" name="Rectangle: Single Corner Rounded 20">
                <a:extLst>
                  <a:ext uri="{FF2B5EF4-FFF2-40B4-BE49-F238E27FC236}">
                    <a16:creationId xmlns:a16="http://schemas.microsoft.com/office/drawing/2014/main" id="{0978315E-E29F-46AC-9431-BA7F59054A5B}"/>
                  </a:ext>
                </a:extLst>
              </p:cNvPr>
              <p:cNvSpPr/>
              <p:nvPr/>
            </p:nvSpPr>
            <p:spPr>
              <a:xfrm rot="16200000" flipV="1">
                <a:off x="-2904499" y="3453773"/>
                <a:ext cx="6308725" cy="499730"/>
              </a:xfrm>
              <a:prstGeom prst="round1Rect">
                <a:avLst>
                  <a:gd name="adj" fmla="val 50000"/>
                </a:avLst>
              </a:prstGeom>
              <a:solidFill>
                <a:srgbClr val="DD5E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C9F85B2-BE77-4597-BE51-13F826CC95E4}"/>
                  </a:ext>
                </a:extLst>
              </p:cNvPr>
              <p:cNvGrpSpPr/>
              <p:nvPr/>
            </p:nvGrpSpPr>
            <p:grpSpPr>
              <a:xfrm>
                <a:off x="-777" y="5101567"/>
                <a:ext cx="501281" cy="1756433"/>
                <a:chOff x="-777" y="5101567"/>
                <a:chExt cx="501281" cy="1756433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85B2DD54-598C-41E3-BC06-1268A28B80DB}"/>
                    </a:ext>
                  </a:extLst>
                </p:cNvPr>
                <p:cNvGrpSpPr/>
                <p:nvPr/>
              </p:nvGrpSpPr>
              <p:grpSpPr>
                <a:xfrm>
                  <a:off x="0" y="5606739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15ECD188-DA65-4462-B256-A1E925F157F8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FF2D2723-730F-450F-B9E1-AF01A1CA1AED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884BE6A5-D977-40C2-B9A8-EDAB61F136E2}"/>
                    </a:ext>
                  </a:extLst>
                </p:cNvPr>
                <p:cNvGrpSpPr/>
                <p:nvPr/>
              </p:nvGrpSpPr>
              <p:grpSpPr>
                <a:xfrm>
                  <a:off x="0" y="5856991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C3DDD7C4-3DB9-4804-AA93-49CFF409D1B2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E5A16B31-8DBF-46FA-BDBE-6800C34B546F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0C6FDEF1-C37B-49E4-AC8D-F0BADECDC079}"/>
                    </a:ext>
                  </a:extLst>
                </p:cNvPr>
                <p:cNvGrpSpPr/>
                <p:nvPr/>
              </p:nvGrpSpPr>
              <p:grpSpPr>
                <a:xfrm>
                  <a:off x="0" y="6107243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BD815B10-77E0-47E9-B30A-0A0DC7824C30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B9DC0AB9-2F2C-435B-A16D-89C97E520694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101592FB-9F96-4682-BEBE-297095A0779E}"/>
                    </a:ext>
                  </a:extLst>
                </p:cNvPr>
                <p:cNvGrpSpPr/>
                <p:nvPr/>
              </p:nvGrpSpPr>
              <p:grpSpPr>
                <a:xfrm>
                  <a:off x="0" y="6357495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DAF94BCE-1DB1-4B27-9AB4-BB2A03A4C6C9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53C27DCA-FFBB-4562-A3C7-609B1443AD1F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B484941-BFF7-410F-B810-D783154377FF}"/>
                    </a:ext>
                  </a:extLst>
                </p:cNvPr>
                <p:cNvGrpSpPr/>
                <p:nvPr/>
              </p:nvGrpSpPr>
              <p:grpSpPr>
                <a:xfrm>
                  <a:off x="0" y="6607747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21A73311-8075-422F-A883-525FD98D10D6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3E4E4948-D8B2-4E78-97A6-49A0D6B25F5E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7A6B3D02-BB82-425E-B490-296B3C0BACD3}"/>
                    </a:ext>
                  </a:extLst>
                </p:cNvPr>
                <p:cNvGrpSpPr/>
                <p:nvPr/>
              </p:nvGrpSpPr>
              <p:grpSpPr>
                <a:xfrm>
                  <a:off x="-777" y="5356487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3CD8B3E-A927-421D-9513-D1B871739C0D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F6158589-1E26-4FA6-8627-11D8FAC8663A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95C07730-B711-4265-9AB5-A0D94C11DC52}"/>
                    </a:ext>
                  </a:extLst>
                </p:cNvPr>
                <p:cNvGrpSpPr/>
                <p:nvPr/>
              </p:nvGrpSpPr>
              <p:grpSpPr>
                <a:xfrm>
                  <a:off x="-777" y="5101567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26AA435E-012D-47AD-B62A-DD3121B699EE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0B6D9992-66B2-4C6A-B4AD-CAAE04A240DB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</p:grp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E7314CA-C420-4A7E-8913-275B304CE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69056"/>
              <a:ext cx="442509" cy="516261"/>
            </a:xfrm>
            <a:prstGeom prst="rect">
              <a:avLst/>
            </a:prstGeom>
          </p:spPr>
        </p:pic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5C8E44F0-4D95-4885-B27B-2B03221322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213268"/>
            <a:ext cx="3097383" cy="175841"/>
          </a:xfrm>
          <a:prstGeom prst="rect">
            <a:avLst/>
          </a:prstGeom>
        </p:spPr>
      </p:pic>
      <p:sp>
        <p:nvSpPr>
          <p:cNvPr id="61" name="Body Copy Holder">
            <a:extLst>
              <a:ext uri="{FF2B5EF4-FFF2-40B4-BE49-F238E27FC236}">
                <a16:creationId xmlns:a16="http://schemas.microsoft.com/office/drawing/2014/main" id="{27D61B2F-ED5E-409D-BC9D-5393C9AA5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3781" y="2613319"/>
            <a:ext cx="4916487" cy="36954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62" name="Master Header">
            <a:extLst>
              <a:ext uri="{FF2B5EF4-FFF2-40B4-BE49-F238E27FC236}">
                <a16:creationId xmlns:a16="http://schemas.microsoft.com/office/drawing/2014/main" id="{E65AD7CD-BCBE-4E66-B786-CE14F87E5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781" y="1007284"/>
            <a:ext cx="4916487" cy="57540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Master Title</a:t>
            </a:r>
            <a:endParaRPr lang="en-ZA" dirty="0"/>
          </a:p>
        </p:txBody>
      </p:sp>
      <p:sp>
        <p:nvSpPr>
          <p:cNvPr id="63" name="Sub-Header">
            <a:extLst>
              <a:ext uri="{FF2B5EF4-FFF2-40B4-BE49-F238E27FC236}">
                <a16:creationId xmlns:a16="http://schemas.microsoft.com/office/drawing/2014/main" id="{A219D8DC-00B1-469B-9E12-31A79A588B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3779" y="1679920"/>
            <a:ext cx="4916487" cy="418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Sub-Header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3893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3E06850-D336-4E4C-BF0C-B0BF51FA6E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2B79177-BEF3-48E6-B022-7B8E02A4F8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grpSp>
        <p:nvGrpSpPr>
          <p:cNvPr id="32" name="Side logo">
            <a:extLst>
              <a:ext uri="{FF2B5EF4-FFF2-40B4-BE49-F238E27FC236}">
                <a16:creationId xmlns:a16="http://schemas.microsoft.com/office/drawing/2014/main" id="{7F503722-5D4A-4696-8D61-1AD5557A0DA7}"/>
              </a:ext>
            </a:extLst>
          </p:cNvPr>
          <p:cNvGrpSpPr/>
          <p:nvPr userDrawn="1"/>
        </p:nvGrpSpPr>
        <p:grpSpPr>
          <a:xfrm>
            <a:off x="-777" y="549276"/>
            <a:ext cx="501281" cy="6308725"/>
            <a:chOff x="-777" y="549275"/>
            <a:chExt cx="501281" cy="630872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A326A85-EAC0-4CEB-AE8F-48E79F6A481F}"/>
                </a:ext>
              </a:extLst>
            </p:cNvPr>
            <p:cNvGrpSpPr/>
            <p:nvPr/>
          </p:nvGrpSpPr>
          <p:grpSpPr>
            <a:xfrm>
              <a:off x="-777" y="549275"/>
              <a:ext cx="501281" cy="6308725"/>
              <a:chOff x="-777" y="549275"/>
              <a:chExt cx="501281" cy="6308725"/>
            </a:xfrm>
          </p:grpSpPr>
          <p:sp>
            <p:nvSpPr>
              <p:cNvPr id="35" name="Rectangle: Single Corner Rounded 20">
                <a:extLst>
                  <a:ext uri="{FF2B5EF4-FFF2-40B4-BE49-F238E27FC236}">
                    <a16:creationId xmlns:a16="http://schemas.microsoft.com/office/drawing/2014/main" id="{8CA57119-8C22-443F-BF22-ADC981502DCA}"/>
                  </a:ext>
                </a:extLst>
              </p:cNvPr>
              <p:cNvSpPr/>
              <p:nvPr/>
            </p:nvSpPr>
            <p:spPr>
              <a:xfrm rot="16200000" flipV="1">
                <a:off x="-2904499" y="3453773"/>
                <a:ext cx="6308725" cy="499730"/>
              </a:xfrm>
              <a:prstGeom prst="round1Rect">
                <a:avLst>
                  <a:gd name="adj" fmla="val 50000"/>
                </a:avLst>
              </a:prstGeom>
              <a:solidFill>
                <a:srgbClr val="DD5E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C00518D-F4F4-4C47-BBA2-A1EE2284260A}"/>
                  </a:ext>
                </a:extLst>
              </p:cNvPr>
              <p:cNvGrpSpPr/>
              <p:nvPr/>
            </p:nvGrpSpPr>
            <p:grpSpPr>
              <a:xfrm>
                <a:off x="-777" y="5101567"/>
                <a:ext cx="501281" cy="1756433"/>
                <a:chOff x="-777" y="5101567"/>
                <a:chExt cx="501281" cy="1756433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C512762-C682-4F51-AE18-214E36AE783A}"/>
                    </a:ext>
                  </a:extLst>
                </p:cNvPr>
                <p:cNvGrpSpPr/>
                <p:nvPr/>
              </p:nvGrpSpPr>
              <p:grpSpPr>
                <a:xfrm>
                  <a:off x="0" y="5606739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7E22775B-76E4-4B8A-A62C-04A6EE0F8E05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AC614209-FA45-4DD9-822E-97E05F42D60F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CC447A6A-FC59-4BC8-9559-99F961D75613}"/>
                    </a:ext>
                  </a:extLst>
                </p:cNvPr>
                <p:cNvGrpSpPr/>
                <p:nvPr/>
              </p:nvGrpSpPr>
              <p:grpSpPr>
                <a:xfrm>
                  <a:off x="0" y="5856991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EC0659AA-EB2A-428B-8B94-0D913F73D1D6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9A1BF764-DC2E-4240-9856-5DE334429B35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D0C25AE4-7B95-4FBA-960F-17EB0279A194}"/>
                    </a:ext>
                  </a:extLst>
                </p:cNvPr>
                <p:cNvGrpSpPr/>
                <p:nvPr/>
              </p:nvGrpSpPr>
              <p:grpSpPr>
                <a:xfrm>
                  <a:off x="0" y="6107243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492B15B8-69C6-4ED5-AB8F-227363A2A536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63DCA20C-28F2-4B99-B6C5-B34767D58502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769AEF38-35B4-4C3B-9BE7-62A3622078C7}"/>
                    </a:ext>
                  </a:extLst>
                </p:cNvPr>
                <p:cNvGrpSpPr/>
                <p:nvPr/>
              </p:nvGrpSpPr>
              <p:grpSpPr>
                <a:xfrm>
                  <a:off x="0" y="6357495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9468BB42-9DF9-4C2F-ACFA-AC0D2BE6C905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C0E2C64A-BC16-4E67-BC81-9131BC2FE52D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9631D792-5EC1-46F9-AB0E-470299A19C0F}"/>
                    </a:ext>
                  </a:extLst>
                </p:cNvPr>
                <p:cNvGrpSpPr/>
                <p:nvPr/>
              </p:nvGrpSpPr>
              <p:grpSpPr>
                <a:xfrm>
                  <a:off x="0" y="6607747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0A82739C-F71D-43E0-A5AC-DBA3361EC10C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FFE67602-609D-439B-B408-1D2FFFDCD392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BA78BE81-3637-4978-B6B7-8B299DFF029F}"/>
                    </a:ext>
                  </a:extLst>
                </p:cNvPr>
                <p:cNvGrpSpPr/>
                <p:nvPr/>
              </p:nvGrpSpPr>
              <p:grpSpPr>
                <a:xfrm>
                  <a:off x="-777" y="5356487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6AF5A8E6-78A1-4225-8DB1-08CE0B55DB8C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48FB3BDA-1E74-4165-9D5D-DB813D7C55D3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2D2949DA-07A4-4885-B57E-C960C0CC7484}"/>
                    </a:ext>
                  </a:extLst>
                </p:cNvPr>
                <p:cNvGrpSpPr/>
                <p:nvPr/>
              </p:nvGrpSpPr>
              <p:grpSpPr>
                <a:xfrm>
                  <a:off x="-777" y="5101567"/>
                  <a:ext cx="500504" cy="250253"/>
                  <a:chOff x="0" y="5655624"/>
                  <a:chExt cx="439762" cy="219882"/>
                </a:xfrm>
              </p:grpSpPr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404324A9-9A30-48E8-9DA4-3990404B585E}"/>
                      </a:ext>
                    </a:extLst>
                  </p:cNvPr>
                  <p:cNvSpPr/>
                  <p:nvPr/>
                </p:nvSpPr>
                <p:spPr>
                  <a:xfrm>
                    <a:off x="0" y="5655625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C16EB1E2-E442-4CF3-A6F4-ACEA494820F0}"/>
                      </a:ext>
                    </a:extLst>
                  </p:cNvPr>
                  <p:cNvSpPr/>
                  <p:nvPr/>
                </p:nvSpPr>
                <p:spPr>
                  <a:xfrm>
                    <a:off x="219881" y="5655624"/>
                    <a:ext cx="219881" cy="219881"/>
                  </a:xfrm>
                  <a:prstGeom prst="ellipse">
                    <a:avLst/>
                  </a:prstGeom>
                  <a:noFill/>
                  <a:ln>
                    <a:solidFill>
                      <a:srgbClr val="FFFFFF">
                        <a:alpha val="30196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ZA" sz="900" dirty="0"/>
                  </a:p>
                </p:txBody>
              </p:sp>
            </p:grpSp>
          </p:grp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439FF20-5A53-4EA5-9B2A-D0D7D9F03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669056"/>
              <a:ext cx="442509" cy="516261"/>
            </a:xfrm>
            <a:prstGeom prst="rect">
              <a:avLst/>
            </a:prstGeom>
          </p:spPr>
        </p:pic>
      </p:grpSp>
      <p:sp>
        <p:nvSpPr>
          <p:cNvPr id="58" name="Body Copy Holder">
            <a:extLst>
              <a:ext uri="{FF2B5EF4-FFF2-40B4-BE49-F238E27FC236}">
                <a16:creationId xmlns:a16="http://schemas.microsoft.com/office/drawing/2014/main" id="{1FB5C84C-5801-4B0C-A893-6E566B290F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234" y="2613319"/>
            <a:ext cx="4916487" cy="36954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59" name="Master Header">
            <a:extLst>
              <a:ext uri="{FF2B5EF4-FFF2-40B4-BE49-F238E27FC236}">
                <a16:creationId xmlns:a16="http://schemas.microsoft.com/office/drawing/2014/main" id="{DA7B6857-83CD-4701-8061-3B6AC3976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234" y="1007284"/>
            <a:ext cx="4916487" cy="57540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Master Title</a:t>
            </a:r>
            <a:endParaRPr lang="en-ZA" dirty="0"/>
          </a:p>
        </p:txBody>
      </p:sp>
      <p:sp>
        <p:nvSpPr>
          <p:cNvPr id="60" name="Sub-Header">
            <a:extLst>
              <a:ext uri="{FF2B5EF4-FFF2-40B4-BE49-F238E27FC236}">
                <a16:creationId xmlns:a16="http://schemas.microsoft.com/office/drawing/2014/main" id="{880FC7F2-CCFC-4169-A8FC-C4E4DF00C1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233" y="1679920"/>
            <a:ext cx="4916487" cy="418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Sub-Header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9312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E516221-2560-42D3-98AF-2AF0DD86C31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434583" y="2007801"/>
            <a:ext cx="9322835" cy="353377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10FCD-D8A2-434C-89C6-015634D768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6415" b="35321"/>
          <a:stretch/>
        </p:blipFill>
        <p:spPr>
          <a:xfrm>
            <a:off x="0" y="6610349"/>
            <a:ext cx="12192000" cy="247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30BB1-CF55-4ABC-8463-2C215B2D9D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213268"/>
            <a:ext cx="3097383" cy="175841"/>
          </a:xfrm>
          <a:prstGeom prst="rect">
            <a:avLst/>
          </a:prstGeom>
        </p:spPr>
      </p:pic>
      <p:grpSp>
        <p:nvGrpSpPr>
          <p:cNvPr id="7" name="Logo">
            <a:extLst>
              <a:ext uri="{FF2B5EF4-FFF2-40B4-BE49-F238E27FC236}">
                <a16:creationId xmlns:a16="http://schemas.microsoft.com/office/drawing/2014/main" id="{FEEF59FE-7BFC-4E84-9C19-3865D70CE9B5}"/>
              </a:ext>
            </a:extLst>
          </p:cNvPr>
          <p:cNvGrpSpPr/>
          <p:nvPr userDrawn="1"/>
        </p:nvGrpSpPr>
        <p:grpSpPr>
          <a:xfrm>
            <a:off x="2" y="1"/>
            <a:ext cx="1087991" cy="964735"/>
            <a:chOff x="1" y="0"/>
            <a:chExt cx="1087990" cy="964734"/>
          </a:xfrm>
        </p:grpSpPr>
        <p:sp>
          <p:nvSpPr>
            <p:cNvPr id="8" name="Logo Holder">
              <a:extLst>
                <a:ext uri="{FF2B5EF4-FFF2-40B4-BE49-F238E27FC236}">
                  <a16:creationId xmlns:a16="http://schemas.microsoft.com/office/drawing/2014/main" id="{323FA027-B63B-4A9F-AD29-74227BA608D9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1087990" cy="964734"/>
            </a:xfrm>
            <a:prstGeom prst="round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pic>
          <p:nvPicPr>
            <p:cNvPr id="9" name="SETA Logo">
              <a:extLst>
                <a:ext uri="{FF2B5EF4-FFF2-40B4-BE49-F238E27FC236}">
                  <a16:creationId xmlns:a16="http://schemas.microsoft.com/office/drawing/2014/main" id="{8A38DBEE-ABA7-458B-9D87-8C81F03F1F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24" y="96000"/>
              <a:ext cx="662342" cy="772733"/>
            </a:xfrm>
            <a:prstGeom prst="rect">
              <a:avLst/>
            </a:prstGeom>
          </p:spPr>
        </p:pic>
      </p:grpSp>
      <p:sp>
        <p:nvSpPr>
          <p:cNvPr id="10" name="Master Header">
            <a:extLst>
              <a:ext uri="{FF2B5EF4-FFF2-40B4-BE49-F238E27FC236}">
                <a16:creationId xmlns:a16="http://schemas.microsoft.com/office/drawing/2014/main" id="{152E3D60-2523-410D-8642-08C7A7470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584" y="1148041"/>
            <a:ext cx="9322835" cy="575403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Master Title</a:t>
            </a:r>
            <a:endParaRPr lang="en-ZA" dirty="0"/>
          </a:p>
        </p:txBody>
      </p:sp>
      <p:sp>
        <p:nvSpPr>
          <p:cNvPr id="11" name="Body Copy Holder">
            <a:extLst>
              <a:ext uri="{FF2B5EF4-FFF2-40B4-BE49-F238E27FC236}">
                <a16:creationId xmlns:a16="http://schemas.microsoft.com/office/drawing/2014/main" id="{323099D6-76D4-4FDA-B3F2-7DC2DBE12D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4584" y="5629577"/>
            <a:ext cx="9322835" cy="696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5824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E516221-2560-42D3-98AF-2AF0DD86C31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210300" y="2198997"/>
            <a:ext cx="5191731" cy="3935801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10FCD-D8A2-434C-89C6-015634D768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6415" b="35321"/>
          <a:stretch/>
        </p:blipFill>
        <p:spPr>
          <a:xfrm>
            <a:off x="0" y="6610349"/>
            <a:ext cx="12192000" cy="247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30BB1-CF55-4ABC-8463-2C215B2D9D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170538"/>
            <a:ext cx="3097383" cy="175841"/>
          </a:xfrm>
          <a:prstGeom prst="rect">
            <a:avLst/>
          </a:prstGeom>
        </p:spPr>
      </p:pic>
      <p:grpSp>
        <p:nvGrpSpPr>
          <p:cNvPr id="7" name="Logo">
            <a:extLst>
              <a:ext uri="{FF2B5EF4-FFF2-40B4-BE49-F238E27FC236}">
                <a16:creationId xmlns:a16="http://schemas.microsoft.com/office/drawing/2014/main" id="{FEEF59FE-7BFC-4E84-9C19-3865D70CE9B5}"/>
              </a:ext>
            </a:extLst>
          </p:cNvPr>
          <p:cNvGrpSpPr/>
          <p:nvPr userDrawn="1"/>
        </p:nvGrpSpPr>
        <p:grpSpPr>
          <a:xfrm>
            <a:off x="2" y="1"/>
            <a:ext cx="1087991" cy="964735"/>
            <a:chOff x="1" y="0"/>
            <a:chExt cx="1087990" cy="964734"/>
          </a:xfrm>
        </p:grpSpPr>
        <p:sp>
          <p:nvSpPr>
            <p:cNvPr id="8" name="Logo Holder">
              <a:extLst>
                <a:ext uri="{FF2B5EF4-FFF2-40B4-BE49-F238E27FC236}">
                  <a16:creationId xmlns:a16="http://schemas.microsoft.com/office/drawing/2014/main" id="{323FA027-B63B-4A9F-AD29-74227BA608D9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1087990" cy="964734"/>
            </a:xfrm>
            <a:prstGeom prst="round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pic>
          <p:nvPicPr>
            <p:cNvPr id="9" name="SETA Logo">
              <a:extLst>
                <a:ext uri="{FF2B5EF4-FFF2-40B4-BE49-F238E27FC236}">
                  <a16:creationId xmlns:a16="http://schemas.microsoft.com/office/drawing/2014/main" id="{8A38DBEE-ABA7-458B-9D87-8C81F03F1F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24" y="96000"/>
              <a:ext cx="662342" cy="772733"/>
            </a:xfrm>
            <a:prstGeom prst="rect">
              <a:avLst/>
            </a:prstGeom>
          </p:spPr>
        </p:pic>
      </p:grpSp>
      <p:sp>
        <p:nvSpPr>
          <p:cNvPr id="10" name="Master Header">
            <a:extLst>
              <a:ext uri="{FF2B5EF4-FFF2-40B4-BE49-F238E27FC236}">
                <a16:creationId xmlns:a16="http://schemas.microsoft.com/office/drawing/2014/main" id="{152E3D60-2523-410D-8642-08C7A7470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67" y="1148041"/>
            <a:ext cx="10412564" cy="575403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Master Title</a:t>
            </a:r>
            <a:endParaRPr lang="en-ZA" dirty="0"/>
          </a:p>
        </p:txBody>
      </p:sp>
      <p:sp>
        <p:nvSpPr>
          <p:cNvPr id="11" name="Body Copy Holder">
            <a:extLst>
              <a:ext uri="{FF2B5EF4-FFF2-40B4-BE49-F238E27FC236}">
                <a16:creationId xmlns:a16="http://schemas.microsoft.com/office/drawing/2014/main" id="{323099D6-76D4-4FDA-B3F2-7DC2DBE12D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467" y="2198997"/>
            <a:ext cx="4979560" cy="3935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8108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9219EB-1810-4EE9-9E3F-827205310C0C}"/>
              </a:ext>
            </a:extLst>
          </p:cNvPr>
          <p:cNvGrpSpPr/>
          <p:nvPr userDrawn="1"/>
        </p:nvGrpSpPr>
        <p:grpSpPr>
          <a:xfrm>
            <a:off x="7625061" y="0"/>
            <a:ext cx="4566939" cy="6858000"/>
            <a:chOff x="15226246" y="659764"/>
            <a:chExt cx="9184742" cy="12934742"/>
          </a:xfrm>
        </p:grpSpPr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0D4BD8ED-BF5E-4F85-A3D7-E0C6905A4A29}"/>
                </a:ext>
              </a:extLst>
            </p:cNvPr>
            <p:cNvSpPr/>
            <p:nvPr userDrawn="1"/>
          </p:nvSpPr>
          <p:spPr>
            <a:xfrm>
              <a:off x="15390813" y="659764"/>
              <a:ext cx="9020175" cy="129347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 b="0" kern="0" dirty="0">
                <a:solidFill>
                  <a:srgbClr val="FFFFFF"/>
                </a:solidFill>
                <a:latin typeface="+mn-lt"/>
                <a:cs typeface="+mn-cs"/>
                <a:sym typeface="Helvetica Neue Medium"/>
              </a:endParaRPr>
            </a:p>
          </p:txBody>
        </p:sp>
        <p:sp>
          <p:nvSpPr>
            <p:cNvPr id="17" name="Rounded Rectangle">
              <a:extLst>
                <a:ext uri="{FF2B5EF4-FFF2-40B4-BE49-F238E27FC236}">
                  <a16:creationId xmlns:a16="http://schemas.microsoft.com/office/drawing/2014/main" id="{59864FE3-FE29-48AB-B7B2-9DC97D450FE1}"/>
                </a:ext>
              </a:extLst>
            </p:cNvPr>
            <p:cNvSpPr/>
            <p:nvPr userDrawn="1"/>
          </p:nvSpPr>
          <p:spPr>
            <a:xfrm rot="18900000">
              <a:off x="15226246" y="6778072"/>
              <a:ext cx="841844" cy="841845"/>
            </a:xfrm>
            <a:prstGeom prst="roundRect">
              <a:avLst>
                <a:gd name="adj" fmla="val 10698"/>
              </a:avLst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 b="0" kern="0" dirty="0">
                <a:solidFill>
                  <a:srgbClr val="FFFFFF"/>
                </a:solidFill>
                <a:latin typeface="+mn-lt"/>
                <a:cs typeface="+mn-cs"/>
                <a:sym typeface="Helvetica Neue Medium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4330BB1-CF55-4ABC-8463-2C215B2D9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213268"/>
            <a:ext cx="3097383" cy="175841"/>
          </a:xfrm>
          <a:prstGeom prst="rect">
            <a:avLst/>
          </a:prstGeom>
        </p:spPr>
      </p:pic>
      <p:grpSp>
        <p:nvGrpSpPr>
          <p:cNvPr id="7" name="Logo">
            <a:extLst>
              <a:ext uri="{FF2B5EF4-FFF2-40B4-BE49-F238E27FC236}">
                <a16:creationId xmlns:a16="http://schemas.microsoft.com/office/drawing/2014/main" id="{FEEF59FE-7BFC-4E84-9C19-3865D70CE9B5}"/>
              </a:ext>
            </a:extLst>
          </p:cNvPr>
          <p:cNvGrpSpPr/>
          <p:nvPr userDrawn="1"/>
        </p:nvGrpSpPr>
        <p:grpSpPr>
          <a:xfrm>
            <a:off x="2" y="1"/>
            <a:ext cx="1087991" cy="964735"/>
            <a:chOff x="1" y="0"/>
            <a:chExt cx="1087990" cy="964734"/>
          </a:xfrm>
        </p:grpSpPr>
        <p:sp>
          <p:nvSpPr>
            <p:cNvPr id="8" name="Logo Holder">
              <a:extLst>
                <a:ext uri="{FF2B5EF4-FFF2-40B4-BE49-F238E27FC236}">
                  <a16:creationId xmlns:a16="http://schemas.microsoft.com/office/drawing/2014/main" id="{323FA027-B63B-4A9F-AD29-74227BA608D9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1087990" cy="964734"/>
            </a:xfrm>
            <a:prstGeom prst="round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pic>
          <p:nvPicPr>
            <p:cNvPr id="9" name="SETA Logo">
              <a:extLst>
                <a:ext uri="{FF2B5EF4-FFF2-40B4-BE49-F238E27FC236}">
                  <a16:creationId xmlns:a16="http://schemas.microsoft.com/office/drawing/2014/main" id="{8A38DBEE-ABA7-458B-9D87-8C81F03F1F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24" y="96000"/>
              <a:ext cx="662342" cy="772733"/>
            </a:xfrm>
            <a:prstGeom prst="rect">
              <a:avLst/>
            </a:prstGeom>
          </p:spPr>
        </p:pic>
      </p:grp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DE2EED4F-1E45-47A8-A6CC-A5644E8CAE1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68932" y="2781300"/>
            <a:ext cx="6927219" cy="3476627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19" name="Master Header">
            <a:extLst>
              <a:ext uri="{FF2B5EF4-FFF2-40B4-BE49-F238E27FC236}">
                <a16:creationId xmlns:a16="http://schemas.microsoft.com/office/drawing/2014/main" id="{573752FD-4C7A-49A0-95BD-0D5F4BF09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932" y="1356253"/>
            <a:ext cx="6927219" cy="575403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Master Title</a:t>
            </a:r>
            <a:endParaRPr lang="en-ZA" dirty="0"/>
          </a:p>
        </p:txBody>
      </p:sp>
      <p:sp>
        <p:nvSpPr>
          <p:cNvPr id="20" name="Body Copy Holder">
            <a:extLst>
              <a:ext uri="{FF2B5EF4-FFF2-40B4-BE49-F238E27FC236}">
                <a16:creationId xmlns:a16="http://schemas.microsoft.com/office/drawing/2014/main" id="{0C43CA48-D416-48BD-A12C-D603F03BC3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8932" y="2323176"/>
            <a:ext cx="6927219" cy="458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1467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6557CE-E45F-438D-9CE9-6E2005DA029A}"/>
              </a:ext>
            </a:extLst>
          </p:cNvPr>
          <p:cNvCxnSpPr>
            <a:cxnSpLocks/>
            <a:stCxn id="5" idx="0"/>
          </p:cNvCxnSpPr>
          <p:nvPr userDrawn="1"/>
        </p:nvCxnSpPr>
        <p:spPr>
          <a:xfrm>
            <a:off x="6432321" y="828943"/>
            <a:ext cx="0" cy="5177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4D64A44-CFA1-4A56-A1D3-B712607E62D9}"/>
              </a:ext>
            </a:extLst>
          </p:cNvPr>
          <p:cNvSpPr/>
          <p:nvPr userDrawn="1"/>
        </p:nvSpPr>
        <p:spPr>
          <a:xfrm>
            <a:off x="6178084" y="828941"/>
            <a:ext cx="508475" cy="508475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08F86E-AE3E-46CF-91C0-2F2777B99164}"/>
              </a:ext>
            </a:extLst>
          </p:cNvPr>
          <p:cNvSpPr/>
          <p:nvPr userDrawn="1"/>
        </p:nvSpPr>
        <p:spPr>
          <a:xfrm>
            <a:off x="6178084" y="1786685"/>
            <a:ext cx="508475" cy="508475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0D51B3-A496-4E74-9F74-727A55A81C4B}"/>
              </a:ext>
            </a:extLst>
          </p:cNvPr>
          <p:cNvSpPr/>
          <p:nvPr userDrawn="1"/>
        </p:nvSpPr>
        <p:spPr>
          <a:xfrm>
            <a:off x="6178084" y="2744428"/>
            <a:ext cx="508475" cy="508475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A079A0-A856-4519-8730-8A24240F0859}"/>
              </a:ext>
            </a:extLst>
          </p:cNvPr>
          <p:cNvSpPr/>
          <p:nvPr userDrawn="1"/>
        </p:nvSpPr>
        <p:spPr>
          <a:xfrm>
            <a:off x="6178084" y="3702171"/>
            <a:ext cx="508475" cy="508475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554184-7D30-459A-855B-8792FFE690E7}"/>
              </a:ext>
            </a:extLst>
          </p:cNvPr>
          <p:cNvSpPr/>
          <p:nvPr userDrawn="1"/>
        </p:nvSpPr>
        <p:spPr>
          <a:xfrm>
            <a:off x="6178084" y="4659913"/>
            <a:ext cx="508475" cy="508475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859F6E-7F1A-41C6-ABB0-060FFB7F5A48}"/>
              </a:ext>
            </a:extLst>
          </p:cNvPr>
          <p:cNvSpPr/>
          <p:nvPr userDrawn="1"/>
        </p:nvSpPr>
        <p:spPr>
          <a:xfrm>
            <a:off x="6178084" y="5617657"/>
            <a:ext cx="508475" cy="508475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sp>
        <p:nvSpPr>
          <p:cNvPr id="13" name="Body Copy Holder">
            <a:extLst>
              <a:ext uri="{FF2B5EF4-FFF2-40B4-BE49-F238E27FC236}">
                <a16:creationId xmlns:a16="http://schemas.microsoft.com/office/drawing/2014/main" id="{6AD5A4A6-81C5-46B7-9EF4-AD6B7442A8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40796" y="899529"/>
            <a:ext cx="5251205" cy="367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Company Overview</a:t>
            </a:r>
            <a:endParaRPr lang="en-ZA" dirty="0"/>
          </a:p>
        </p:txBody>
      </p:sp>
      <p:sp>
        <p:nvSpPr>
          <p:cNvPr id="14" name="Body Copy Holder">
            <a:extLst>
              <a:ext uri="{FF2B5EF4-FFF2-40B4-BE49-F238E27FC236}">
                <a16:creationId xmlns:a16="http://schemas.microsoft.com/office/drawing/2014/main" id="{0ABE3648-C0D5-416C-AC24-30D94F6D1D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0796" y="1857273"/>
            <a:ext cx="5251205" cy="367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Service Overview</a:t>
            </a:r>
            <a:endParaRPr lang="en-ZA" dirty="0"/>
          </a:p>
        </p:txBody>
      </p:sp>
      <p:sp>
        <p:nvSpPr>
          <p:cNvPr id="15" name="Body Copy Holder">
            <a:extLst>
              <a:ext uri="{FF2B5EF4-FFF2-40B4-BE49-F238E27FC236}">
                <a16:creationId xmlns:a16="http://schemas.microsoft.com/office/drawing/2014/main" id="{21DE8B16-45B4-40B9-B299-D12F11E17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0796" y="2815016"/>
            <a:ext cx="5251205" cy="367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Strategic Report</a:t>
            </a:r>
            <a:endParaRPr lang="en-ZA" dirty="0"/>
          </a:p>
        </p:txBody>
      </p:sp>
      <p:sp>
        <p:nvSpPr>
          <p:cNvPr id="16" name="Body Copy Holder">
            <a:extLst>
              <a:ext uri="{FF2B5EF4-FFF2-40B4-BE49-F238E27FC236}">
                <a16:creationId xmlns:a16="http://schemas.microsoft.com/office/drawing/2014/main" id="{8C06AD7A-795C-4674-B45E-9E754F890A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0796" y="3772759"/>
            <a:ext cx="5251205" cy="367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Financial Review</a:t>
            </a:r>
            <a:endParaRPr lang="en-ZA" dirty="0"/>
          </a:p>
        </p:txBody>
      </p:sp>
      <p:sp>
        <p:nvSpPr>
          <p:cNvPr id="17" name="Body Copy Holder">
            <a:extLst>
              <a:ext uri="{FF2B5EF4-FFF2-40B4-BE49-F238E27FC236}">
                <a16:creationId xmlns:a16="http://schemas.microsoft.com/office/drawing/2014/main" id="{DA337E6C-1B3A-4FCA-B5D3-1E97F4259E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0796" y="4730501"/>
            <a:ext cx="5251205" cy="367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Other Information</a:t>
            </a:r>
            <a:endParaRPr lang="en-ZA" dirty="0"/>
          </a:p>
        </p:txBody>
      </p:sp>
      <p:sp>
        <p:nvSpPr>
          <p:cNvPr id="18" name="Body Copy Holder">
            <a:extLst>
              <a:ext uri="{FF2B5EF4-FFF2-40B4-BE49-F238E27FC236}">
                <a16:creationId xmlns:a16="http://schemas.microsoft.com/office/drawing/2014/main" id="{A8F8F8FF-B0CE-44AD-B43B-548B54F4AB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40796" y="5688245"/>
            <a:ext cx="5251205" cy="367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Placeholder</a:t>
            </a:r>
            <a:endParaRPr lang="en-ZA" dirty="0"/>
          </a:p>
        </p:txBody>
      </p:sp>
      <p:pic>
        <p:nvPicPr>
          <p:cNvPr id="19" name="Full Logo Name">
            <a:extLst>
              <a:ext uri="{FF2B5EF4-FFF2-40B4-BE49-F238E27FC236}">
                <a16:creationId xmlns:a16="http://schemas.microsoft.com/office/drawing/2014/main" id="{5EFAEA89-5726-40CA-A2BC-6DFB78CA4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213268"/>
            <a:ext cx="3097383" cy="1758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6CBC89-6634-4ADA-9A09-3AF14AFACB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5" y="96000"/>
            <a:ext cx="662343" cy="772733"/>
          </a:xfrm>
          <a:prstGeom prst="rect">
            <a:avLst/>
          </a:prstGeom>
        </p:spPr>
      </p:pic>
      <p:sp>
        <p:nvSpPr>
          <p:cNvPr id="22" name="Master Header">
            <a:extLst>
              <a:ext uri="{FF2B5EF4-FFF2-40B4-BE49-F238E27FC236}">
                <a16:creationId xmlns:a16="http://schemas.microsoft.com/office/drawing/2014/main" id="{15A1DC4D-E703-4784-B79D-937C90D41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193" y="2744429"/>
            <a:ext cx="2848299" cy="142656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Table of</a:t>
            </a:r>
            <a:br>
              <a:rPr lang="en-US" dirty="0"/>
            </a:br>
            <a:r>
              <a:rPr lang="en-US" dirty="0"/>
              <a:t>Contents</a:t>
            </a:r>
            <a:endParaRPr lang="en-ZA" dirty="0"/>
          </a:p>
        </p:txBody>
      </p:sp>
      <p:sp>
        <p:nvSpPr>
          <p:cNvPr id="23" name="Body Copy Holder">
            <a:extLst>
              <a:ext uri="{FF2B5EF4-FFF2-40B4-BE49-F238E27FC236}">
                <a16:creationId xmlns:a16="http://schemas.microsoft.com/office/drawing/2014/main" id="{2311CC35-7550-4E89-8A47-139F743EED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8084" y="963447"/>
            <a:ext cx="508475" cy="227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en-ZA" dirty="0"/>
          </a:p>
        </p:txBody>
      </p:sp>
      <p:sp>
        <p:nvSpPr>
          <p:cNvPr id="24" name="Body Copy Holder">
            <a:extLst>
              <a:ext uri="{FF2B5EF4-FFF2-40B4-BE49-F238E27FC236}">
                <a16:creationId xmlns:a16="http://schemas.microsoft.com/office/drawing/2014/main" id="{37803B16-56BF-427C-B57F-90D061EF7F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78084" y="1927025"/>
            <a:ext cx="508475" cy="227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lang="en-ZA" dirty="0"/>
          </a:p>
        </p:txBody>
      </p:sp>
      <p:sp>
        <p:nvSpPr>
          <p:cNvPr id="25" name="Body Copy Holder">
            <a:extLst>
              <a:ext uri="{FF2B5EF4-FFF2-40B4-BE49-F238E27FC236}">
                <a16:creationId xmlns:a16="http://schemas.microsoft.com/office/drawing/2014/main" id="{65AE11C7-683A-4E85-9601-868A6214F5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78084" y="2890604"/>
            <a:ext cx="508475" cy="227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lang="en-ZA" dirty="0"/>
          </a:p>
        </p:txBody>
      </p:sp>
      <p:sp>
        <p:nvSpPr>
          <p:cNvPr id="26" name="Body Copy Holder">
            <a:extLst>
              <a:ext uri="{FF2B5EF4-FFF2-40B4-BE49-F238E27FC236}">
                <a16:creationId xmlns:a16="http://schemas.microsoft.com/office/drawing/2014/main" id="{B2CBAE43-2FE3-41FC-BE53-265DC4E474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78084" y="3842511"/>
            <a:ext cx="508475" cy="227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04</a:t>
            </a:r>
            <a:endParaRPr lang="en-ZA" dirty="0"/>
          </a:p>
        </p:txBody>
      </p:sp>
      <p:sp>
        <p:nvSpPr>
          <p:cNvPr id="27" name="Body Copy Holder">
            <a:extLst>
              <a:ext uri="{FF2B5EF4-FFF2-40B4-BE49-F238E27FC236}">
                <a16:creationId xmlns:a16="http://schemas.microsoft.com/office/drawing/2014/main" id="{9A619118-757C-4FF4-AC04-8B09AD07D5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78084" y="4800255"/>
            <a:ext cx="508475" cy="227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05</a:t>
            </a:r>
            <a:endParaRPr lang="en-ZA" dirty="0"/>
          </a:p>
        </p:txBody>
      </p:sp>
      <p:sp>
        <p:nvSpPr>
          <p:cNvPr id="28" name="Body Copy Holder">
            <a:extLst>
              <a:ext uri="{FF2B5EF4-FFF2-40B4-BE49-F238E27FC236}">
                <a16:creationId xmlns:a16="http://schemas.microsoft.com/office/drawing/2014/main" id="{5218E869-6A33-427C-8370-E92E5F4589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8084" y="5757997"/>
            <a:ext cx="508475" cy="227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06</a:t>
            </a:r>
            <a:endParaRPr lang="en-ZA" dirty="0"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A497B8C2-3B42-4F53-AEB8-4425ACC08C1C}"/>
              </a:ext>
            </a:extLst>
          </p:cNvPr>
          <p:cNvSpPr/>
          <p:nvPr userDrawn="1"/>
        </p:nvSpPr>
        <p:spPr>
          <a:xfrm>
            <a:off x="685219" y="2671790"/>
            <a:ext cx="111736" cy="1426567"/>
          </a:xfrm>
          <a:prstGeom prst="roundRect">
            <a:avLst>
              <a:gd name="adj" fmla="val 50000"/>
            </a:avLst>
          </a:prstGeom>
          <a:solidFill>
            <a:srgbClr val="DD5E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37909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ACE53F79-9F20-4BC2-9FCF-6A5BB51AE5A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34584" y="1820864"/>
            <a:ext cx="9322835" cy="43529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99AB26-4568-486D-A219-CA6E6552BD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6415" b="35321"/>
          <a:stretch/>
        </p:blipFill>
        <p:spPr>
          <a:xfrm>
            <a:off x="0" y="6610349"/>
            <a:ext cx="12192000" cy="247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F514E3-49FC-4D40-9D22-46784B19EE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213268"/>
            <a:ext cx="3097383" cy="175841"/>
          </a:xfrm>
          <a:prstGeom prst="rect">
            <a:avLst/>
          </a:prstGeom>
        </p:spPr>
      </p:pic>
      <p:grpSp>
        <p:nvGrpSpPr>
          <p:cNvPr id="9" name="Logo">
            <a:extLst>
              <a:ext uri="{FF2B5EF4-FFF2-40B4-BE49-F238E27FC236}">
                <a16:creationId xmlns:a16="http://schemas.microsoft.com/office/drawing/2014/main" id="{805F5DE1-22D8-414A-83C5-357231F7766E}"/>
              </a:ext>
            </a:extLst>
          </p:cNvPr>
          <p:cNvGrpSpPr/>
          <p:nvPr userDrawn="1"/>
        </p:nvGrpSpPr>
        <p:grpSpPr>
          <a:xfrm>
            <a:off x="2" y="1"/>
            <a:ext cx="1087991" cy="964735"/>
            <a:chOff x="1" y="0"/>
            <a:chExt cx="1087990" cy="964734"/>
          </a:xfrm>
        </p:grpSpPr>
        <p:sp>
          <p:nvSpPr>
            <p:cNvPr id="10" name="Logo Holder">
              <a:extLst>
                <a:ext uri="{FF2B5EF4-FFF2-40B4-BE49-F238E27FC236}">
                  <a16:creationId xmlns:a16="http://schemas.microsoft.com/office/drawing/2014/main" id="{556B7C5F-6009-47FC-8A87-743D0E4B80DB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1087990" cy="964734"/>
            </a:xfrm>
            <a:prstGeom prst="round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pic>
          <p:nvPicPr>
            <p:cNvPr id="11" name="SETA Logo">
              <a:extLst>
                <a:ext uri="{FF2B5EF4-FFF2-40B4-BE49-F238E27FC236}">
                  <a16:creationId xmlns:a16="http://schemas.microsoft.com/office/drawing/2014/main" id="{361775CF-D6F6-4CF5-AD6E-06246C4F3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24" y="96000"/>
              <a:ext cx="662342" cy="772733"/>
            </a:xfrm>
            <a:prstGeom prst="rect">
              <a:avLst/>
            </a:prstGeom>
          </p:spPr>
        </p:pic>
      </p:grpSp>
      <p:sp>
        <p:nvSpPr>
          <p:cNvPr id="12" name="Master Header">
            <a:extLst>
              <a:ext uri="{FF2B5EF4-FFF2-40B4-BE49-F238E27FC236}">
                <a16:creationId xmlns:a16="http://schemas.microsoft.com/office/drawing/2014/main" id="{504485A4-22BE-4F73-ADE9-A574E9FFE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584" y="1148041"/>
            <a:ext cx="9322835" cy="575403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Master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6834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54ABA12-6FAA-400A-A342-69B3FACD82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0" cy="5920509"/>
          </a:xfrm>
          <a:custGeom>
            <a:avLst/>
            <a:gdLst>
              <a:gd name="connsiteX0" fmla="*/ 0 w 12192000"/>
              <a:gd name="connsiteY0" fmla="*/ 0 h 5111496"/>
              <a:gd name="connsiteX1" fmla="*/ 12192000 w 12192000"/>
              <a:gd name="connsiteY1" fmla="*/ 0 h 5111496"/>
              <a:gd name="connsiteX2" fmla="*/ 12192000 w 12192000"/>
              <a:gd name="connsiteY2" fmla="*/ 5111496 h 5111496"/>
              <a:gd name="connsiteX3" fmla="*/ 0 w 12192000"/>
              <a:gd name="connsiteY3" fmla="*/ 5111496 h 511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11496">
                <a:moveTo>
                  <a:pt x="0" y="0"/>
                </a:moveTo>
                <a:lnTo>
                  <a:pt x="12192000" y="0"/>
                </a:lnTo>
                <a:lnTo>
                  <a:pt x="12192000" y="5111496"/>
                </a:lnTo>
                <a:lnTo>
                  <a:pt x="0" y="511149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1" name="Colour Shader">
            <a:extLst>
              <a:ext uri="{FF2B5EF4-FFF2-40B4-BE49-F238E27FC236}">
                <a16:creationId xmlns:a16="http://schemas.microsoft.com/office/drawing/2014/main" id="{1C3EF127-44CB-4A09-984B-08B5A6A4240B}"/>
              </a:ext>
            </a:extLst>
          </p:cNvPr>
          <p:cNvSpPr/>
          <p:nvPr userDrawn="1"/>
        </p:nvSpPr>
        <p:spPr>
          <a:xfrm>
            <a:off x="0" y="1"/>
            <a:ext cx="12192000" cy="590146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0" y="213267"/>
            <a:ext cx="3097383" cy="17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9A4307-A1AF-4418-BD41-554AC2AFA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1490" b="37228"/>
          <a:stretch/>
        </p:blipFill>
        <p:spPr>
          <a:xfrm>
            <a:off x="0" y="5920509"/>
            <a:ext cx="12192000" cy="937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72FF9C-CEA4-4073-A0F0-77BC5520D2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11" b="14197"/>
          <a:stretch/>
        </p:blipFill>
        <p:spPr>
          <a:xfrm>
            <a:off x="-177006" y="6251174"/>
            <a:ext cx="646564" cy="230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264CBE-430F-4CC3-A51C-A5528DA5C72C}"/>
              </a:ext>
            </a:extLst>
          </p:cNvPr>
          <p:cNvSpPr txBox="1"/>
          <p:nvPr userDrawn="1"/>
        </p:nvSpPr>
        <p:spPr>
          <a:xfrm>
            <a:off x="543997" y="6158423"/>
            <a:ext cx="299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Develop and Grow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1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95653-3E76-4E38-90BB-22646967B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7412-B30E-4EDB-937B-BC7570384D3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1C1D3-44D0-49B6-B3B2-04D3912D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77814-98BF-4B86-BFDB-43054733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8206-4D2D-4B48-8197-13076EFF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15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s outside of a building&#10;&#10;AI-generated content may be incorrect.">
            <a:extLst>
              <a:ext uri="{FF2B5EF4-FFF2-40B4-BE49-F238E27FC236}">
                <a16:creationId xmlns:a16="http://schemas.microsoft.com/office/drawing/2014/main" id="{00FEF772-10A0-5B55-D13E-CEB967EF7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C54F7A-8D40-42B1-B97A-F2DDDC2C82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19" y="4873840"/>
            <a:ext cx="6089428" cy="1224643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SLIDE DECK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FBEF3-6171-46C0-A4FF-F0B5C31D9C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21" y="6201314"/>
            <a:ext cx="6089428" cy="354887"/>
          </a:xfrm>
        </p:spPr>
        <p:txBody>
          <a:bodyPr>
            <a:normAutofit/>
          </a:bodyPr>
          <a:lstStyle>
            <a:lvl1pPr marL="0" indent="0" algn="l">
              <a:buNone/>
              <a:defRPr sz="2000" i="0">
                <a:solidFill>
                  <a:srgbClr val="C2D62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Event and date</a:t>
            </a:r>
          </a:p>
        </p:txBody>
      </p:sp>
      <p:pic>
        <p:nvPicPr>
          <p:cNvPr id="6" name="Picture 5" descr="A logo with white dots and a black background&#10;&#10;Description automatically generated">
            <a:extLst>
              <a:ext uri="{FF2B5EF4-FFF2-40B4-BE49-F238E27FC236}">
                <a16:creationId xmlns:a16="http://schemas.microsoft.com/office/drawing/2014/main" id="{7B637605-61B7-AF08-F5F4-3457CA359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92" y="5422317"/>
            <a:ext cx="1845995" cy="9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59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19AF-BED2-4A3C-A9DC-BD44D191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812DA-BC93-490A-ACE2-F6973E9C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22D4-E209-4AB7-A16F-072BFBAC05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44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4C2985-4E75-83B7-822B-F915F530BB4F}"/>
              </a:ext>
            </a:extLst>
          </p:cNvPr>
          <p:cNvSpPr/>
          <p:nvPr userDrawn="1"/>
        </p:nvSpPr>
        <p:spPr>
          <a:xfrm>
            <a:off x="0" y="151619"/>
            <a:ext cx="12192000" cy="593236"/>
          </a:xfrm>
          <a:prstGeom prst="rect">
            <a:avLst/>
          </a:prstGeom>
          <a:solidFill>
            <a:srgbClr val="172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2" y="290849"/>
            <a:ext cx="10438551" cy="481681"/>
          </a:xfrm>
          <a:prstGeom prst="rect">
            <a:avLst/>
          </a:prstGeom>
        </p:spPr>
        <p:txBody>
          <a:bodyPr/>
          <a:lstStyle>
            <a:lvl1pPr marL="0" algn="l" defTabSz="914377" rtl="0" eaLnBrk="1" latinLnBrk="0" hangingPunct="1">
              <a:defRPr lang="en-US" sz="2400" b="1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37B0EA-A13A-CE5B-163F-AB31332D7AA0}"/>
              </a:ext>
            </a:extLst>
          </p:cNvPr>
          <p:cNvSpPr/>
          <p:nvPr userDrawn="1"/>
        </p:nvSpPr>
        <p:spPr>
          <a:xfrm>
            <a:off x="11098300" y="35862"/>
            <a:ext cx="824753" cy="824753"/>
          </a:xfrm>
          <a:prstGeom prst="ellipse">
            <a:avLst/>
          </a:prstGeom>
          <a:solidFill>
            <a:srgbClr val="00A88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09405" y="278962"/>
            <a:ext cx="60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6D6A0C0-CE57-0C49-8BA9-382050109D93}" type="slidenum">
              <a:rPr lang="en-US" sz="1600" b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en-US" sz="16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58F7D7D6-B9EE-FDF6-7FAF-C0F645B47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9655" y="6394562"/>
            <a:ext cx="363397" cy="2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01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factory&#10;&#10;Description automatically generated">
            <a:extLst>
              <a:ext uri="{FF2B5EF4-FFF2-40B4-BE49-F238E27FC236}">
                <a16:creationId xmlns:a16="http://schemas.microsoft.com/office/drawing/2014/main" id="{C7B4EBC6-9471-A70D-FAFC-F42800525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A4A03A-C876-1723-6C36-F167F2673F35}"/>
              </a:ext>
            </a:extLst>
          </p:cNvPr>
          <p:cNvSpPr txBox="1">
            <a:spLocks/>
          </p:cNvSpPr>
          <p:nvPr/>
        </p:nvSpPr>
        <p:spPr>
          <a:xfrm>
            <a:off x="433135" y="1948519"/>
            <a:ext cx="10102576" cy="905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Century Gothic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Stay in touch with the AGSA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8801446-4AC6-CC04-089D-1AC3AC05D445}"/>
              </a:ext>
            </a:extLst>
          </p:cNvPr>
          <p:cNvSpPr txBox="1">
            <a:spLocks/>
          </p:cNvSpPr>
          <p:nvPr/>
        </p:nvSpPr>
        <p:spPr>
          <a:xfrm>
            <a:off x="6525089" y="2102473"/>
            <a:ext cx="5578383" cy="1148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3E7E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solidFill>
                  <a:schemeClr val="bg1"/>
                </a:solidFill>
              </a:rPr>
              <a:t>THANK YOU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D0B7E63-67CA-4A19-D4B5-1B35333D7718}"/>
              </a:ext>
            </a:extLst>
          </p:cNvPr>
          <p:cNvGrpSpPr/>
          <p:nvPr userDrawn="1"/>
        </p:nvGrpSpPr>
        <p:grpSpPr>
          <a:xfrm>
            <a:off x="477525" y="2871270"/>
            <a:ext cx="3678227" cy="1670823"/>
            <a:chOff x="500049" y="2617093"/>
            <a:chExt cx="3255206" cy="147866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ED30031-4199-36C4-A401-E336A60B4C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15"/>
            <a:stretch/>
          </p:blipFill>
          <p:spPr>
            <a:xfrm>
              <a:off x="535561" y="2617093"/>
              <a:ext cx="3219694" cy="42367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24EFDAD-BC0A-B3E2-BDEE-6177D36166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56" t="-4184" r="20230" b="-4032"/>
            <a:stretch/>
          </p:blipFill>
          <p:spPr>
            <a:xfrm>
              <a:off x="500049" y="3637278"/>
              <a:ext cx="490792" cy="45848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E983EF6-DE05-6914-B989-3C1386CC1E94}"/>
              </a:ext>
            </a:extLst>
          </p:cNvPr>
          <p:cNvSpPr txBox="1"/>
          <p:nvPr userDrawn="1"/>
        </p:nvSpPr>
        <p:spPr>
          <a:xfrm>
            <a:off x="517651" y="3527984"/>
            <a:ext cx="60989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Auditor-General South Africa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8E822-8E64-8741-48C7-2BF96264E5DC}"/>
              </a:ext>
            </a:extLst>
          </p:cNvPr>
          <p:cNvSpPr txBox="1"/>
          <p:nvPr userDrawn="1"/>
        </p:nvSpPr>
        <p:spPr>
          <a:xfrm>
            <a:off x="1106272" y="4081338"/>
            <a:ext cx="16901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www.agsa.co.za</a:t>
            </a:r>
          </a:p>
        </p:txBody>
      </p:sp>
      <p:pic>
        <p:nvPicPr>
          <p:cNvPr id="6" name="Picture 5" descr="A logo with white dots and a black background&#10;&#10;Description automatically generated">
            <a:extLst>
              <a:ext uri="{FF2B5EF4-FFF2-40B4-BE49-F238E27FC236}">
                <a16:creationId xmlns:a16="http://schemas.microsoft.com/office/drawing/2014/main" id="{33D51E6A-DC99-5CEB-83A9-07F9F2C7FF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92" y="5422317"/>
            <a:ext cx="1845995" cy="960729"/>
          </a:xfrm>
          <a:prstGeom prst="rect">
            <a:avLst/>
          </a:prstGeom>
        </p:spPr>
      </p:pic>
      <p:pic>
        <p:nvPicPr>
          <p:cNvPr id="8" name="Picture 7" descr="A red and white sign with white text&#10;&#10;Description automatically generated">
            <a:extLst>
              <a:ext uri="{FF2B5EF4-FFF2-40B4-BE49-F238E27FC236}">
                <a16:creationId xmlns:a16="http://schemas.microsoft.com/office/drawing/2014/main" id="{26BE3B68-2ED5-9C7B-B46E-F58201E794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2" y="5531965"/>
            <a:ext cx="1838099" cy="85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34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1F1366-5D99-4437-84E5-D757C2B21A99}"/>
              </a:ext>
            </a:extLst>
          </p:cNvPr>
          <p:cNvSpPr/>
          <p:nvPr userDrawn="1"/>
        </p:nvSpPr>
        <p:spPr>
          <a:xfrm>
            <a:off x="1" y="0"/>
            <a:ext cx="5478012" cy="6762000"/>
          </a:xfrm>
          <a:prstGeom prst="rect">
            <a:avLst/>
          </a:prstGeom>
          <a:solidFill>
            <a:srgbClr val="DD5E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D64A44-CFA1-4A56-A1D3-B712607E62D9}"/>
              </a:ext>
            </a:extLst>
          </p:cNvPr>
          <p:cNvSpPr/>
          <p:nvPr userDrawn="1"/>
        </p:nvSpPr>
        <p:spPr>
          <a:xfrm>
            <a:off x="5965260" y="927457"/>
            <a:ext cx="508475" cy="508475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08F86E-AE3E-46CF-91C0-2F2777B99164}"/>
              </a:ext>
            </a:extLst>
          </p:cNvPr>
          <p:cNvSpPr/>
          <p:nvPr userDrawn="1"/>
        </p:nvSpPr>
        <p:spPr>
          <a:xfrm>
            <a:off x="5965260" y="1885200"/>
            <a:ext cx="508475" cy="508475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0D51B3-A496-4E74-9F74-727A55A81C4B}"/>
              </a:ext>
            </a:extLst>
          </p:cNvPr>
          <p:cNvSpPr/>
          <p:nvPr userDrawn="1"/>
        </p:nvSpPr>
        <p:spPr>
          <a:xfrm>
            <a:off x="5965260" y="2842943"/>
            <a:ext cx="508475" cy="508475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A079A0-A856-4519-8730-8A24240F0859}"/>
              </a:ext>
            </a:extLst>
          </p:cNvPr>
          <p:cNvSpPr/>
          <p:nvPr userDrawn="1"/>
        </p:nvSpPr>
        <p:spPr>
          <a:xfrm>
            <a:off x="5965260" y="3800685"/>
            <a:ext cx="508475" cy="508475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554184-7D30-459A-855B-8792FFE690E7}"/>
              </a:ext>
            </a:extLst>
          </p:cNvPr>
          <p:cNvSpPr/>
          <p:nvPr userDrawn="1"/>
        </p:nvSpPr>
        <p:spPr>
          <a:xfrm>
            <a:off x="5965260" y="4758429"/>
            <a:ext cx="508475" cy="508475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859F6E-7F1A-41C6-ABB0-060FFB7F5A48}"/>
              </a:ext>
            </a:extLst>
          </p:cNvPr>
          <p:cNvSpPr/>
          <p:nvPr userDrawn="1"/>
        </p:nvSpPr>
        <p:spPr>
          <a:xfrm>
            <a:off x="5965260" y="5716172"/>
            <a:ext cx="508475" cy="508475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sp>
        <p:nvSpPr>
          <p:cNvPr id="13" name="Body Copy Holder">
            <a:extLst>
              <a:ext uri="{FF2B5EF4-FFF2-40B4-BE49-F238E27FC236}">
                <a16:creationId xmlns:a16="http://schemas.microsoft.com/office/drawing/2014/main" id="{6AD5A4A6-81C5-46B7-9EF4-AD6B7442A8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7972" y="998045"/>
            <a:ext cx="5251205" cy="367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  <a:endParaRPr lang="en-ZA" dirty="0"/>
          </a:p>
        </p:txBody>
      </p:sp>
      <p:sp>
        <p:nvSpPr>
          <p:cNvPr id="14" name="Body Copy Holder">
            <a:extLst>
              <a:ext uri="{FF2B5EF4-FFF2-40B4-BE49-F238E27FC236}">
                <a16:creationId xmlns:a16="http://schemas.microsoft.com/office/drawing/2014/main" id="{0ABE3648-C0D5-416C-AC24-30D94F6D1D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27972" y="1955788"/>
            <a:ext cx="5251205" cy="367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  <a:endParaRPr lang="en-ZA" dirty="0"/>
          </a:p>
        </p:txBody>
      </p:sp>
      <p:sp>
        <p:nvSpPr>
          <p:cNvPr id="15" name="Body Copy Holder">
            <a:extLst>
              <a:ext uri="{FF2B5EF4-FFF2-40B4-BE49-F238E27FC236}">
                <a16:creationId xmlns:a16="http://schemas.microsoft.com/office/drawing/2014/main" id="{21DE8B16-45B4-40B9-B299-D12F11E17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7972" y="2913531"/>
            <a:ext cx="5251205" cy="367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  <a:endParaRPr lang="en-ZA" dirty="0"/>
          </a:p>
        </p:txBody>
      </p:sp>
      <p:sp>
        <p:nvSpPr>
          <p:cNvPr id="16" name="Body Copy Holder">
            <a:extLst>
              <a:ext uri="{FF2B5EF4-FFF2-40B4-BE49-F238E27FC236}">
                <a16:creationId xmlns:a16="http://schemas.microsoft.com/office/drawing/2014/main" id="{8C06AD7A-795C-4674-B45E-9E754F890A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7972" y="3871273"/>
            <a:ext cx="5251205" cy="367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  <a:endParaRPr lang="en-ZA" dirty="0"/>
          </a:p>
        </p:txBody>
      </p:sp>
      <p:sp>
        <p:nvSpPr>
          <p:cNvPr id="17" name="Body Copy Holder">
            <a:extLst>
              <a:ext uri="{FF2B5EF4-FFF2-40B4-BE49-F238E27FC236}">
                <a16:creationId xmlns:a16="http://schemas.microsoft.com/office/drawing/2014/main" id="{DA337E6C-1B3A-4FCA-B5D3-1E97F4259E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7972" y="4829017"/>
            <a:ext cx="5251205" cy="367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  <a:endParaRPr lang="en-ZA" dirty="0"/>
          </a:p>
        </p:txBody>
      </p:sp>
      <p:sp>
        <p:nvSpPr>
          <p:cNvPr id="18" name="Body Copy Holder">
            <a:extLst>
              <a:ext uri="{FF2B5EF4-FFF2-40B4-BE49-F238E27FC236}">
                <a16:creationId xmlns:a16="http://schemas.microsoft.com/office/drawing/2014/main" id="{A8F8F8FF-B0CE-44AD-B43B-548B54F4AB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27972" y="5786760"/>
            <a:ext cx="5251205" cy="367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  <a:endParaRPr lang="en-ZA" dirty="0"/>
          </a:p>
        </p:txBody>
      </p:sp>
      <p:pic>
        <p:nvPicPr>
          <p:cNvPr id="19" name="Full Logo Name">
            <a:extLst>
              <a:ext uri="{FF2B5EF4-FFF2-40B4-BE49-F238E27FC236}">
                <a16:creationId xmlns:a16="http://schemas.microsoft.com/office/drawing/2014/main" id="{5EFAEA89-5726-40CA-A2BC-6DFB78CA4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213268"/>
            <a:ext cx="3097383" cy="175841"/>
          </a:xfrm>
          <a:prstGeom prst="rect">
            <a:avLst/>
          </a:prstGeom>
        </p:spPr>
      </p:pic>
      <p:sp>
        <p:nvSpPr>
          <p:cNvPr id="22" name="Master Header">
            <a:extLst>
              <a:ext uri="{FF2B5EF4-FFF2-40B4-BE49-F238E27FC236}">
                <a16:creationId xmlns:a16="http://schemas.microsoft.com/office/drawing/2014/main" id="{15A1DC4D-E703-4784-B79D-937C90D41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141" y="3044403"/>
            <a:ext cx="2434379" cy="5754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  <a:endParaRPr lang="en-ZA" dirty="0"/>
          </a:p>
        </p:txBody>
      </p:sp>
      <p:sp>
        <p:nvSpPr>
          <p:cNvPr id="23" name="Body Copy Holder">
            <a:extLst>
              <a:ext uri="{FF2B5EF4-FFF2-40B4-BE49-F238E27FC236}">
                <a16:creationId xmlns:a16="http://schemas.microsoft.com/office/drawing/2014/main" id="{2311CC35-7550-4E89-8A47-139F743EED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5260" y="1061961"/>
            <a:ext cx="508475" cy="227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en-ZA" dirty="0"/>
          </a:p>
        </p:txBody>
      </p:sp>
      <p:sp>
        <p:nvSpPr>
          <p:cNvPr id="24" name="Body Copy Holder">
            <a:extLst>
              <a:ext uri="{FF2B5EF4-FFF2-40B4-BE49-F238E27FC236}">
                <a16:creationId xmlns:a16="http://schemas.microsoft.com/office/drawing/2014/main" id="{37803B16-56BF-427C-B57F-90D061EF7F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65260" y="2025540"/>
            <a:ext cx="508475" cy="227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lang="en-ZA" dirty="0"/>
          </a:p>
        </p:txBody>
      </p:sp>
      <p:sp>
        <p:nvSpPr>
          <p:cNvPr id="25" name="Body Copy Holder">
            <a:extLst>
              <a:ext uri="{FF2B5EF4-FFF2-40B4-BE49-F238E27FC236}">
                <a16:creationId xmlns:a16="http://schemas.microsoft.com/office/drawing/2014/main" id="{65AE11C7-683A-4E85-9601-868A6214F5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65260" y="2989119"/>
            <a:ext cx="508475" cy="227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lang="en-ZA" dirty="0"/>
          </a:p>
        </p:txBody>
      </p:sp>
      <p:sp>
        <p:nvSpPr>
          <p:cNvPr id="26" name="Body Copy Holder">
            <a:extLst>
              <a:ext uri="{FF2B5EF4-FFF2-40B4-BE49-F238E27FC236}">
                <a16:creationId xmlns:a16="http://schemas.microsoft.com/office/drawing/2014/main" id="{B2CBAE43-2FE3-41FC-BE53-265DC4E474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5260" y="3941027"/>
            <a:ext cx="508475" cy="227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04</a:t>
            </a:r>
            <a:endParaRPr lang="en-ZA" dirty="0"/>
          </a:p>
        </p:txBody>
      </p:sp>
      <p:sp>
        <p:nvSpPr>
          <p:cNvPr id="27" name="Body Copy Holder">
            <a:extLst>
              <a:ext uri="{FF2B5EF4-FFF2-40B4-BE49-F238E27FC236}">
                <a16:creationId xmlns:a16="http://schemas.microsoft.com/office/drawing/2014/main" id="{9A619118-757C-4FF4-AC04-8B09AD07D5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65260" y="4898769"/>
            <a:ext cx="508475" cy="227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05</a:t>
            </a:r>
            <a:endParaRPr lang="en-ZA" dirty="0"/>
          </a:p>
        </p:txBody>
      </p:sp>
      <p:sp>
        <p:nvSpPr>
          <p:cNvPr id="28" name="Body Copy Holder">
            <a:extLst>
              <a:ext uri="{FF2B5EF4-FFF2-40B4-BE49-F238E27FC236}">
                <a16:creationId xmlns:a16="http://schemas.microsoft.com/office/drawing/2014/main" id="{5218E869-6A33-427C-8370-E92E5F4589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65260" y="5856512"/>
            <a:ext cx="508475" cy="227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06</a:t>
            </a:r>
            <a:endParaRPr lang="en-ZA" dirty="0"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A497B8C2-3B42-4F53-AEB8-4425ACC08C1C}"/>
              </a:ext>
            </a:extLst>
          </p:cNvPr>
          <p:cNvSpPr/>
          <p:nvPr userDrawn="1"/>
        </p:nvSpPr>
        <p:spPr>
          <a:xfrm>
            <a:off x="685219" y="2671790"/>
            <a:ext cx="111736" cy="14265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4283F-5AFA-7429-9E5D-25886CF94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0" y="308856"/>
            <a:ext cx="945461" cy="11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9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C618570-9920-47CB-B4D8-4E28D74AE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611"/>
            <a:ext cx="12192000" cy="6868611"/>
          </a:xfrm>
          <a:prstGeom prst="rect">
            <a:avLst/>
          </a:prstGeom>
        </p:spPr>
      </p:pic>
      <p:sp>
        <p:nvSpPr>
          <p:cNvPr id="13" name="Line">
            <a:extLst>
              <a:ext uri="{FF2B5EF4-FFF2-40B4-BE49-F238E27FC236}">
                <a16:creationId xmlns:a16="http://schemas.microsoft.com/office/drawing/2014/main" id="{4DC40E0B-1A46-4732-AA2B-718CDC7C21A4}"/>
              </a:ext>
            </a:extLst>
          </p:cNvPr>
          <p:cNvSpPr/>
          <p:nvPr userDrawn="1"/>
        </p:nvSpPr>
        <p:spPr>
          <a:xfrm>
            <a:off x="1055688" y="2223082"/>
            <a:ext cx="60048" cy="26713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7" name="Sub-Header">
            <a:extLst>
              <a:ext uri="{FF2B5EF4-FFF2-40B4-BE49-F238E27FC236}">
                <a16:creationId xmlns:a16="http://schemas.microsoft.com/office/drawing/2014/main" id="{534AD348-7690-4DD6-B1EA-C52FE19AE3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814" y="1866266"/>
            <a:ext cx="4916487" cy="17135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OVERVIEW</a:t>
            </a:r>
            <a:endParaRPr lang="en-ZA" dirty="0"/>
          </a:p>
        </p:txBody>
      </p:sp>
      <p:sp>
        <p:nvSpPr>
          <p:cNvPr id="18" name="Header">
            <a:extLst>
              <a:ext uri="{FF2B5EF4-FFF2-40B4-BE49-F238E27FC236}">
                <a16:creationId xmlns:a16="http://schemas.microsoft.com/office/drawing/2014/main" id="{9ECF1478-78C5-4749-9C40-0E3EDDEA17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0814" y="4142504"/>
            <a:ext cx="5131812" cy="1200267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n-US" sz="1600" kern="0" dirty="0">
                <a:solidFill>
                  <a:schemeClr val="bg1"/>
                </a:solidFill>
                <a:cs typeface="Arial" panose="020B0604020202020204" pitchFamily="34" charset="0"/>
              </a:rPr>
              <a:t>Insert your desired text here. This is sample text. Insert your desired text here. Insert your desired text here. This is sample text. </a:t>
            </a:r>
          </a:p>
        </p:txBody>
      </p:sp>
      <p:pic>
        <p:nvPicPr>
          <p:cNvPr id="28" name="Full Logo Name">
            <a:extLst>
              <a:ext uri="{FF2B5EF4-FFF2-40B4-BE49-F238E27FC236}">
                <a16:creationId xmlns:a16="http://schemas.microsoft.com/office/drawing/2014/main" id="{295899A5-D41E-4BC8-81EA-C427EBDC8F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76" y="279927"/>
            <a:ext cx="4131013" cy="234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782765-9153-4F73-A9C3-E4E596C053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11" b="14197"/>
          <a:stretch/>
        </p:blipFill>
        <p:spPr>
          <a:xfrm>
            <a:off x="-177006" y="6266069"/>
            <a:ext cx="646564" cy="2300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5941D2-7CE8-4BF4-8B27-2A9493C41098}"/>
              </a:ext>
            </a:extLst>
          </p:cNvPr>
          <p:cNvSpPr txBox="1"/>
          <p:nvPr userDrawn="1"/>
        </p:nvSpPr>
        <p:spPr>
          <a:xfrm>
            <a:off x="469558" y="6213374"/>
            <a:ext cx="2990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Develop and Grow</a:t>
            </a:r>
            <a:endParaRPr lang="en-Z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4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1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9B0994D-7621-4290-18EF-5AF9922B9E44}"/>
              </a:ext>
            </a:extLst>
          </p:cNvPr>
          <p:cNvSpPr/>
          <p:nvPr userDrawn="1"/>
        </p:nvSpPr>
        <p:spPr>
          <a:xfrm>
            <a:off x="-7485" y="-19867"/>
            <a:ext cx="2318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30" name="Full nam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213268"/>
            <a:ext cx="3097383" cy="175841"/>
          </a:xfrm>
          <a:prstGeom prst="rect">
            <a:avLst/>
          </a:prstGeom>
        </p:spPr>
      </p:pic>
      <p:sp>
        <p:nvSpPr>
          <p:cNvPr id="42" name="Master Header">
            <a:extLst>
              <a:ext uri="{FF2B5EF4-FFF2-40B4-BE49-F238E27FC236}">
                <a16:creationId xmlns:a16="http://schemas.microsoft.com/office/drawing/2014/main" id="{00BB1D5F-2837-464C-AA90-E4D24061A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8577" y="1932408"/>
            <a:ext cx="4916487" cy="57540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CEO’s Letters</a:t>
            </a:r>
            <a:endParaRPr lang="en-ZA" dirty="0"/>
          </a:p>
        </p:txBody>
      </p:sp>
      <p:sp>
        <p:nvSpPr>
          <p:cNvPr id="43" name="Sub-Header">
            <a:extLst>
              <a:ext uri="{FF2B5EF4-FFF2-40B4-BE49-F238E27FC236}">
                <a16:creationId xmlns:a16="http://schemas.microsoft.com/office/drawing/2014/main" id="{D6F5EF6A-2629-4A63-97D6-B014A3F1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8575" y="2782093"/>
            <a:ext cx="4916487" cy="418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rgbClr val="DD5E12"/>
                </a:solidFill>
              </a:defRPr>
            </a:lvl1pPr>
          </a:lstStyle>
          <a:p>
            <a:pPr lvl="0"/>
            <a:r>
              <a:rPr lang="en-US" dirty="0"/>
              <a:t>Hello.</a:t>
            </a:r>
            <a:endParaRPr lang="en-ZA" dirty="0"/>
          </a:p>
        </p:txBody>
      </p:sp>
      <p:sp>
        <p:nvSpPr>
          <p:cNvPr id="45" name="Body Copy Holder">
            <a:extLst>
              <a:ext uri="{FF2B5EF4-FFF2-40B4-BE49-F238E27FC236}">
                <a16:creationId xmlns:a16="http://schemas.microsoft.com/office/drawing/2014/main" id="{85C7D04B-2AD2-4DEF-B8BA-34B6036B3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8575" y="4003814"/>
            <a:ext cx="5251205" cy="190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your desired text here. This is a sample text. Insert your desired text here. Insert your desired text here. This is a sample text.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122636F-00BB-B73C-EB21-E0BFF9D241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" y="301186"/>
            <a:ext cx="1368372" cy="16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73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13047B9-2F02-4B25-9877-C6FD1B7EDF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4349" y="1644347"/>
            <a:ext cx="4916487" cy="925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your desired text here. This is a sample text. Insert your desired text here. Insert your desired text here. This is a sample text. 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63815113-A9F4-40B2-B598-1703D29BB0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165" y="1477243"/>
            <a:ext cx="4665235" cy="154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0" b="1">
                <a:solidFill>
                  <a:srgbClr val="DD5E1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71%</a:t>
            </a:r>
            <a:endParaRPr lang="en-Z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5CA923-9E4B-4713-AE5B-8F9FA105D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529716"/>
            <a:ext cx="3097383" cy="1758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E55131-CF9B-4551-1A31-42346F499DDE}"/>
              </a:ext>
            </a:extLst>
          </p:cNvPr>
          <p:cNvSpPr/>
          <p:nvPr userDrawn="1"/>
        </p:nvSpPr>
        <p:spPr>
          <a:xfrm>
            <a:off x="0" y="3867666"/>
            <a:ext cx="12192000" cy="29903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93222EAE-2AF3-489F-15B3-FEA9C6976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449" y="4087448"/>
            <a:ext cx="3639623" cy="1340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R1000</a:t>
            </a:r>
            <a:endParaRPr lang="en-ZA" dirty="0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2BF04E49-4158-A00E-0419-74EF4C3DC1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448" y="5604689"/>
            <a:ext cx="4916487" cy="604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desired text here. This is a sample text. Insert your desired text here. Insert your desired text here. This is a sample text. 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1C012F44-B27E-83E2-33AE-9DE18CBED0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5382" y="4040661"/>
            <a:ext cx="4916487" cy="2656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desired text here. This is a sample text. Insert your desired text here. Insert your desired text here. This is a sample text. </a:t>
            </a:r>
          </a:p>
          <a:p>
            <a:pPr lvl="0"/>
            <a:endParaRPr lang="en-US" dirty="0"/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your desired text here. This is a sample text. Insert your desired text here. Insert your desired text here. This is a sample text.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DF1D82-8A8D-5F5E-D61F-C5E8375FE4CE}"/>
              </a:ext>
            </a:extLst>
          </p:cNvPr>
          <p:cNvSpPr/>
          <p:nvPr userDrawn="1"/>
        </p:nvSpPr>
        <p:spPr>
          <a:xfrm>
            <a:off x="-1" y="877330"/>
            <a:ext cx="12192001" cy="5980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659B3A67-27DA-4F30-B125-892BFB66ED37}"/>
              </a:ext>
            </a:extLst>
          </p:cNvPr>
          <p:cNvSpPr/>
          <p:nvPr userDrawn="1"/>
        </p:nvSpPr>
        <p:spPr>
          <a:xfrm>
            <a:off x="1531551" y="2121546"/>
            <a:ext cx="45719" cy="26149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2" name="Header">
            <a:extLst>
              <a:ext uri="{FF2B5EF4-FFF2-40B4-BE49-F238E27FC236}">
                <a16:creationId xmlns:a16="http://schemas.microsoft.com/office/drawing/2014/main" id="{953C7DEC-3EC4-45E1-B8DA-A2E1F77915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9162" y="2413731"/>
            <a:ext cx="5733239" cy="1919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ANNUAL</a:t>
            </a:r>
          </a:p>
          <a:p>
            <a:pPr lvl="0"/>
            <a:r>
              <a:rPr lang="en-US" dirty="0"/>
              <a:t>INFORMATION</a:t>
            </a:r>
          </a:p>
          <a:p>
            <a:pPr lvl="0"/>
            <a:r>
              <a:rPr lang="en-US" dirty="0"/>
              <a:t>REPORT</a:t>
            </a:r>
            <a:endParaRPr lang="en-ZA" dirty="0"/>
          </a:p>
        </p:txBody>
      </p:sp>
      <p:sp>
        <p:nvSpPr>
          <p:cNvPr id="13" name="Sub-Header">
            <a:extLst>
              <a:ext uri="{FF2B5EF4-FFF2-40B4-BE49-F238E27FC236}">
                <a16:creationId xmlns:a16="http://schemas.microsoft.com/office/drawing/2014/main" id="{E4D691FE-99E1-4ADF-A114-9BE35437FC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162" y="4462846"/>
            <a:ext cx="8352871" cy="755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your desired text here. This is a sample text. Insert your desired text here. Insert your desired text here. This is a sample text.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14120-5E15-458D-A864-3BC503C57DEE}"/>
              </a:ext>
            </a:extLst>
          </p:cNvPr>
          <p:cNvSpPr txBox="1"/>
          <p:nvPr userDrawn="1"/>
        </p:nvSpPr>
        <p:spPr>
          <a:xfrm>
            <a:off x="543997" y="5926286"/>
            <a:ext cx="299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D5E12"/>
                </a:solidFill>
              </a:rPr>
              <a:t>Develop and Grow</a:t>
            </a:r>
            <a:endParaRPr lang="en-ZA" sz="2400" b="1" dirty="0">
              <a:solidFill>
                <a:srgbClr val="DD5E12"/>
              </a:solidFill>
            </a:endParaRPr>
          </a:p>
        </p:txBody>
      </p:sp>
      <p:pic>
        <p:nvPicPr>
          <p:cNvPr id="16" name="Full Logo Name">
            <a:extLst>
              <a:ext uri="{FF2B5EF4-FFF2-40B4-BE49-F238E27FC236}">
                <a16:creationId xmlns:a16="http://schemas.microsoft.com/office/drawing/2014/main" id="{19CF0368-C389-4382-9051-88EB20AAD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115" y="398620"/>
            <a:ext cx="3097383" cy="1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B66271D7-2CFA-41FF-A853-A0C8B0D6C02E}"/>
              </a:ext>
            </a:extLst>
          </p:cNvPr>
          <p:cNvSpPr/>
          <p:nvPr userDrawn="1"/>
        </p:nvSpPr>
        <p:spPr>
          <a:xfrm rot="10800000" flipH="1">
            <a:off x="2" y="1"/>
            <a:ext cx="1087991" cy="964735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5" y="96000"/>
            <a:ext cx="662343" cy="772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0" y="213268"/>
            <a:ext cx="3097383" cy="175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5D1C26-02AB-4603-96AE-C4D676FF1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40524" b="37228"/>
          <a:stretch/>
        </p:blipFill>
        <p:spPr>
          <a:xfrm>
            <a:off x="0" y="6488669"/>
            <a:ext cx="12204357" cy="369332"/>
          </a:xfrm>
          <a:prstGeom prst="rect">
            <a:avLst/>
          </a:prstGeom>
        </p:spPr>
      </p:pic>
      <p:sp>
        <p:nvSpPr>
          <p:cNvPr id="6" name="Body Copy Holder">
            <a:extLst>
              <a:ext uri="{FF2B5EF4-FFF2-40B4-BE49-F238E27FC236}">
                <a16:creationId xmlns:a16="http://schemas.microsoft.com/office/drawing/2014/main" id="{F841E871-D4A8-4828-BE8C-D830AD2A2D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365" y="2635353"/>
            <a:ext cx="5326745" cy="31839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7" name="Master Header">
            <a:extLst>
              <a:ext uri="{FF2B5EF4-FFF2-40B4-BE49-F238E27FC236}">
                <a16:creationId xmlns:a16="http://schemas.microsoft.com/office/drawing/2014/main" id="{9ED196E7-334B-4F27-98BC-E529FCAED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331" y="1060736"/>
            <a:ext cx="4916487" cy="70628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Corporate Profile</a:t>
            </a:r>
            <a:endParaRPr lang="en-ZA" dirty="0"/>
          </a:p>
        </p:txBody>
      </p:sp>
      <p:sp>
        <p:nvSpPr>
          <p:cNvPr id="9" name="Body Copy Holder">
            <a:extLst>
              <a:ext uri="{FF2B5EF4-FFF2-40B4-BE49-F238E27FC236}">
                <a16:creationId xmlns:a16="http://schemas.microsoft.com/office/drawing/2014/main" id="{01E5672E-6F40-4109-B911-D2B60A675E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3689" y="2627807"/>
            <a:ext cx="5326745" cy="3202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6293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0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>
          <p15:clr>
            <a:srgbClr val="F26B43"/>
          </p15:clr>
        </p15:guide>
        <p15:guide id="4" pos="7680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pos="665">
          <p15:clr>
            <a:srgbClr val="F26B43"/>
          </p15:clr>
        </p15:guide>
        <p15:guide id="8" pos="70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B96A8E-BBF4-A146-66A6-E5BE78F2D9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BE40D-36AA-E3A7-E5F5-52705259F6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An orange cover with text and people&#10;&#10;AI-generated content may be incorrect.">
            <a:extLst>
              <a:ext uri="{FF2B5EF4-FFF2-40B4-BE49-F238E27FC236}">
                <a16:creationId xmlns:a16="http://schemas.microsoft.com/office/drawing/2014/main" id="{CFF4F0ED-9EA2-61CA-8408-D674B999D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6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B1C430-A2BE-3E01-2A6E-FA2F4CED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AUDIT ROADMAP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2C62E8-C508-4E12-395D-F36EAF283E14}"/>
              </a:ext>
            </a:extLst>
          </p:cNvPr>
          <p:cNvGrpSpPr/>
          <p:nvPr/>
        </p:nvGrpSpPr>
        <p:grpSpPr>
          <a:xfrm>
            <a:off x="1434583" y="2102426"/>
            <a:ext cx="9249459" cy="3607533"/>
            <a:chOff x="599672" y="1790807"/>
            <a:chExt cx="6514809" cy="3607533"/>
          </a:xfrm>
        </p:grpSpPr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54686830-D928-3FBC-29F2-C7AE5E9AF00E}"/>
                </a:ext>
              </a:extLst>
            </p:cNvPr>
            <p:cNvSpPr/>
            <p:nvPr/>
          </p:nvSpPr>
          <p:spPr>
            <a:xfrm rot="5400000">
              <a:off x="-185614" y="2576093"/>
              <a:ext cx="3607533" cy="2036962"/>
            </a:xfrm>
            <a:prstGeom prst="trapezoid">
              <a:avLst>
                <a:gd name="adj" fmla="val 16179"/>
              </a:avLst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39" hangingPunct="0"/>
              <a:endParaRPr lang="en-GB" sz="600" kern="0" cap="all" dirty="0">
                <a:solidFill>
                  <a:prstClr val="white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1DB900D8-A075-50D1-3255-F3B562CC35BA}"/>
                </a:ext>
              </a:extLst>
            </p:cNvPr>
            <p:cNvSpPr/>
            <p:nvPr/>
          </p:nvSpPr>
          <p:spPr>
            <a:xfrm rot="16200000" flipH="1">
              <a:off x="1996375" y="2576093"/>
              <a:ext cx="3607533" cy="2036962"/>
            </a:xfrm>
            <a:prstGeom prst="trapezoid">
              <a:avLst>
                <a:gd name="adj" fmla="val 16179"/>
              </a:avLst>
            </a:prstGeom>
            <a:ln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39" hangingPunct="0"/>
              <a:endParaRPr lang="en-GB" sz="600" kern="0" cap="all" dirty="0">
                <a:solidFill>
                  <a:prstClr val="white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92012668-BB77-0515-1E09-B10F00D29C22}"/>
                </a:ext>
              </a:extLst>
            </p:cNvPr>
            <p:cNvSpPr/>
            <p:nvPr/>
          </p:nvSpPr>
          <p:spPr>
            <a:xfrm rot="5400000">
              <a:off x="4292234" y="2576093"/>
              <a:ext cx="3607532" cy="2036962"/>
            </a:xfrm>
            <a:prstGeom prst="trapezoid">
              <a:avLst>
                <a:gd name="adj" fmla="val 16179"/>
              </a:avLst>
            </a:prstGeom>
            <a:ln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39" hangingPunct="0"/>
              <a:endParaRPr lang="en-GB" sz="600" kern="0" cap="all" dirty="0">
                <a:solidFill>
                  <a:prstClr val="white"/>
                </a:solidFill>
                <a:latin typeface="Arial" panose="020B0604020202020204"/>
                <a:sym typeface="Montserrat Regular"/>
              </a:endParaRPr>
            </a:p>
          </p:txBody>
        </p:sp>
        <p:pic>
          <p:nvPicPr>
            <p:cNvPr id="24" name="Graphic 23" descr="Gears">
              <a:extLst>
                <a:ext uri="{FF2B5EF4-FFF2-40B4-BE49-F238E27FC236}">
                  <a16:creationId xmlns:a16="http://schemas.microsoft.com/office/drawing/2014/main" id="{B613530D-F66C-7BA5-4616-F28344B4B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62627" y="2282387"/>
              <a:ext cx="545094" cy="685668"/>
            </a:xfrm>
            <a:prstGeom prst="rect">
              <a:avLst/>
            </a:prstGeom>
          </p:spPr>
        </p:pic>
        <p:pic>
          <p:nvPicPr>
            <p:cNvPr id="25" name="Graphic 24" descr="Stopwatch">
              <a:extLst>
                <a:ext uri="{FF2B5EF4-FFF2-40B4-BE49-F238E27FC236}">
                  <a16:creationId xmlns:a16="http://schemas.microsoft.com/office/drawing/2014/main" id="{1D765936-895F-5DBC-7F77-02D08F5F3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40817" y="2282387"/>
              <a:ext cx="482211" cy="618434"/>
            </a:xfrm>
            <a:prstGeom prst="rect">
              <a:avLst/>
            </a:prstGeom>
          </p:spPr>
        </p:pic>
        <p:pic>
          <p:nvPicPr>
            <p:cNvPr id="26" name="Graphic 25" descr="Research">
              <a:extLst>
                <a:ext uri="{FF2B5EF4-FFF2-40B4-BE49-F238E27FC236}">
                  <a16:creationId xmlns:a16="http://schemas.microsoft.com/office/drawing/2014/main" id="{80D10E19-7E89-DD7E-6C75-A861188A7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16221" y="2177480"/>
              <a:ext cx="550922" cy="723341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6826D17-64FF-35AB-64A3-F2CEE8A50DD4}"/>
                </a:ext>
              </a:extLst>
            </p:cNvPr>
            <p:cNvGrpSpPr/>
            <p:nvPr/>
          </p:nvGrpSpPr>
          <p:grpSpPr>
            <a:xfrm>
              <a:off x="744698" y="3116704"/>
              <a:ext cx="6224756" cy="1969770"/>
              <a:chOff x="744699" y="3116704"/>
              <a:chExt cx="6224756" cy="196977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980AA21-7F54-1D77-F5AE-01418C9E91FF}"/>
                  </a:ext>
                </a:extLst>
              </p:cNvPr>
              <p:cNvGrpSpPr/>
              <p:nvPr/>
            </p:nvGrpSpPr>
            <p:grpSpPr>
              <a:xfrm>
                <a:off x="744699" y="3116704"/>
                <a:ext cx="1746908" cy="1538883"/>
                <a:chOff x="744697" y="3059668"/>
                <a:chExt cx="1746908" cy="1538883"/>
              </a:xfrm>
              <a:scene3d>
                <a:camera prst="obliqueBottomRight"/>
                <a:lightRig rig="threePt" dir="t"/>
              </a:scene3d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2964C1B-FE7B-4477-130C-BF431AC326DB}"/>
                    </a:ext>
                  </a:extLst>
                </p:cNvPr>
                <p:cNvSpPr/>
                <p:nvPr/>
              </p:nvSpPr>
              <p:spPr>
                <a:xfrm>
                  <a:off x="744698" y="3429000"/>
                  <a:ext cx="1746907" cy="1169551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285744" indent="-285744" defTabSz="1219139" hangingPunct="0">
                    <a:buFont typeface="Arial" panose="020B0604020202020204" pitchFamily="34" charset="0"/>
                    <a:buChar char="•"/>
                  </a:pPr>
                  <a:r>
                    <a:rPr lang="en-US" sz="1400" kern="0" cap="all" dirty="0">
                      <a:solidFill>
                        <a:srgbClr val="98A1AC"/>
                      </a:solidFill>
                      <a:latin typeface="Arial" panose="020B0604020202020204"/>
                      <a:ea typeface="Calibri" panose="020F0502020204030204" pitchFamily="34" charset="0"/>
                      <a:cs typeface="Times New Roman" panose="02020603050405020304" pitchFamily="18" charset="0"/>
                      <a:sym typeface="Montserrat Regular"/>
                    </a:rPr>
                    <a:t>Assessment by Accounting Firm</a:t>
                  </a:r>
                </a:p>
                <a:p>
                  <a:pPr marL="285744" indent="-285744" defTabSz="1219139" hangingPunct="0">
                    <a:buFont typeface="Arial" panose="020B0604020202020204" pitchFamily="34" charset="0"/>
                    <a:buChar char="•"/>
                  </a:pPr>
                  <a:r>
                    <a:rPr lang="en-US" sz="1400" kern="0" cap="all" dirty="0">
                      <a:solidFill>
                        <a:srgbClr val="98A1AC"/>
                      </a:solidFill>
                      <a:latin typeface="Arial" panose="020B0604020202020204"/>
                      <a:ea typeface="Calibri" panose="020F0502020204030204" pitchFamily="34" charset="0"/>
                      <a:cs typeface="Times New Roman" panose="02020603050405020304" pitchFamily="18" charset="0"/>
                      <a:sym typeface="Montserrat Regular"/>
                    </a:rPr>
                    <a:t>Closure by Legal Firm</a:t>
                  </a:r>
                </a:p>
                <a:p>
                  <a:pPr marL="285744" indent="-285744" defTabSz="1219139" hangingPunct="0">
                    <a:buFont typeface="Arial" panose="020B0604020202020204" pitchFamily="34" charset="0"/>
                    <a:buChar char="•"/>
                  </a:pPr>
                  <a:r>
                    <a:rPr lang="en-US" sz="1400" kern="0" cap="all" dirty="0">
                      <a:solidFill>
                        <a:srgbClr val="98A1AC"/>
                      </a:solidFill>
                      <a:latin typeface="Arial" panose="020B0604020202020204"/>
                      <a:ea typeface="Calibri" panose="020F0502020204030204" pitchFamily="34" charset="0"/>
                      <a:cs typeface="Times New Roman" panose="02020603050405020304" pitchFamily="18" charset="0"/>
                      <a:sym typeface="Montserrat Regular"/>
                    </a:rPr>
                    <a:t>Interim Audit</a:t>
                  </a:r>
                  <a:endParaRPr lang="en-IN" sz="1600" kern="0" cap="all" dirty="0">
                    <a:solidFill>
                      <a:srgbClr val="98A1AC"/>
                    </a:solidFill>
                    <a:latin typeface="Arial" panose="020B0604020202020204"/>
                    <a:sym typeface="Montserrat Regular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DE4E8B-D8AB-9322-0EB9-73281EE35D84}"/>
                    </a:ext>
                  </a:extLst>
                </p:cNvPr>
                <p:cNvSpPr/>
                <p:nvPr/>
              </p:nvSpPr>
              <p:spPr>
                <a:xfrm>
                  <a:off x="744697" y="3059668"/>
                  <a:ext cx="1746907" cy="33855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 defTabSz="1219139" hangingPunct="0"/>
                  <a:r>
                    <a:rPr lang="en-US" sz="1600" b="1" kern="0" cap="all" dirty="0">
                      <a:solidFill>
                        <a:srgbClr val="98A1AC"/>
                      </a:solidFill>
                      <a:latin typeface="Arial" panose="020B0604020202020204"/>
                      <a:ea typeface="Calibri" panose="020F0502020204030204" pitchFamily="34" charset="0"/>
                      <a:cs typeface="Times New Roman" panose="02020603050405020304" pitchFamily="18" charset="0"/>
                      <a:sym typeface="Montserrat Regular"/>
                    </a:rPr>
                    <a:t>Commitments</a:t>
                  </a:r>
                  <a:endParaRPr lang="en-IN" sz="1600" b="1" kern="0" cap="all" dirty="0">
                    <a:solidFill>
                      <a:srgbClr val="98A1AC"/>
                    </a:solidFill>
                    <a:latin typeface="Arial" panose="020B0604020202020204"/>
                    <a:sym typeface="Montserrat Regular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A705814-1960-524B-7CCF-AB2BA6FC04D5}"/>
                  </a:ext>
                </a:extLst>
              </p:cNvPr>
              <p:cNvGrpSpPr/>
              <p:nvPr/>
            </p:nvGrpSpPr>
            <p:grpSpPr>
              <a:xfrm>
                <a:off x="2976581" y="3116704"/>
                <a:ext cx="1746908" cy="1969770"/>
                <a:chOff x="744697" y="3059668"/>
                <a:chExt cx="1746908" cy="1969770"/>
              </a:xfrm>
              <a:scene3d>
                <a:camera prst="obliqueBottomRight"/>
                <a:lightRig rig="threePt" dir="t"/>
              </a:scene3d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621E2FC-74E7-3EE8-C647-7DCC90D4A27F}"/>
                    </a:ext>
                  </a:extLst>
                </p:cNvPr>
                <p:cNvSpPr/>
                <p:nvPr/>
              </p:nvSpPr>
              <p:spPr>
                <a:xfrm>
                  <a:off x="744698" y="3429000"/>
                  <a:ext cx="1746907" cy="1600438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285744" indent="-285744" defTabSz="1219139" hangingPunct="0">
                    <a:buFont typeface="Arial" panose="020B0604020202020204" pitchFamily="34" charset="0"/>
                    <a:buChar char="•"/>
                  </a:pPr>
                  <a:r>
                    <a:rPr lang="en-US" sz="1400" kern="0" cap="all" dirty="0">
                      <a:solidFill>
                        <a:srgbClr val="98A1AC"/>
                      </a:solidFill>
                      <a:latin typeface="Arial" panose="020B0604020202020204"/>
                      <a:cs typeface="Times New Roman" panose="02020603050405020304" pitchFamily="18" charset="0"/>
                      <a:sym typeface="Montserrat Regular"/>
                    </a:rPr>
                    <a:t>Reconciliations and closure with intermediaries</a:t>
                  </a:r>
                </a:p>
                <a:p>
                  <a:pPr marL="285744" indent="-285744" defTabSz="1219139" hangingPunct="0">
                    <a:buFont typeface="Arial" panose="020B0604020202020204" pitchFamily="34" charset="0"/>
                    <a:buChar char="•"/>
                  </a:pPr>
                  <a:r>
                    <a:rPr lang="en-US" sz="1400" kern="0" cap="all" dirty="0">
                      <a:solidFill>
                        <a:srgbClr val="98A1AC"/>
                      </a:solidFill>
                      <a:latin typeface="Arial" panose="020B0604020202020204"/>
                      <a:cs typeface="Times New Roman" panose="02020603050405020304" pitchFamily="18" charset="0"/>
                      <a:sym typeface="Montserrat Regular"/>
                    </a:rPr>
                    <a:t>Direct dealing with institutions</a:t>
                  </a:r>
                </a:p>
                <a:p>
                  <a:pPr marL="285744" indent="-285744" defTabSz="1219139" hangingPunct="0">
                    <a:buFont typeface="Arial" panose="020B0604020202020204" pitchFamily="34" charset="0"/>
                    <a:buChar char="•"/>
                  </a:pPr>
                  <a:r>
                    <a:rPr lang="en-IN" sz="1400" kern="0" cap="all" dirty="0">
                      <a:solidFill>
                        <a:srgbClr val="98A1AC"/>
                      </a:solidFill>
                      <a:latin typeface="Arial" panose="020B0604020202020204"/>
                      <a:cs typeface="Times New Roman" panose="02020603050405020304" pitchFamily="18" charset="0"/>
                      <a:sym typeface="Montserrat Regular"/>
                    </a:rPr>
                    <a:t>Reclassify to accruals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4230FFD-6EF6-88C3-2A94-6F9764D6111E}"/>
                    </a:ext>
                  </a:extLst>
                </p:cNvPr>
                <p:cNvSpPr/>
                <p:nvPr/>
              </p:nvSpPr>
              <p:spPr>
                <a:xfrm>
                  <a:off x="744697" y="3059668"/>
                  <a:ext cx="1746907" cy="33855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defTabSz="1219139" hangingPunct="0"/>
                  <a:r>
                    <a:rPr lang="en-US" sz="1600" b="1" kern="0" cap="all" dirty="0">
                      <a:solidFill>
                        <a:srgbClr val="98A1AC"/>
                      </a:solidFill>
                      <a:latin typeface="Arial" panose="020B0604020202020204"/>
                      <a:cs typeface="Times New Roman" panose="02020603050405020304" pitchFamily="18" charset="0"/>
                      <a:sym typeface="Montserrat Regular"/>
                    </a:rPr>
                    <a:t>Bursary Provision</a:t>
                  </a:r>
                  <a:endParaRPr lang="en-IN" sz="1600" b="1" kern="0" cap="all" dirty="0">
                    <a:solidFill>
                      <a:srgbClr val="98A1AC"/>
                    </a:solidFill>
                    <a:latin typeface="Arial" panose="020B0604020202020204"/>
                    <a:cs typeface="Times New Roman" panose="02020603050405020304" pitchFamily="18" charset="0"/>
                    <a:sym typeface="Montserrat Regular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EEFC50D-84F5-E079-F8A6-A9D29FEDB7D8}"/>
                  </a:ext>
                </a:extLst>
              </p:cNvPr>
              <p:cNvGrpSpPr/>
              <p:nvPr/>
            </p:nvGrpSpPr>
            <p:grpSpPr>
              <a:xfrm>
                <a:off x="5222547" y="3116704"/>
                <a:ext cx="1746908" cy="1538883"/>
                <a:chOff x="744697" y="3059668"/>
                <a:chExt cx="1746908" cy="1538883"/>
              </a:xfrm>
              <a:scene3d>
                <a:camera prst="obliqueBottomRight"/>
                <a:lightRig rig="threePt" dir="t"/>
              </a:scene3d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D16EAEB-36C6-A4FC-A335-5C70EBCF7911}"/>
                    </a:ext>
                  </a:extLst>
                </p:cNvPr>
                <p:cNvSpPr/>
                <p:nvPr/>
              </p:nvSpPr>
              <p:spPr>
                <a:xfrm>
                  <a:off x="744698" y="3429000"/>
                  <a:ext cx="1746907" cy="1169551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285744" indent="-285744" defTabSz="1219139" hangingPunct="0">
                    <a:buFont typeface="Arial" panose="020B0604020202020204" pitchFamily="34" charset="0"/>
                    <a:buChar char="•"/>
                  </a:pPr>
                  <a:r>
                    <a:rPr lang="en-US" sz="1400" kern="0" cap="all" dirty="0">
                      <a:solidFill>
                        <a:srgbClr val="98A1AC"/>
                      </a:solidFill>
                      <a:latin typeface="Arial" panose="020B0604020202020204"/>
                      <a:cs typeface="Times New Roman" panose="02020603050405020304" pitchFamily="18" charset="0"/>
                      <a:sym typeface="Montserrat Regular"/>
                    </a:rPr>
                    <a:t>Additional reviews</a:t>
                  </a:r>
                </a:p>
                <a:p>
                  <a:pPr marL="285744" indent="-285744" defTabSz="1219139" hangingPunct="0">
                    <a:buFont typeface="Arial" panose="020B0604020202020204" pitchFamily="34" charset="0"/>
                    <a:buChar char="•"/>
                  </a:pPr>
                  <a:r>
                    <a:rPr lang="en-US" sz="1400" kern="0" cap="all" dirty="0">
                      <a:solidFill>
                        <a:srgbClr val="98A1AC"/>
                      </a:solidFill>
                      <a:latin typeface="Arial" panose="020B0604020202020204"/>
                      <a:cs typeface="Times New Roman" panose="02020603050405020304" pitchFamily="18" charset="0"/>
                      <a:sym typeface="Montserrat Regular"/>
                    </a:rPr>
                    <a:t>Adherence to timelines</a:t>
                  </a:r>
                </a:p>
                <a:p>
                  <a:pPr marL="285744" indent="-285744" defTabSz="1219139" hangingPunct="0">
                    <a:buFont typeface="Arial" panose="020B0604020202020204" pitchFamily="34" charset="0"/>
                    <a:buChar char="•"/>
                  </a:pPr>
                  <a:r>
                    <a:rPr lang="en-US" sz="1400" kern="0" cap="all" dirty="0">
                      <a:solidFill>
                        <a:srgbClr val="98A1AC"/>
                      </a:solidFill>
                      <a:latin typeface="Arial" panose="020B0604020202020204"/>
                      <a:cs typeface="Times New Roman" panose="02020603050405020304" pitchFamily="18" charset="0"/>
                      <a:sym typeface="Montserrat Regular"/>
                    </a:rPr>
                    <a:t>GRAP compliance </a:t>
                  </a:r>
                </a:p>
                <a:p>
                  <a:pPr marL="285744" indent="-285744" defTabSz="1219139" hangingPunct="0">
                    <a:buFont typeface="Arial" panose="020B0604020202020204" pitchFamily="34" charset="0"/>
                    <a:buChar char="•"/>
                  </a:pPr>
                  <a:endParaRPr lang="en-IN" sz="1400" kern="0" cap="all" dirty="0">
                    <a:solidFill>
                      <a:srgbClr val="98A1AC"/>
                    </a:solidFill>
                    <a:latin typeface="Arial" panose="020B0604020202020204"/>
                    <a:cs typeface="Times New Roman" panose="02020603050405020304" pitchFamily="18" charset="0"/>
                    <a:sym typeface="Montserrat Regular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A8DEA0D-F32B-DCF0-8875-270AA32449B8}"/>
                    </a:ext>
                  </a:extLst>
                </p:cNvPr>
                <p:cNvSpPr/>
                <p:nvPr/>
              </p:nvSpPr>
              <p:spPr>
                <a:xfrm>
                  <a:off x="744697" y="3059668"/>
                  <a:ext cx="1746907" cy="584775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 defTabSz="1219139" hangingPunct="0"/>
                  <a:r>
                    <a:rPr lang="en-US" sz="1600" b="1" kern="0" cap="all" dirty="0">
                      <a:solidFill>
                        <a:srgbClr val="98A1AC"/>
                      </a:solidFill>
                      <a:latin typeface="Arial" panose="020B0604020202020204"/>
                      <a:cs typeface="Times New Roman" panose="02020603050405020304" pitchFamily="18" charset="0"/>
                      <a:sym typeface="Montserrat Regular"/>
                    </a:rPr>
                    <a:t>Financial statements</a:t>
                  </a:r>
                  <a:endParaRPr lang="en-IN" sz="1600" b="1" kern="0" cap="all" dirty="0">
                    <a:solidFill>
                      <a:srgbClr val="98A1AC"/>
                    </a:solidFill>
                    <a:latin typeface="Arial" panose="020B0604020202020204"/>
                    <a:cs typeface="Times New Roman" panose="02020603050405020304" pitchFamily="18" charset="0"/>
                    <a:sym typeface="Montserrat Regular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9892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A5F2A4-F668-C4ED-B141-DF5B9E1DBF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1702" y="2911295"/>
            <a:ext cx="4916487" cy="1713543"/>
          </a:xfrm>
        </p:spPr>
        <p:txBody>
          <a:bodyPr/>
          <a:lstStyle/>
          <a:p>
            <a:r>
              <a:rPr lang="en-US" dirty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901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range cover with text and images&#10;&#10;AI-generated content may be incorrect.">
            <a:extLst>
              <a:ext uri="{FF2B5EF4-FFF2-40B4-BE49-F238E27FC236}">
                <a16:creationId xmlns:a16="http://schemas.microsoft.com/office/drawing/2014/main" id="{7576D39E-9B97-BEB9-A4B1-170BFDFB2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6"/>
          <a:stretch>
            <a:fillRect/>
          </a:stretch>
        </p:blipFill>
        <p:spPr>
          <a:xfrm>
            <a:off x="21" y="-202132"/>
            <a:ext cx="12191980" cy="7060131"/>
          </a:xfrm>
          <a:prstGeom prst="rect">
            <a:avLst/>
          </a:prstGeom>
        </p:spPr>
      </p:pic>
      <p:sp>
        <p:nvSpPr>
          <p:cNvPr id="4" name="Header">
            <a:extLst>
              <a:ext uri="{FF2B5EF4-FFF2-40B4-BE49-F238E27FC236}">
                <a16:creationId xmlns:a16="http://schemas.microsoft.com/office/drawing/2014/main" id="{845E0D5B-9824-4BE9-E1B5-38A549A349EE}"/>
              </a:ext>
            </a:extLst>
          </p:cNvPr>
          <p:cNvSpPr txBox="1"/>
          <p:nvPr/>
        </p:nvSpPr>
        <p:spPr>
          <a:xfrm>
            <a:off x="1653729" y="3429002"/>
            <a:ext cx="88845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 hangingPunct="0"/>
            <a:r>
              <a:rPr lang="en-US" sz="5000" b="1" kern="0" cap="all" dirty="0">
                <a:solidFill>
                  <a:srgbClr val="F9EAE7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2024/25 ANNUAL FINANCIAL STATEMENTS</a:t>
            </a:r>
          </a:p>
        </p:txBody>
      </p:sp>
      <p:sp>
        <p:nvSpPr>
          <p:cNvPr id="5" name="Header">
            <a:extLst>
              <a:ext uri="{FF2B5EF4-FFF2-40B4-BE49-F238E27FC236}">
                <a16:creationId xmlns:a16="http://schemas.microsoft.com/office/drawing/2014/main" id="{75BD6862-12D0-79DB-FD2D-64D3DAC021B9}"/>
              </a:ext>
            </a:extLst>
          </p:cNvPr>
          <p:cNvSpPr txBox="1"/>
          <p:nvPr/>
        </p:nvSpPr>
        <p:spPr>
          <a:xfrm>
            <a:off x="1653729" y="5373957"/>
            <a:ext cx="8884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 hangingPunct="0"/>
            <a:r>
              <a:rPr lang="en-US" sz="2400" b="1" kern="0" cap="all" dirty="0">
                <a:solidFill>
                  <a:srgbClr val="F9EAE7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CHIEF FINANCIAL OFFICER – TSHEOLA MATSEBE</a:t>
            </a:r>
          </a:p>
        </p:txBody>
      </p:sp>
    </p:spTree>
    <p:extLst>
      <p:ext uri="{BB962C8B-B14F-4D97-AF65-F5344CB8AC3E}">
        <p14:creationId xmlns:p14="http://schemas.microsoft.com/office/powerpoint/2010/main" val="209342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B4756-C5E0-AA23-1489-CED24F837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72">
            <a:extLst>
              <a:ext uri="{FF2B5EF4-FFF2-40B4-BE49-F238E27FC236}">
                <a16:creationId xmlns:a16="http://schemas.microsoft.com/office/drawing/2014/main" id="{57F72251-8F6D-5A8D-7496-0A53D5207130}"/>
              </a:ext>
            </a:extLst>
          </p:cNvPr>
          <p:cNvSpPr txBox="1"/>
          <p:nvPr/>
        </p:nvSpPr>
        <p:spPr>
          <a:xfrm>
            <a:off x="4594514" y="3838750"/>
            <a:ext cx="1046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39" hangingPunct="0"/>
            <a:r>
              <a:rPr lang="en-US" sz="1600" b="1" kern="0" cap="all" dirty="0">
                <a:solidFill>
                  <a:prstClr val="white"/>
                </a:solidFill>
                <a:latin typeface="Arial" panose="020B0604020202020204"/>
                <a:sym typeface="Montserrat Regular"/>
              </a:rPr>
              <a:t>R3,4 B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ADFE562-8D6A-05E6-10D8-9A3314162094}"/>
              </a:ext>
            </a:extLst>
          </p:cNvPr>
          <p:cNvSpPr txBox="1"/>
          <p:nvPr/>
        </p:nvSpPr>
        <p:spPr>
          <a:xfrm>
            <a:off x="7420228" y="4506804"/>
            <a:ext cx="1046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39" hangingPunct="0"/>
            <a:r>
              <a:rPr lang="en-US" sz="1600" b="1" kern="0" cap="all" dirty="0">
                <a:solidFill>
                  <a:prstClr val="white"/>
                </a:solidFill>
                <a:latin typeface="Georgia Pro Cond" panose="02040506050405020303" pitchFamily="18" charset="0"/>
                <a:sym typeface="Montserrat Regular"/>
              </a:rPr>
              <a:t>R2 B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C9902FA-55DD-39FB-896A-7AD006A7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865" y="1217127"/>
            <a:ext cx="9322835" cy="575403"/>
          </a:xfrm>
        </p:spPr>
        <p:txBody>
          <a:bodyPr/>
          <a:lstStyle/>
          <a:p>
            <a:pPr algn="l"/>
            <a:r>
              <a:rPr lang="en-U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AGENDA</a:t>
            </a:r>
            <a:endParaRPr lang="en-US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A4D106-B62C-8AC9-465E-B4C36298E3FC}"/>
              </a:ext>
            </a:extLst>
          </p:cNvPr>
          <p:cNvGrpSpPr/>
          <p:nvPr/>
        </p:nvGrpSpPr>
        <p:grpSpPr>
          <a:xfrm>
            <a:off x="1046918" y="2031485"/>
            <a:ext cx="10141845" cy="4431367"/>
            <a:chOff x="1025085" y="1711101"/>
            <a:chExt cx="10141845" cy="443136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C974D5-0606-C153-319C-68505B8C74BA}"/>
                </a:ext>
              </a:extLst>
            </p:cNvPr>
            <p:cNvGrpSpPr/>
            <p:nvPr/>
          </p:nvGrpSpPr>
          <p:grpSpPr>
            <a:xfrm>
              <a:off x="1025085" y="1711101"/>
              <a:ext cx="10141845" cy="4431366"/>
              <a:chOff x="1025085" y="1711101"/>
              <a:chExt cx="10141845" cy="4431366"/>
            </a:xfrm>
          </p:grpSpPr>
          <p:grpSp>
            <p:nvGrpSpPr>
              <p:cNvPr id="37" name="Google Shape;1172;p37">
                <a:extLst>
                  <a:ext uri="{FF2B5EF4-FFF2-40B4-BE49-F238E27FC236}">
                    <a16:creationId xmlns:a16="http://schemas.microsoft.com/office/drawing/2014/main" id="{4D1B0D4E-132D-DAAE-18DD-B3395F57F64D}"/>
                  </a:ext>
                </a:extLst>
              </p:cNvPr>
              <p:cNvGrpSpPr/>
              <p:nvPr/>
            </p:nvGrpSpPr>
            <p:grpSpPr>
              <a:xfrm>
                <a:off x="1025085" y="1711101"/>
                <a:ext cx="2946534" cy="2099633"/>
                <a:chOff x="768813" y="1283325"/>
                <a:chExt cx="2209900" cy="1574725"/>
              </a:xfrm>
            </p:grpSpPr>
            <p:sp>
              <p:nvSpPr>
                <p:cNvPr id="59" name="Google Shape;1173;p37">
                  <a:extLst>
                    <a:ext uri="{FF2B5EF4-FFF2-40B4-BE49-F238E27FC236}">
                      <a16:creationId xmlns:a16="http://schemas.microsoft.com/office/drawing/2014/main" id="{4A9AA85B-FEC3-5844-9235-AB59C2A53329}"/>
                    </a:ext>
                  </a:extLst>
                </p:cNvPr>
                <p:cNvSpPr/>
                <p:nvPr/>
              </p:nvSpPr>
              <p:spPr>
                <a:xfrm>
                  <a:off x="768813" y="1706650"/>
                  <a:ext cx="2087700" cy="1151400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39" hangingPunct="0"/>
                  <a:endParaRPr sz="2400" kern="0" cap="all">
                    <a:solidFill>
                      <a:srgbClr val="98A1A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tserrat Regular"/>
                  </a:endParaRPr>
                </a:p>
              </p:txBody>
            </p:sp>
            <p:sp>
              <p:nvSpPr>
                <p:cNvPr id="60" name="Google Shape;1174;p37">
                  <a:extLst>
                    <a:ext uri="{FF2B5EF4-FFF2-40B4-BE49-F238E27FC236}">
                      <a16:creationId xmlns:a16="http://schemas.microsoft.com/office/drawing/2014/main" id="{03D035C1-FF55-5661-F471-62AB102A0B08}"/>
                    </a:ext>
                  </a:extLst>
                </p:cNvPr>
                <p:cNvSpPr/>
                <p:nvPr/>
              </p:nvSpPr>
              <p:spPr>
                <a:xfrm>
                  <a:off x="2210512" y="1283325"/>
                  <a:ext cx="768201" cy="861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3" h="41560" extrusionOk="0">
                      <a:moveTo>
                        <a:pt x="18527" y="0"/>
                      </a:moveTo>
                      <a:cubicBezTo>
                        <a:pt x="17848" y="0"/>
                        <a:pt x="17170" y="176"/>
                        <a:pt x="16562" y="527"/>
                      </a:cubicBezTo>
                      <a:lnTo>
                        <a:pt x="1965" y="8945"/>
                      </a:lnTo>
                      <a:cubicBezTo>
                        <a:pt x="751" y="9647"/>
                        <a:pt x="1" y="10945"/>
                        <a:pt x="1" y="12350"/>
                      </a:cubicBezTo>
                      <a:lnTo>
                        <a:pt x="1" y="29209"/>
                      </a:lnTo>
                      <a:cubicBezTo>
                        <a:pt x="1" y="30602"/>
                        <a:pt x="751" y="31900"/>
                        <a:pt x="1965" y="32603"/>
                      </a:cubicBezTo>
                      <a:lnTo>
                        <a:pt x="16562" y="41032"/>
                      </a:lnTo>
                      <a:cubicBezTo>
                        <a:pt x="17170" y="41383"/>
                        <a:pt x="17848" y="41559"/>
                        <a:pt x="18527" y="41559"/>
                      </a:cubicBezTo>
                      <a:cubicBezTo>
                        <a:pt x="19206" y="41559"/>
                        <a:pt x="19884" y="41383"/>
                        <a:pt x="20492" y="41032"/>
                      </a:cubicBezTo>
                      <a:lnTo>
                        <a:pt x="35089" y="32603"/>
                      </a:lnTo>
                      <a:cubicBezTo>
                        <a:pt x="36303" y="31900"/>
                        <a:pt x="37053" y="30602"/>
                        <a:pt x="37053" y="29209"/>
                      </a:cubicBezTo>
                      <a:lnTo>
                        <a:pt x="37053" y="12350"/>
                      </a:lnTo>
                      <a:cubicBezTo>
                        <a:pt x="37053" y="10945"/>
                        <a:pt x="36303" y="9647"/>
                        <a:pt x="35089" y="8945"/>
                      </a:cubicBezTo>
                      <a:lnTo>
                        <a:pt x="20492" y="527"/>
                      </a:lnTo>
                      <a:cubicBezTo>
                        <a:pt x="19884" y="176"/>
                        <a:pt x="19206" y="0"/>
                        <a:pt x="1852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39" hangingPunct="0"/>
                  <a:endParaRPr sz="2400" kern="0" cap="all">
                    <a:solidFill>
                      <a:srgbClr val="98A1A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tserrat Regular"/>
                  </a:endParaRPr>
                </a:p>
              </p:txBody>
            </p:sp>
            <p:sp>
              <p:nvSpPr>
                <p:cNvPr id="61" name="Google Shape;1175;p37">
                  <a:extLst>
                    <a:ext uri="{FF2B5EF4-FFF2-40B4-BE49-F238E27FC236}">
                      <a16:creationId xmlns:a16="http://schemas.microsoft.com/office/drawing/2014/main" id="{A7EE0629-4709-BC1D-E9E2-A0FC0B6CC938}"/>
                    </a:ext>
                  </a:extLst>
                </p:cNvPr>
                <p:cNvSpPr/>
                <p:nvPr/>
              </p:nvSpPr>
              <p:spPr>
                <a:xfrm>
                  <a:off x="2314196" y="1402808"/>
                  <a:ext cx="560856" cy="62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2" h="30034" extrusionOk="0">
                      <a:moveTo>
                        <a:pt x="13526" y="0"/>
                      </a:moveTo>
                      <a:cubicBezTo>
                        <a:pt x="12847" y="0"/>
                        <a:pt x="12169" y="176"/>
                        <a:pt x="11561" y="527"/>
                      </a:cubicBezTo>
                      <a:lnTo>
                        <a:pt x="1965" y="6075"/>
                      </a:lnTo>
                      <a:cubicBezTo>
                        <a:pt x="751" y="6778"/>
                        <a:pt x="0" y="8064"/>
                        <a:pt x="0" y="9468"/>
                      </a:cubicBezTo>
                      <a:lnTo>
                        <a:pt x="0" y="20553"/>
                      </a:lnTo>
                      <a:cubicBezTo>
                        <a:pt x="0" y="21958"/>
                        <a:pt x="751" y="23256"/>
                        <a:pt x="1965" y="23958"/>
                      </a:cubicBezTo>
                      <a:lnTo>
                        <a:pt x="11561" y="29507"/>
                      </a:lnTo>
                      <a:cubicBezTo>
                        <a:pt x="12169" y="29858"/>
                        <a:pt x="12847" y="30033"/>
                        <a:pt x="13526" y="30033"/>
                      </a:cubicBezTo>
                      <a:cubicBezTo>
                        <a:pt x="14205" y="30033"/>
                        <a:pt x="14883" y="29858"/>
                        <a:pt x="15491" y="29507"/>
                      </a:cubicBezTo>
                      <a:lnTo>
                        <a:pt x="25087" y="23958"/>
                      </a:lnTo>
                      <a:cubicBezTo>
                        <a:pt x="26301" y="23256"/>
                        <a:pt x="27051" y="21958"/>
                        <a:pt x="27051" y="20553"/>
                      </a:cubicBezTo>
                      <a:lnTo>
                        <a:pt x="27051" y="9468"/>
                      </a:lnTo>
                      <a:cubicBezTo>
                        <a:pt x="27051" y="8064"/>
                        <a:pt x="26301" y="6778"/>
                        <a:pt x="25087" y="6075"/>
                      </a:cubicBezTo>
                      <a:lnTo>
                        <a:pt x="15491" y="527"/>
                      </a:lnTo>
                      <a:cubicBezTo>
                        <a:pt x="14883" y="176"/>
                        <a:pt x="14205" y="0"/>
                        <a:pt x="135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 defTabSz="1219139" hangingPunct="0">
                    <a:buClr>
                      <a:srgbClr val="030304"/>
                    </a:buClr>
                    <a:buSzPts val="1100"/>
                  </a:pPr>
                  <a:r>
                    <a:rPr lang="en" sz="3200" kern="0" cap="all">
                      <a:solidFill>
                        <a:srgbClr val="434343"/>
                      </a:solidFill>
                      <a:latin typeface="Arial" panose="020B0604020202020204" pitchFamily="34" charset="0"/>
                      <a:ea typeface="Fira Sans Extra Condensed Medium"/>
                      <a:cs typeface="Arial" panose="020B0604020202020204" pitchFamily="34" charset="0"/>
                      <a:sym typeface="Fira Sans Extra Condensed Medium"/>
                    </a:rPr>
                    <a:t>01</a:t>
                  </a:r>
                  <a:endParaRPr sz="3200" kern="0" cap="all">
                    <a:solidFill>
                      <a:srgbClr val="434343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tserrat Regular"/>
                  </a:endParaRPr>
                </a:p>
              </p:txBody>
            </p:sp>
          </p:grpSp>
          <p:grpSp>
            <p:nvGrpSpPr>
              <p:cNvPr id="38" name="Google Shape;1199;p37">
                <a:extLst>
                  <a:ext uri="{FF2B5EF4-FFF2-40B4-BE49-F238E27FC236}">
                    <a16:creationId xmlns:a16="http://schemas.microsoft.com/office/drawing/2014/main" id="{6D35D727-0743-3A5E-09D2-39CA09BCC76E}"/>
                  </a:ext>
                </a:extLst>
              </p:cNvPr>
              <p:cNvGrpSpPr/>
              <p:nvPr/>
            </p:nvGrpSpPr>
            <p:grpSpPr>
              <a:xfrm>
                <a:off x="8236856" y="1711165"/>
                <a:ext cx="2930074" cy="2099569"/>
                <a:chOff x="6177641" y="1283373"/>
                <a:chExt cx="2197555" cy="1574677"/>
              </a:xfrm>
            </p:grpSpPr>
            <p:sp>
              <p:nvSpPr>
                <p:cNvPr id="56" name="Google Shape;1200;p37">
                  <a:extLst>
                    <a:ext uri="{FF2B5EF4-FFF2-40B4-BE49-F238E27FC236}">
                      <a16:creationId xmlns:a16="http://schemas.microsoft.com/office/drawing/2014/main" id="{BF581F9B-FEF0-F07A-DECB-43BA9C1789FF}"/>
                    </a:ext>
                  </a:extLst>
                </p:cNvPr>
                <p:cNvSpPr/>
                <p:nvPr/>
              </p:nvSpPr>
              <p:spPr>
                <a:xfrm>
                  <a:off x="6177641" y="1706650"/>
                  <a:ext cx="2087700" cy="1151400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39" hangingPunct="0"/>
                  <a:endParaRPr sz="2400" kern="0" cap="all">
                    <a:solidFill>
                      <a:srgbClr val="98A1A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tserrat Regular"/>
                  </a:endParaRPr>
                </a:p>
              </p:txBody>
            </p:sp>
            <p:sp>
              <p:nvSpPr>
                <p:cNvPr id="57" name="Google Shape;1201;p37">
                  <a:extLst>
                    <a:ext uri="{FF2B5EF4-FFF2-40B4-BE49-F238E27FC236}">
                      <a16:creationId xmlns:a16="http://schemas.microsoft.com/office/drawing/2014/main" id="{A7296867-31FB-EC95-72D0-9EFD2398780E}"/>
                    </a:ext>
                  </a:extLst>
                </p:cNvPr>
                <p:cNvSpPr/>
                <p:nvPr/>
              </p:nvSpPr>
              <p:spPr>
                <a:xfrm>
                  <a:off x="7606974" y="1283373"/>
                  <a:ext cx="768222" cy="861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4" h="41560" extrusionOk="0">
                      <a:moveTo>
                        <a:pt x="18527" y="0"/>
                      </a:moveTo>
                      <a:cubicBezTo>
                        <a:pt x="17848" y="0"/>
                        <a:pt x="17170" y="176"/>
                        <a:pt x="16562" y="527"/>
                      </a:cubicBezTo>
                      <a:lnTo>
                        <a:pt x="1965" y="8945"/>
                      </a:lnTo>
                      <a:cubicBezTo>
                        <a:pt x="751" y="9647"/>
                        <a:pt x="1" y="10945"/>
                        <a:pt x="1" y="12350"/>
                      </a:cubicBezTo>
                      <a:lnTo>
                        <a:pt x="1" y="29209"/>
                      </a:lnTo>
                      <a:cubicBezTo>
                        <a:pt x="1" y="30602"/>
                        <a:pt x="751" y="31900"/>
                        <a:pt x="1965" y="32603"/>
                      </a:cubicBezTo>
                      <a:lnTo>
                        <a:pt x="16562" y="41032"/>
                      </a:lnTo>
                      <a:cubicBezTo>
                        <a:pt x="17170" y="41383"/>
                        <a:pt x="17848" y="41559"/>
                        <a:pt x="18527" y="41559"/>
                      </a:cubicBezTo>
                      <a:cubicBezTo>
                        <a:pt x="19206" y="41559"/>
                        <a:pt x="19884" y="41383"/>
                        <a:pt x="20492" y="41032"/>
                      </a:cubicBezTo>
                      <a:lnTo>
                        <a:pt x="35089" y="32603"/>
                      </a:lnTo>
                      <a:cubicBezTo>
                        <a:pt x="36303" y="31900"/>
                        <a:pt x="37053" y="30602"/>
                        <a:pt x="37053" y="29209"/>
                      </a:cubicBezTo>
                      <a:lnTo>
                        <a:pt x="37053" y="12350"/>
                      </a:lnTo>
                      <a:cubicBezTo>
                        <a:pt x="37053" y="10945"/>
                        <a:pt x="36303" y="9647"/>
                        <a:pt x="35089" y="8945"/>
                      </a:cubicBezTo>
                      <a:lnTo>
                        <a:pt x="20492" y="527"/>
                      </a:lnTo>
                      <a:cubicBezTo>
                        <a:pt x="19884" y="176"/>
                        <a:pt x="19206" y="0"/>
                        <a:pt x="1852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39" hangingPunct="0"/>
                  <a:endParaRPr sz="2400" kern="0" cap="all">
                    <a:solidFill>
                      <a:srgbClr val="98A1A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tserrat Regular"/>
                  </a:endParaRPr>
                </a:p>
              </p:txBody>
            </p:sp>
            <p:sp>
              <p:nvSpPr>
                <p:cNvPr id="58" name="Google Shape;1202;p37">
                  <a:extLst>
                    <a:ext uri="{FF2B5EF4-FFF2-40B4-BE49-F238E27FC236}">
                      <a16:creationId xmlns:a16="http://schemas.microsoft.com/office/drawing/2014/main" id="{BEE7075F-D818-930E-3694-A15AA37AA0CF}"/>
                    </a:ext>
                  </a:extLst>
                </p:cNvPr>
                <p:cNvSpPr/>
                <p:nvPr/>
              </p:nvSpPr>
              <p:spPr>
                <a:xfrm>
                  <a:off x="7710658" y="1402853"/>
                  <a:ext cx="560856" cy="62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2" h="30034" extrusionOk="0">
                      <a:moveTo>
                        <a:pt x="13526" y="0"/>
                      </a:moveTo>
                      <a:cubicBezTo>
                        <a:pt x="12847" y="0"/>
                        <a:pt x="12169" y="176"/>
                        <a:pt x="11561" y="527"/>
                      </a:cubicBezTo>
                      <a:lnTo>
                        <a:pt x="1965" y="6075"/>
                      </a:lnTo>
                      <a:cubicBezTo>
                        <a:pt x="751" y="6778"/>
                        <a:pt x="1" y="8064"/>
                        <a:pt x="1" y="9468"/>
                      </a:cubicBezTo>
                      <a:lnTo>
                        <a:pt x="1" y="20553"/>
                      </a:lnTo>
                      <a:cubicBezTo>
                        <a:pt x="1" y="21958"/>
                        <a:pt x="751" y="23256"/>
                        <a:pt x="1965" y="23958"/>
                      </a:cubicBezTo>
                      <a:lnTo>
                        <a:pt x="11561" y="29507"/>
                      </a:lnTo>
                      <a:cubicBezTo>
                        <a:pt x="12169" y="29858"/>
                        <a:pt x="12847" y="30033"/>
                        <a:pt x="13526" y="30033"/>
                      </a:cubicBezTo>
                      <a:cubicBezTo>
                        <a:pt x="14205" y="30033"/>
                        <a:pt x="14883" y="29858"/>
                        <a:pt x="15491" y="29507"/>
                      </a:cubicBezTo>
                      <a:lnTo>
                        <a:pt x="25099" y="23958"/>
                      </a:lnTo>
                      <a:cubicBezTo>
                        <a:pt x="26313" y="23256"/>
                        <a:pt x="27052" y="21958"/>
                        <a:pt x="27052" y="20553"/>
                      </a:cubicBezTo>
                      <a:lnTo>
                        <a:pt x="27052" y="9468"/>
                      </a:lnTo>
                      <a:cubicBezTo>
                        <a:pt x="27052" y="8064"/>
                        <a:pt x="26313" y="6778"/>
                        <a:pt x="25099" y="6075"/>
                      </a:cubicBezTo>
                      <a:lnTo>
                        <a:pt x="15491" y="527"/>
                      </a:lnTo>
                      <a:cubicBezTo>
                        <a:pt x="14883" y="176"/>
                        <a:pt x="14205" y="0"/>
                        <a:pt x="135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 defTabSz="1219139" hangingPunct="0">
                    <a:buClr>
                      <a:srgbClr val="030304"/>
                    </a:buClr>
                    <a:buSzPts val="1100"/>
                  </a:pPr>
                  <a:r>
                    <a:rPr lang="en" sz="3200" kern="0" cap="all">
                      <a:solidFill>
                        <a:srgbClr val="434343"/>
                      </a:solidFill>
                      <a:latin typeface="Arial" panose="020B0604020202020204" pitchFamily="34" charset="0"/>
                      <a:ea typeface="Fira Sans Extra Condensed Medium"/>
                      <a:cs typeface="Arial" panose="020B0604020202020204" pitchFamily="34" charset="0"/>
                      <a:sym typeface="Fira Sans Extra Condensed Medium"/>
                    </a:rPr>
                    <a:t>03</a:t>
                  </a:r>
                  <a:endParaRPr sz="3200" kern="0" cap="all">
                    <a:solidFill>
                      <a:srgbClr val="434343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tserrat Regular"/>
                  </a:endParaRPr>
                </a:p>
              </p:txBody>
            </p:sp>
          </p:grpSp>
          <p:grpSp>
            <p:nvGrpSpPr>
              <p:cNvPr id="39" name="Google Shape;1228;p37">
                <a:extLst>
                  <a:ext uri="{FF2B5EF4-FFF2-40B4-BE49-F238E27FC236}">
                    <a16:creationId xmlns:a16="http://schemas.microsoft.com/office/drawing/2014/main" id="{6B0D01D1-1683-9CDD-A96D-A3CE8093D8ED}"/>
                  </a:ext>
                </a:extLst>
              </p:cNvPr>
              <p:cNvGrpSpPr/>
              <p:nvPr/>
            </p:nvGrpSpPr>
            <p:grpSpPr>
              <a:xfrm>
                <a:off x="4630970" y="1711115"/>
                <a:ext cx="2938249" cy="2099619"/>
                <a:chOff x="3473227" y="1283336"/>
                <a:chExt cx="2203687" cy="1574714"/>
              </a:xfrm>
            </p:grpSpPr>
            <p:sp>
              <p:nvSpPr>
                <p:cNvPr id="53" name="Google Shape;1229;p37">
                  <a:extLst>
                    <a:ext uri="{FF2B5EF4-FFF2-40B4-BE49-F238E27FC236}">
                      <a16:creationId xmlns:a16="http://schemas.microsoft.com/office/drawing/2014/main" id="{D8BCE9B4-87FB-D250-A90B-DDB8AD5725EE}"/>
                    </a:ext>
                  </a:extLst>
                </p:cNvPr>
                <p:cNvSpPr/>
                <p:nvPr/>
              </p:nvSpPr>
              <p:spPr>
                <a:xfrm>
                  <a:off x="3473227" y="1706650"/>
                  <a:ext cx="2087700" cy="1151400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39" hangingPunct="0"/>
                  <a:endParaRPr sz="2400" kern="0" cap="all">
                    <a:solidFill>
                      <a:srgbClr val="98A1A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tserrat Regular"/>
                  </a:endParaRPr>
                </a:p>
              </p:txBody>
            </p:sp>
            <p:sp>
              <p:nvSpPr>
                <p:cNvPr id="54" name="Google Shape;1230;p37">
                  <a:extLst>
                    <a:ext uri="{FF2B5EF4-FFF2-40B4-BE49-F238E27FC236}">
                      <a16:creationId xmlns:a16="http://schemas.microsoft.com/office/drawing/2014/main" id="{8B7EB2CD-59A6-8DBB-0032-C9D97AF39F21}"/>
                    </a:ext>
                  </a:extLst>
                </p:cNvPr>
                <p:cNvSpPr/>
                <p:nvPr/>
              </p:nvSpPr>
              <p:spPr>
                <a:xfrm>
                  <a:off x="4908713" y="1283336"/>
                  <a:ext cx="768201" cy="861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3" h="41560" extrusionOk="0">
                      <a:moveTo>
                        <a:pt x="18526" y="0"/>
                      </a:moveTo>
                      <a:cubicBezTo>
                        <a:pt x="17848" y="0"/>
                        <a:pt x="17169" y="176"/>
                        <a:pt x="16562" y="527"/>
                      </a:cubicBezTo>
                      <a:lnTo>
                        <a:pt x="1965" y="8945"/>
                      </a:lnTo>
                      <a:cubicBezTo>
                        <a:pt x="750" y="9647"/>
                        <a:pt x="0" y="10945"/>
                        <a:pt x="0" y="12350"/>
                      </a:cubicBezTo>
                      <a:lnTo>
                        <a:pt x="0" y="29209"/>
                      </a:lnTo>
                      <a:cubicBezTo>
                        <a:pt x="0" y="30602"/>
                        <a:pt x="750" y="31900"/>
                        <a:pt x="1965" y="32603"/>
                      </a:cubicBezTo>
                      <a:lnTo>
                        <a:pt x="16562" y="41032"/>
                      </a:lnTo>
                      <a:cubicBezTo>
                        <a:pt x="17169" y="41383"/>
                        <a:pt x="17848" y="41559"/>
                        <a:pt x="18526" y="41559"/>
                      </a:cubicBezTo>
                      <a:cubicBezTo>
                        <a:pt x="19205" y="41559"/>
                        <a:pt x="19884" y="41383"/>
                        <a:pt x="20491" y="41032"/>
                      </a:cubicBezTo>
                      <a:lnTo>
                        <a:pt x="35088" y="32603"/>
                      </a:lnTo>
                      <a:cubicBezTo>
                        <a:pt x="36302" y="31900"/>
                        <a:pt x="37052" y="30602"/>
                        <a:pt x="37052" y="29209"/>
                      </a:cubicBezTo>
                      <a:lnTo>
                        <a:pt x="37052" y="12350"/>
                      </a:lnTo>
                      <a:cubicBezTo>
                        <a:pt x="37052" y="10945"/>
                        <a:pt x="36302" y="9647"/>
                        <a:pt x="35088" y="8945"/>
                      </a:cubicBezTo>
                      <a:lnTo>
                        <a:pt x="20491" y="527"/>
                      </a:lnTo>
                      <a:cubicBezTo>
                        <a:pt x="19884" y="176"/>
                        <a:pt x="19205" y="0"/>
                        <a:pt x="185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39" hangingPunct="0"/>
                  <a:endParaRPr sz="2400" kern="0" cap="all">
                    <a:solidFill>
                      <a:srgbClr val="98A1A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tserrat Regular"/>
                  </a:endParaRPr>
                </a:p>
              </p:txBody>
            </p:sp>
            <p:sp>
              <p:nvSpPr>
                <p:cNvPr id="55" name="Google Shape;1231;p37">
                  <a:extLst>
                    <a:ext uri="{FF2B5EF4-FFF2-40B4-BE49-F238E27FC236}">
                      <a16:creationId xmlns:a16="http://schemas.microsoft.com/office/drawing/2014/main" id="{1EACCB03-02BF-36A4-D91C-B6ADB52AEE0B}"/>
                    </a:ext>
                  </a:extLst>
                </p:cNvPr>
                <p:cNvSpPr/>
                <p:nvPr/>
              </p:nvSpPr>
              <p:spPr>
                <a:xfrm>
                  <a:off x="5012379" y="1402822"/>
                  <a:ext cx="560856" cy="62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2" h="30034" extrusionOk="0">
                      <a:moveTo>
                        <a:pt x="13526" y="0"/>
                      </a:moveTo>
                      <a:cubicBezTo>
                        <a:pt x="12848" y="0"/>
                        <a:pt x="12169" y="176"/>
                        <a:pt x="11562" y="527"/>
                      </a:cubicBezTo>
                      <a:lnTo>
                        <a:pt x="1965" y="6075"/>
                      </a:lnTo>
                      <a:cubicBezTo>
                        <a:pt x="739" y="6778"/>
                        <a:pt x="1" y="8064"/>
                        <a:pt x="1" y="9468"/>
                      </a:cubicBezTo>
                      <a:lnTo>
                        <a:pt x="1" y="20553"/>
                      </a:lnTo>
                      <a:cubicBezTo>
                        <a:pt x="1" y="21958"/>
                        <a:pt x="739" y="23256"/>
                        <a:pt x="1965" y="23958"/>
                      </a:cubicBezTo>
                      <a:lnTo>
                        <a:pt x="11562" y="29507"/>
                      </a:lnTo>
                      <a:cubicBezTo>
                        <a:pt x="12169" y="29858"/>
                        <a:pt x="12848" y="30033"/>
                        <a:pt x="13526" y="30033"/>
                      </a:cubicBezTo>
                      <a:cubicBezTo>
                        <a:pt x="14205" y="30033"/>
                        <a:pt x="14884" y="29858"/>
                        <a:pt x="15491" y="29507"/>
                      </a:cubicBezTo>
                      <a:lnTo>
                        <a:pt x="25087" y="23958"/>
                      </a:lnTo>
                      <a:cubicBezTo>
                        <a:pt x="26302" y="23256"/>
                        <a:pt x="27052" y="21958"/>
                        <a:pt x="27052" y="20553"/>
                      </a:cubicBezTo>
                      <a:lnTo>
                        <a:pt x="27052" y="9468"/>
                      </a:lnTo>
                      <a:cubicBezTo>
                        <a:pt x="27052" y="8064"/>
                        <a:pt x="26302" y="6778"/>
                        <a:pt x="25087" y="6075"/>
                      </a:cubicBezTo>
                      <a:lnTo>
                        <a:pt x="15491" y="527"/>
                      </a:lnTo>
                      <a:cubicBezTo>
                        <a:pt x="14884" y="176"/>
                        <a:pt x="14205" y="0"/>
                        <a:pt x="135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 defTabSz="1219139" hangingPunct="0">
                    <a:buClr>
                      <a:srgbClr val="030304"/>
                    </a:buClr>
                    <a:buSzPts val="1100"/>
                  </a:pPr>
                  <a:r>
                    <a:rPr lang="en" sz="3200" kern="0" cap="all" dirty="0">
                      <a:solidFill>
                        <a:srgbClr val="434343"/>
                      </a:solidFill>
                      <a:latin typeface="Arial" panose="020B0604020202020204" pitchFamily="34" charset="0"/>
                      <a:ea typeface="Fira Sans Extra Condensed Medium"/>
                      <a:cs typeface="Arial" panose="020B0604020202020204" pitchFamily="34" charset="0"/>
                      <a:sym typeface="Fira Sans Extra Condensed Medium"/>
                    </a:rPr>
                    <a:t>02</a:t>
                  </a:r>
                  <a:endParaRPr sz="3200" kern="0" cap="all" dirty="0">
                    <a:solidFill>
                      <a:srgbClr val="434343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tserrat Regular"/>
                  </a:endParaRPr>
                </a:p>
              </p:txBody>
            </p:sp>
          </p:grpSp>
          <p:grpSp>
            <p:nvGrpSpPr>
              <p:cNvPr id="49" name="Google Shape;1244;p37">
                <a:extLst>
                  <a:ext uri="{FF2B5EF4-FFF2-40B4-BE49-F238E27FC236}">
                    <a16:creationId xmlns:a16="http://schemas.microsoft.com/office/drawing/2014/main" id="{890BAD6B-BD99-BFC8-AA23-0A8A4022EF6A}"/>
                  </a:ext>
                </a:extLst>
              </p:cNvPr>
              <p:cNvGrpSpPr/>
              <p:nvPr/>
            </p:nvGrpSpPr>
            <p:grpSpPr>
              <a:xfrm>
                <a:off x="1025085" y="4042831"/>
                <a:ext cx="2946518" cy="2099636"/>
                <a:chOff x="768813" y="3032123"/>
                <a:chExt cx="2209888" cy="1574727"/>
              </a:xfrm>
            </p:grpSpPr>
            <p:sp>
              <p:nvSpPr>
                <p:cNvPr id="50" name="Google Shape;1245;p37">
                  <a:extLst>
                    <a:ext uri="{FF2B5EF4-FFF2-40B4-BE49-F238E27FC236}">
                      <a16:creationId xmlns:a16="http://schemas.microsoft.com/office/drawing/2014/main" id="{505D52DF-2ED6-C891-F2B0-8108574FB2BC}"/>
                    </a:ext>
                  </a:extLst>
                </p:cNvPr>
                <p:cNvSpPr/>
                <p:nvPr/>
              </p:nvSpPr>
              <p:spPr>
                <a:xfrm>
                  <a:off x="768813" y="3455450"/>
                  <a:ext cx="2087700" cy="1151400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39" hangingPunct="0"/>
                  <a:endParaRPr sz="2400" kern="0" cap="all">
                    <a:solidFill>
                      <a:srgbClr val="98A1A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tserrat Regular"/>
                  </a:endParaRPr>
                </a:p>
              </p:txBody>
            </p:sp>
            <p:sp>
              <p:nvSpPr>
                <p:cNvPr id="51" name="Google Shape;1246;p37">
                  <a:extLst>
                    <a:ext uri="{FF2B5EF4-FFF2-40B4-BE49-F238E27FC236}">
                      <a16:creationId xmlns:a16="http://schemas.microsoft.com/office/drawing/2014/main" id="{0C631745-F5C2-D306-8D76-B36D1955C51C}"/>
                    </a:ext>
                  </a:extLst>
                </p:cNvPr>
                <p:cNvSpPr/>
                <p:nvPr/>
              </p:nvSpPr>
              <p:spPr>
                <a:xfrm>
                  <a:off x="2210500" y="3032123"/>
                  <a:ext cx="768201" cy="861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3" h="41560" extrusionOk="0">
                      <a:moveTo>
                        <a:pt x="18527" y="0"/>
                      </a:moveTo>
                      <a:cubicBezTo>
                        <a:pt x="17848" y="0"/>
                        <a:pt x="17170" y="176"/>
                        <a:pt x="16562" y="527"/>
                      </a:cubicBezTo>
                      <a:lnTo>
                        <a:pt x="1965" y="8945"/>
                      </a:lnTo>
                      <a:cubicBezTo>
                        <a:pt x="751" y="9647"/>
                        <a:pt x="1" y="10945"/>
                        <a:pt x="1" y="12350"/>
                      </a:cubicBezTo>
                      <a:lnTo>
                        <a:pt x="1" y="29209"/>
                      </a:lnTo>
                      <a:cubicBezTo>
                        <a:pt x="1" y="30602"/>
                        <a:pt x="751" y="31900"/>
                        <a:pt x="1965" y="32603"/>
                      </a:cubicBezTo>
                      <a:lnTo>
                        <a:pt x="16562" y="41032"/>
                      </a:lnTo>
                      <a:cubicBezTo>
                        <a:pt x="17170" y="41383"/>
                        <a:pt x="17848" y="41559"/>
                        <a:pt x="18527" y="41559"/>
                      </a:cubicBezTo>
                      <a:cubicBezTo>
                        <a:pt x="19206" y="41559"/>
                        <a:pt x="19884" y="41383"/>
                        <a:pt x="20492" y="41032"/>
                      </a:cubicBezTo>
                      <a:lnTo>
                        <a:pt x="35089" y="32603"/>
                      </a:lnTo>
                      <a:cubicBezTo>
                        <a:pt x="36303" y="31900"/>
                        <a:pt x="37053" y="30602"/>
                        <a:pt x="37053" y="29209"/>
                      </a:cubicBezTo>
                      <a:lnTo>
                        <a:pt x="37053" y="12350"/>
                      </a:lnTo>
                      <a:cubicBezTo>
                        <a:pt x="37053" y="10945"/>
                        <a:pt x="36303" y="9647"/>
                        <a:pt x="35089" y="8945"/>
                      </a:cubicBezTo>
                      <a:lnTo>
                        <a:pt x="20492" y="527"/>
                      </a:lnTo>
                      <a:cubicBezTo>
                        <a:pt x="19884" y="176"/>
                        <a:pt x="19206" y="0"/>
                        <a:pt x="185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39" hangingPunct="0"/>
                  <a:endParaRPr sz="2400" kern="0" cap="all">
                    <a:solidFill>
                      <a:srgbClr val="98A1A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tserrat Regular"/>
                  </a:endParaRPr>
                </a:p>
              </p:txBody>
            </p:sp>
            <p:sp>
              <p:nvSpPr>
                <p:cNvPr id="52" name="Google Shape;1247;p37">
                  <a:extLst>
                    <a:ext uri="{FF2B5EF4-FFF2-40B4-BE49-F238E27FC236}">
                      <a16:creationId xmlns:a16="http://schemas.microsoft.com/office/drawing/2014/main" id="{D381A257-5596-D9C0-B3AE-08E02B3FA802}"/>
                    </a:ext>
                  </a:extLst>
                </p:cNvPr>
                <p:cNvSpPr/>
                <p:nvPr/>
              </p:nvSpPr>
              <p:spPr>
                <a:xfrm>
                  <a:off x="2314186" y="3151607"/>
                  <a:ext cx="560856" cy="62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2" h="30034" extrusionOk="0">
                      <a:moveTo>
                        <a:pt x="13526" y="0"/>
                      </a:moveTo>
                      <a:cubicBezTo>
                        <a:pt x="12847" y="0"/>
                        <a:pt x="12169" y="176"/>
                        <a:pt x="11561" y="527"/>
                      </a:cubicBezTo>
                      <a:lnTo>
                        <a:pt x="1965" y="6075"/>
                      </a:lnTo>
                      <a:cubicBezTo>
                        <a:pt x="751" y="6778"/>
                        <a:pt x="0" y="8064"/>
                        <a:pt x="0" y="9468"/>
                      </a:cubicBezTo>
                      <a:lnTo>
                        <a:pt x="0" y="20553"/>
                      </a:lnTo>
                      <a:cubicBezTo>
                        <a:pt x="0" y="21958"/>
                        <a:pt x="751" y="23256"/>
                        <a:pt x="1965" y="23958"/>
                      </a:cubicBezTo>
                      <a:lnTo>
                        <a:pt x="11561" y="29507"/>
                      </a:lnTo>
                      <a:cubicBezTo>
                        <a:pt x="12169" y="29858"/>
                        <a:pt x="12847" y="30033"/>
                        <a:pt x="13526" y="30033"/>
                      </a:cubicBezTo>
                      <a:cubicBezTo>
                        <a:pt x="14205" y="30033"/>
                        <a:pt x="14883" y="29858"/>
                        <a:pt x="15491" y="29507"/>
                      </a:cubicBezTo>
                      <a:lnTo>
                        <a:pt x="25087" y="23958"/>
                      </a:lnTo>
                      <a:cubicBezTo>
                        <a:pt x="26301" y="23256"/>
                        <a:pt x="27051" y="21958"/>
                        <a:pt x="27051" y="20553"/>
                      </a:cubicBezTo>
                      <a:lnTo>
                        <a:pt x="27051" y="9468"/>
                      </a:lnTo>
                      <a:cubicBezTo>
                        <a:pt x="27051" y="8064"/>
                        <a:pt x="26301" y="6778"/>
                        <a:pt x="25087" y="6075"/>
                      </a:cubicBezTo>
                      <a:lnTo>
                        <a:pt x="15491" y="527"/>
                      </a:lnTo>
                      <a:cubicBezTo>
                        <a:pt x="14883" y="176"/>
                        <a:pt x="14205" y="0"/>
                        <a:pt x="135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 defTabSz="1219139" hangingPunct="0">
                    <a:buClr>
                      <a:srgbClr val="030304"/>
                    </a:buClr>
                    <a:buSzPts val="1100"/>
                  </a:pPr>
                  <a:r>
                    <a:rPr lang="en" sz="3200" kern="0" cap="all">
                      <a:solidFill>
                        <a:srgbClr val="434343"/>
                      </a:solidFill>
                      <a:latin typeface="Arial" panose="020B0604020202020204" pitchFamily="34" charset="0"/>
                      <a:ea typeface="Fira Sans Extra Condensed Medium"/>
                      <a:cs typeface="Arial" panose="020B0604020202020204" pitchFamily="34" charset="0"/>
                      <a:sym typeface="Fira Sans Extra Condensed Medium"/>
                    </a:rPr>
                    <a:t>04</a:t>
                  </a:r>
                  <a:endParaRPr sz="3200" kern="0" cap="all">
                    <a:solidFill>
                      <a:srgbClr val="434343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tserrat Regular"/>
                  </a:endParaRPr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E62743-922B-5364-F515-C6215096AD36}"/>
                </a:ext>
              </a:extLst>
            </p:cNvPr>
            <p:cNvSpPr txBox="1"/>
            <p:nvPr/>
          </p:nvSpPr>
          <p:spPr>
            <a:xfrm>
              <a:off x="1223593" y="2878263"/>
              <a:ext cx="24800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39" hangingPunct="0">
                <a:spcBef>
                  <a:spcPts val="600"/>
                </a:spcBef>
              </a:pPr>
              <a:r>
                <a:rPr lang="en-US" sz="1400" b="1" kern="0" cap="all" dirty="0">
                  <a:solidFill>
                    <a:srgbClr val="98A1A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ontserrat Regular"/>
                </a:rPr>
                <a:t>STATEMENT OF FINANCIAL POSITION</a:t>
              </a:r>
              <a:endParaRPr lang="en-US" sz="1400" kern="0" cap="all" dirty="0">
                <a:solidFill>
                  <a:srgbClr val="98A1AC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Regular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DA7676-9C7D-D8A7-013C-9608907F4973}"/>
                </a:ext>
              </a:extLst>
            </p:cNvPr>
            <p:cNvSpPr txBox="1"/>
            <p:nvPr/>
          </p:nvSpPr>
          <p:spPr>
            <a:xfrm>
              <a:off x="1223593" y="5305440"/>
              <a:ext cx="248009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39" hangingPunct="0">
                <a:spcBef>
                  <a:spcPts val="600"/>
                </a:spcBef>
              </a:pPr>
              <a:r>
                <a:rPr lang="en-US" sz="1400" b="1" kern="0" cap="all" dirty="0">
                  <a:solidFill>
                    <a:srgbClr val="98A1A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ontserrat Regular"/>
                </a:rPr>
                <a:t>2025-26 PLAN OF ACTION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D99E91-A255-4B18-9517-4A94CC3BEC66}"/>
                </a:ext>
              </a:extLst>
            </p:cNvPr>
            <p:cNvSpPr txBox="1"/>
            <p:nvPr/>
          </p:nvSpPr>
          <p:spPr>
            <a:xfrm>
              <a:off x="4793888" y="2878263"/>
              <a:ext cx="24800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39" hangingPunct="0">
                <a:spcBef>
                  <a:spcPts val="600"/>
                </a:spcBef>
              </a:pPr>
              <a:r>
                <a:rPr lang="en-US" sz="1400" b="1" kern="0" cap="all" dirty="0">
                  <a:solidFill>
                    <a:srgbClr val="98A1A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ontserrat Regular"/>
                </a:rPr>
                <a:t>STATEMENT OF FINANCIAL PERFORMANCE</a:t>
              </a:r>
              <a:r>
                <a:rPr lang="en-US" sz="1400" kern="0" cap="all" dirty="0">
                  <a:solidFill>
                    <a:srgbClr val="98A1A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ontserrat Regular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4E2855-09A3-005E-2AFC-2DE28AC072E9}"/>
                </a:ext>
              </a:extLst>
            </p:cNvPr>
            <p:cNvSpPr txBox="1"/>
            <p:nvPr/>
          </p:nvSpPr>
          <p:spPr>
            <a:xfrm>
              <a:off x="4793888" y="5305440"/>
              <a:ext cx="248009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39" hangingPunct="0">
                <a:spcBef>
                  <a:spcPts val="600"/>
                </a:spcBef>
              </a:pPr>
              <a:endParaRPr lang="en-US" sz="1400" b="1" kern="0" cap="all" dirty="0">
                <a:solidFill>
                  <a:srgbClr val="98A1AC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Regular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5715BA-1401-D112-2C68-312BDB745EAF}"/>
                </a:ext>
              </a:extLst>
            </p:cNvPr>
            <p:cNvSpPr txBox="1"/>
            <p:nvPr/>
          </p:nvSpPr>
          <p:spPr>
            <a:xfrm>
              <a:off x="8391503" y="2878263"/>
              <a:ext cx="24800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39" hangingPunct="0">
                <a:spcBef>
                  <a:spcPts val="600"/>
                </a:spcBef>
              </a:pPr>
              <a:r>
                <a:rPr lang="en-US" sz="1400" b="1" kern="0" cap="all" dirty="0">
                  <a:solidFill>
                    <a:srgbClr val="98A1A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ontserrat Regular"/>
                </a:rPr>
                <a:t>COMPLIANCE WITH LEGISLATION</a:t>
              </a:r>
              <a:endParaRPr lang="en-US" sz="1400" kern="0" cap="all" dirty="0">
                <a:solidFill>
                  <a:srgbClr val="98A1AC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Regular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004F348-CE51-E28C-E494-BB2FEBA83156}"/>
                </a:ext>
              </a:extLst>
            </p:cNvPr>
            <p:cNvSpPr txBox="1"/>
            <p:nvPr/>
          </p:nvSpPr>
          <p:spPr>
            <a:xfrm>
              <a:off x="8391503" y="5305440"/>
              <a:ext cx="248009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39" hangingPunct="0">
                <a:spcBef>
                  <a:spcPts val="600"/>
                </a:spcBef>
              </a:pPr>
              <a:endParaRPr lang="en-US" sz="1400" b="1" kern="0" cap="all" dirty="0">
                <a:solidFill>
                  <a:srgbClr val="98A1AC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88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2F975-4648-91C0-FF55-C3783AB36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>
            <a:extLst>
              <a:ext uri="{FF2B5EF4-FFF2-40B4-BE49-F238E27FC236}">
                <a16:creationId xmlns:a16="http://schemas.microsoft.com/office/drawing/2014/main" id="{A4C42748-3110-9927-0882-8C4BA1556698}"/>
              </a:ext>
            </a:extLst>
          </p:cNvPr>
          <p:cNvSpPr/>
          <p:nvPr/>
        </p:nvSpPr>
        <p:spPr>
          <a:xfrm>
            <a:off x="1055688" y="2974810"/>
            <a:ext cx="117331" cy="19196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 hangingPunct="0"/>
            <a:endParaRPr lang="en-US" sz="600" kern="0" cap="all">
              <a:solidFill>
                <a:prstClr val="white"/>
              </a:solidFill>
              <a:latin typeface="Arial" panose="020B0604020202020204"/>
              <a:sym typeface="Montserrat Regular"/>
            </a:endParaRPr>
          </a:p>
        </p:txBody>
      </p:sp>
      <p:sp>
        <p:nvSpPr>
          <p:cNvPr id="6" name="Header">
            <a:extLst>
              <a:ext uri="{FF2B5EF4-FFF2-40B4-BE49-F238E27FC236}">
                <a16:creationId xmlns:a16="http://schemas.microsoft.com/office/drawing/2014/main" id="{B77A2C12-756F-4954-59EF-8A7985A08DF1}"/>
              </a:ext>
            </a:extLst>
          </p:cNvPr>
          <p:cNvSpPr txBox="1"/>
          <p:nvPr/>
        </p:nvSpPr>
        <p:spPr>
          <a:xfrm>
            <a:off x="1482544" y="2902133"/>
            <a:ext cx="9508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 hangingPunct="0">
              <a:spcBef>
                <a:spcPts val="600"/>
              </a:spcBef>
            </a:pPr>
            <a:r>
              <a:rPr lang="en-US" sz="4800" b="1" kern="0" cap="all" dirty="0">
                <a:solidFill>
                  <a:srgbClr val="F9EAE7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STATEMENT OF FINANCIAL POSITION</a:t>
            </a:r>
            <a:r>
              <a:rPr lang="en-US" sz="4800" kern="0" cap="all" dirty="0">
                <a:solidFill>
                  <a:srgbClr val="F9EAE7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4347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FF0226B-CC93-41D4-97F1-B8919E1F7B3C}"/>
              </a:ext>
            </a:extLst>
          </p:cNvPr>
          <p:cNvGrpSpPr/>
          <p:nvPr/>
        </p:nvGrpSpPr>
        <p:grpSpPr>
          <a:xfrm>
            <a:off x="4647802" y="2708049"/>
            <a:ext cx="3785399" cy="2843043"/>
            <a:chOff x="4619615" y="2612231"/>
            <a:chExt cx="2891307" cy="217153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5117493-E9F8-49C9-996D-BE784EBD2997}"/>
                </a:ext>
              </a:extLst>
            </p:cNvPr>
            <p:cNvSpPr/>
            <p:nvPr/>
          </p:nvSpPr>
          <p:spPr>
            <a:xfrm>
              <a:off x="5525833" y="4502086"/>
              <a:ext cx="1180718" cy="281675"/>
            </a:xfrm>
            <a:custGeom>
              <a:avLst/>
              <a:gdLst>
                <a:gd name="connsiteX0" fmla="*/ 0 w 1180718"/>
                <a:gd name="connsiteY0" fmla="*/ 158972 h 281675"/>
                <a:gd name="connsiteX1" fmla="*/ 0 w 1180718"/>
                <a:gd name="connsiteY1" fmla="*/ 0 h 281675"/>
                <a:gd name="connsiteX2" fmla="*/ 580072 w 1180718"/>
                <a:gd name="connsiteY2" fmla="*/ 122682 h 281675"/>
                <a:gd name="connsiteX3" fmla="*/ 1180719 w 1180718"/>
                <a:gd name="connsiteY3" fmla="*/ 2096 h 281675"/>
                <a:gd name="connsiteX4" fmla="*/ 1180719 w 1180718"/>
                <a:gd name="connsiteY4" fmla="*/ 161068 h 281675"/>
                <a:gd name="connsiteX5" fmla="*/ 580072 w 1180718"/>
                <a:gd name="connsiteY5" fmla="*/ 281654 h 281675"/>
                <a:gd name="connsiteX6" fmla="*/ 0 w 1180718"/>
                <a:gd name="connsiteY6" fmla="*/ 158972 h 28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0718" h="281675">
                  <a:moveTo>
                    <a:pt x="0" y="158972"/>
                  </a:moveTo>
                  <a:lnTo>
                    <a:pt x="0" y="0"/>
                  </a:lnTo>
                  <a:cubicBezTo>
                    <a:pt x="0" y="66675"/>
                    <a:pt x="257175" y="121539"/>
                    <a:pt x="580072" y="122682"/>
                  </a:cubicBezTo>
                  <a:cubicBezTo>
                    <a:pt x="906113" y="123920"/>
                    <a:pt x="1175004" y="69913"/>
                    <a:pt x="1180719" y="2096"/>
                  </a:cubicBezTo>
                  <a:lnTo>
                    <a:pt x="1180719" y="161068"/>
                  </a:lnTo>
                  <a:cubicBezTo>
                    <a:pt x="1175004" y="228886"/>
                    <a:pt x="906113" y="282892"/>
                    <a:pt x="580072" y="281654"/>
                  </a:cubicBezTo>
                  <a:cubicBezTo>
                    <a:pt x="257556" y="280511"/>
                    <a:pt x="0" y="225742"/>
                    <a:pt x="0" y="15897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8D5BBE8-FBF5-46F9-A8BD-8674EF07C5F4}"/>
                </a:ext>
              </a:extLst>
            </p:cNvPr>
            <p:cNvSpPr/>
            <p:nvPr/>
          </p:nvSpPr>
          <p:spPr>
            <a:xfrm>
              <a:off x="5525833" y="4379309"/>
              <a:ext cx="1180719" cy="245554"/>
            </a:xfrm>
            <a:custGeom>
              <a:avLst/>
              <a:gdLst>
                <a:gd name="connsiteX0" fmla="*/ 1180719 w 1180719"/>
                <a:gd name="connsiteY0" fmla="*/ 122777 h 245554"/>
                <a:gd name="connsiteX1" fmla="*/ 590359 w 1180719"/>
                <a:gd name="connsiteY1" fmla="*/ 245555 h 245554"/>
                <a:gd name="connsiteX2" fmla="*/ 0 w 1180719"/>
                <a:gd name="connsiteY2" fmla="*/ 122777 h 245554"/>
                <a:gd name="connsiteX3" fmla="*/ 590359 w 1180719"/>
                <a:gd name="connsiteY3" fmla="*/ 0 h 245554"/>
                <a:gd name="connsiteX4" fmla="*/ 1180719 w 1180719"/>
                <a:gd name="connsiteY4" fmla="*/ 122777 h 24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719" h="245554">
                  <a:moveTo>
                    <a:pt x="1180719" y="122777"/>
                  </a:moveTo>
                  <a:cubicBezTo>
                    <a:pt x="1180719" y="190585"/>
                    <a:pt x="916406" y="245555"/>
                    <a:pt x="590359" y="245555"/>
                  </a:cubicBezTo>
                  <a:cubicBezTo>
                    <a:pt x="264313" y="245555"/>
                    <a:pt x="0" y="190585"/>
                    <a:pt x="0" y="122777"/>
                  </a:cubicBezTo>
                  <a:cubicBezTo>
                    <a:pt x="0" y="54969"/>
                    <a:pt x="264313" y="0"/>
                    <a:pt x="590359" y="0"/>
                  </a:cubicBezTo>
                  <a:cubicBezTo>
                    <a:pt x="916406" y="0"/>
                    <a:pt x="1180719" y="54969"/>
                    <a:pt x="1180719" y="1227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479AC66-2F5A-4DA3-87D9-6E2EC7268C55}"/>
                </a:ext>
              </a:extLst>
            </p:cNvPr>
            <p:cNvSpPr/>
            <p:nvPr/>
          </p:nvSpPr>
          <p:spPr>
            <a:xfrm>
              <a:off x="5716428" y="4386357"/>
              <a:ext cx="799528" cy="191086"/>
            </a:xfrm>
            <a:custGeom>
              <a:avLst/>
              <a:gdLst>
                <a:gd name="connsiteX0" fmla="*/ 0 w 799528"/>
                <a:gd name="connsiteY0" fmla="*/ 107632 h 191086"/>
                <a:gd name="connsiteX1" fmla="*/ 0 w 799528"/>
                <a:gd name="connsiteY1" fmla="*/ 0 h 191086"/>
                <a:gd name="connsiteX2" fmla="*/ 392811 w 799528"/>
                <a:gd name="connsiteY2" fmla="*/ 83058 h 191086"/>
                <a:gd name="connsiteX3" fmla="*/ 799529 w 799528"/>
                <a:gd name="connsiteY3" fmla="*/ 1429 h 191086"/>
                <a:gd name="connsiteX4" fmla="*/ 799529 w 799528"/>
                <a:gd name="connsiteY4" fmla="*/ 109442 h 191086"/>
                <a:gd name="connsiteX5" fmla="*/ 392811 w 799528"/>
                <a:gd name="connsiteY5" fmla="*/ 191071 h 191086"/>
                <a:gd name="connsiteX6" fmla="*/ 0 w 799528"/>
                <a:gd name="connsiteY6" fmla="*/ 107632 h 19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9528" h="191086">
                  <a:moveTo>
                    <a:pt x="0" y="107632"/>
                  </a:moveTo>
                  <a:lnTo>
                    <a:pt x="0" y="0"/>
                  </a:lnTo>
                  <a:cubicBezTo>
                    <a:pt x="0" y="45244"/>
                    <a:pt x="174403" y="82296"/>
                    <a:pt x="392811" y="83058"/>
                  </a:cubicBezTo>
                  <a:cubicBezTo>
                    <a:pt x="613601" y="83915"/>
                    <a:pt x="795623" y="47339"/>
                    <a:pt x="799529" y="1429"/>
                  </a:cubicBezTo>
                  <a:lnTo>
                    <a:pt x="799529" y="109442"/>
                  </a:lnTo>
                  <a:cubicBezTo>
                    <a:pt x="795623" y="155353"/>
                    <a:pt x="613601" y="191929"/>
                    <a:pt x="392811" y="191071"/>
                  </a:cubicBezTo>
                  <a:cubicBezTo>
                    <a:pt x="174403" y="189929"/>
                    <a:pt x="0" y="152876"/>
                    <a:pt x="0" y="1076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16283D-6FFD-4B62-B585-B952AD1BA123}"/>
                </a:ext>
              </a:extLst>
            </p:cNvPr>
            <p:cNvSpPr/>
            <p:nvPr/>
          </p:nvSpPr>
          <p:spPr>
            <a:xfrm>
              <a:off x="5716428" y="4303204"/>
              <a:ext cx="799528" cy="166306"/>
            </a:xfrm>
            <a:custGeom>
              <a:avLst/>
              <a:gdLst>
                <a:gd name="connsiteX0" fmla="*/ 799528 w 799528"/>
                <a:gd name="connsiteY0" fmla="*/ 83153 h 166306"/>
                <a:gd name="connsiteX1" fmla="*/ 399764 w 799528"/>
                <a:gd name="connsiteY1" fmla="*/ 166307 h 166306"/>
                <a:gd name="connsiteX2" fmla="*/ 0 w 799528"/>
                <a:gd name="connsiteY2" fmla="*/ 83153 h 166306"/>
                <a:gd name="connsiteX3" fmla="*/ 399764 w 799528"/>
                <a:gd name="connsiteY3" fmla="*/ 0 h 166306"/>
                <a:gd name="connsiteX4" fmla="*/ 799528 w 799528"/>
                <a:gd name="connsiteY4" fmla="*/ 83153 h 16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528" h="166306">
                  <a:moveTo>
                    <a:pt x="799528" y="83153"/>
                  </a:moveTo>
                  <a:cubicBezTo>
                    <a:pt x="799528" y="129078"/>
                    <a:pt x="620548" y="166307"/>
                    <a:pt x="399764" y="166307"/>
                  </a:cubicBezTo>
                  <a:cubicBezTo>
                    <a:pt x="178981" y="166307"/>
                    <a:pt x="0" y="129078"/>
                    <a:pt x="0" y="83153"/>
                  </a:cubicBezTo>
                  <a:cubicBezTo>
                    <a:pt x="0" y="37229"/>
                    <a:pt x="178981" y="0"/>
                    <a:pt x="399764" y="0"/>
                  </a:cubicBezTo>
                  <a:cubicBezTo>
                    <a:pt x="620548" y="0"/>
                    <a:pt x="799528" y="37229"/>
                    <a:pt x="799528" y="831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B78E04-E44F-46FD-8EE7-CA2631B42194}"/>
                </a:ext>
              </a:extLst>
            </p:cNvPr>
            <p:cNvSpPr/>
            <p:nvPr/>
          </p:nvSpPr>
          <p:spPr>
            <a:xfrm>
              <a:off x="5837872" y="4301108"/>
              <a:ext cx="556641" cy="132778"/>
            </a:xfrm>
            <a:custGeom>
              <a:avLst/>
              <a:gdLst>
                <a:gd name="connsiteX0" fmla="*/ 0 w 556641"/>
                <a:gd name="connsiteY0" fmla="*/ 74962 h 132778"/>
                <a:gd name="connsiteX1" fmla="*/ 0 w 556641"/>
                <a:gd name="connsiteY1" fmla="*/ 0 h 132778"/>
                <a:gd name="connsiteX2" fmla="*/ 273463 w 556641"/>
                <a:gd name="connsiteY2" fmla="*/ 57817 h 132778"/>
                <a:gd name="connsiteX3" fmla="*/ 556641 w 556641"/>
                <a:gd name="connsiteY3" fmla="*/ 667 h 132778"/>
                <a:gd name="connsiteX4" fmla="*/ 556641 w 556641"/>
                <a:gd name="connsiteY4" fmla="*/ 75629 h 132778"/>
                <a:gd name="connsiteX5" fmla="*/ 273463 w 556641"/>
                <a:gd name="connsiteY5" fmla="*/ 132779 h 132778"/>
                <a:gd name="connsiteX6" fmla="*/ 0 w 556641"/>
                <a:gd name="connsiteY6" fmla="*/ 74962 h 13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641" h="132778">
                  <a:moveTo>
                    <a:pt x="0" y="74962"/>
                  </a:moveTo>
                  <a:lnTo>
                    <a:pt x="0" y="0"/>
                  </a:lnTo>
                  <a:cubicBezTo>
                    <a:pt x="0" y="31528"/>
                    <a:pt x="121444" y="57150"/>
                    <a:pt x="273463" y="57817"/>
                  </a:cubicBezTo>
                  <a:cubicBezTo>
                    <a:pt x="427196" y="58388"/>
                    <a:pt x="553879" y="32956"/>
                    <a:pt x="556641" y="667"/>
                  </a:cubicBezTo>
                  <a:lnTo>
                    <a:pt x="556641" y="75629"/>
                  </a:lnTo>
                  <a:cubicBezTo>
                    <a:pt x="553879" y="107632"/>
                    <a:pt x="427196" y="132779"/>
                    <a:pt x="273463" y="132779"/>
                  </a:cubicBezTo>
                  <a:cubicBezTo>
                    <a:pt x="121444" y="132207"/>
                    <a:pt x="0" y="106394"/>
                    <a:pt x="0" y="749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8CAA7C7-B2CF-45FA-84AD-811E2C8060DD}"/>
                </a:ext>
              </a:extLst>
            </p:cNvPr>
            <p:cNvSpPr/>
            <p:nvPr/>
          </p:nvSpPr>
          <p:spPr>
            <a:xfrm>
              <a:off x="5837922" y="4243197"/>
              <a:ext cx="556541" cy="116109"/>
            </a:xfrm>
            <a:custGeom>
              <a:avLst/>
              <a:gdLst>
                <a:gd name="connsiteX0" fmla="*/ 556496 w 556541"/>
                <a:gd name="connsiteY0" fmla="*/ 58960 h 116109"/>
                <a:gd name="connsiteX1" fmla="*/ 273413 w 556541"/>
                <a:gd name="connsiteY1" fmla="*/ 116110 h 116109"/>
                <a:gd name="connsiteX2" fmla="*/ 143587 w 556541"/>
                <a:gd name="connsiteY2" fmla="*/ 108871 h 116109"/>
                <a:gd name="connsiteX3" fmla="*/ 54909 w 556541"/>
                <a:gd name="connsiteY3" fmla="*/ 92583 h 116109"/>
                <a:gd name="connsiteX4" fmla="*/ 45 w 556541"/>
                <a:gd name="connsiteY4" fmla="*/ 57150 h 116109"/>
                <a:gd name="connsiteX5" fmla="*/ 283128 w 556541"/>
                <a:gd name="connsiteY5" fmla="*/ 0 h 116109"/>
                <a:gd name="connsiteX6" fmla="*/ 556496 w 556541"/>
                <a:gd name="connsiteY6" fmla="*/ 58960 h 11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541" h="116109">
                  <a:moveTo>
                    <a:pt x="556496" y="58960"/>
                  </a:moveTo>
                  <a:cubicBezTo>
                    <a:pt x="553829" y="90868"/>
                    <a:pt x="427146" y="116110"/>
                    <a:pt x="273413" y="116110"/>
                  </a:cubicBezTo>
                  <a:cubicBezTo>
                    <a:pt x="230036" y="116033"/>
                    <a:pt x="186697" y="113614"/>
                    <a:pt x="143587" y="108871"/>
                  </a:cubicBezTo>
                  <a:cubicBezTo>
                    <a:pt x="113660" y="105708"/>
                    <a:pt x="84008" y="100260"/>
                    <a:pt x="54909" y="92583"/>
                  </a:cubicBezTo>
                  <a:cubicBezTo>
                    <a:pt x="19476" y="83058"/>
                    <a:pt x="-1098" y="70485"/>
                    <a:pt x="45" y="57150"/>
                  </a:cubicBezTo>
                  <a:cubicBezTo>
                    <a:pt x="2712" y="25241"/>
                    <a:pt x="129490" y="0"/>
                    <a:pt x="283128" y="0"/>
                  </a:cubicBezTo>
                  <a:cubicBezTo>
                    <a:pt x="436767" y="0"/>
                    <a:pt x="559258" y="26956"/>
                    <a:pt x="556496" y="5896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F5E2DB-59FA-4A8A-8DD1-D9493911AEA4}"/>
                </a:ext>
              </a:extLst>
            </p:cNvPr>
            <p:cNvSpPr/>
            <p:nvPr/>
          </p:nvSpPr>
          <p:spPr>
            <a:xfrm>
              <a:off x="6112181" y="2816387"/>
              <a:ext cx="1118939" cy="570132"/>
            </a:xfrm>
            <a:custGeom>
              <a:avLst/>
              <a:gdLst>
                <a:gd name="connsiteX0" fmla="*/ 96499 w 1118939"/>
                <a:gd name="connsiteY0" fmla="*/ 1869 h 570132"/>
                <a:gd name="connsiteX1" fmla="*/ 237851 w 1118939"/>
                <a:gd name="connsiteY1" fmla="*/ 33587 h 570132"/>
                <a:gd name="connsiteX2" fmla="*/ 246709 w 1118939"/>
                <a:gd name="connsiteY2" fmla="*/ 35588 h 570132"/>
                <a:gd name="connsiteX3" fmla="*/ 256234 w 1118939"/>
                <a:gd name="connsiteY3" fmla="*/ 37778 h 570132"/>
                <a:gd name="connsiteX4" fmla="*/ 275284 w 1118939"/>
                <a:gd name="connsiteY4" fmla="*/ 42255 h 570132"/>
                <a:gd name="connsiteX5" fmla="*/ 294334 w 1118939"/>
                <a:gd name="connsiteY5" fmla="*/ 47208 h 570132"/>
                <a:gd name="connsiteX6" fmla="*/ 313384 w 1118939"/>
                <a:gd name="connsiteY6" fmla="*/ 52351 h 570132"/>
                <a:gd name="connsiteX7" fmla="*/ 350341 w 1118939"/>
                <a:gd name="connsiteY7" fmla="*/ 63877 h 570132"/>
                <a:gd name="connsiteX8" fmla="*/ 386822 w 1118939"/>
                <a:gd name="connsiteY8" fmla="*/ 76736 h 570132"/>
                <a:gd name="connsiteX9" fmla="*/ 652569 w 1118939"/>
                <a:gd name="connsiteY9" fmla="*/ 226183 h 570132"/>
                <a:gd name="connsiteX10" fmla="*/ 710290 w 1118939"/>
                <a:gd name="connsiteY10" fmla="*/ 275141 h 570132"/>
                <a:gd name="connsiteX11" fmla="*/ 724006 w 1118939"/>
                <a:gd name="connsiteY11" fmla="*/ 288095 h 570132"/>
                <a:gd name="connsiteX12" fmla="*/ 736294 w 1118939"/>
                <a:gd name="connsiteY12" fmla="*/ 301145 h 570132"/>
                <a:gd name="connsiteX13" fmla="*/ 762011 w 1118939"/>
                <a:gd name="connsiteY13" fmla="*/ 326862 h 570132"/>
                <a:gd name="connsiteX14" fmla="*/ 864310 w 1118939"/>
                <a:gd name="connsiteY14" fmla="*/ 429351 h 570132"/>
                <a:gd name="connsiteX15" fmla="*/ 870691 w 1118939"/>
                <a:gd name="connsiteY15" fmla="*/ 435638 h 570132"/>
                <a:gd name="connsiteX16" fmla="*/ 876692 w 1118939"/>
                <a:gd name="connsiteY16" fmla="*/ 441543 h 570132"/>
                <a:gd name="connsiteX17" fmla="*/ 889075 w 1118939"/>
                <a:gd name="connsiteY17" fmla="*/ 452878 h 570132"/>
                <a:gd name="connsiteX18" fmla="*/ 915649 w 1118939"/>
                <a:gd name="connsiteY18" fmla="*/ 473833 h 570132"/>
                <a:gd name="connsiteX19" fmla="*/ 974705 w 1118939"/>
                <a:gd name="connsiteY19" fmla="*/ 507932 h 570132"/>
                <a:gd name="connsiteX20" fmla="*/ 990421 w 1118939"/>
                <a:gd name="connsiteY20" fmla="*/ 514695 h 570132"/>
                <a:gd name="connsiteX21" fmla="*/ 1006613 w 1118939"/>
                <a:gd name="connsiteY21" fmla="*/ 520696 h 570132"/>
                <a:gd name="connsiteX22" fmla="*/ 1039856 w 1118939"/>
                <a:gd name="connsiteY22" fmla="*/ 530221 h 570132"/>
                <a:gd name="connsiteX23" fmla="*/ 1110245 w 1118939"/>
                <a:gd name="connsiteY23" fmla="*/ 547556 h 570132"/>
                <a:gd name="connsiteX24" fmla="*/ 1118627 w 1118939"/>
                <a:gd name="connsiteY24" fmla="*/ 561463 h 570132"/>
                <a:gd name="connsiteX25" fmla="*/ 1106054 w 1118939"/>
                <a:gd name="connsiteY25" fmla="*/ 570035 h 570132"/>
                <a:gd name="connsiteX26" fmla="*/ 1034140 w 1118939"/>
                <a:gd name="connsiteY26" fmla="*/ 560987 h 570132"/>
                <a:gd name="connsiteX27" fmla="*/ 960417 w 1118939"/>
                <a:gd name="connsiteY27" fmla="*/ 544699 h 570132"/>
                <a:gd name="connsiteX28" fmla="*/ 890123 w 1118939"/>
                <a:gd name="connsiteY28" fmla="*/ 514409 h 570132"/>
                <a:gd name="connsiteX29" fmla="*/ 857261 w 1118939"/>
                <a:gd name="connsiteY29" fmla="*/ 494216 h 570132"/>
                <a:gd name="connsiteX30" fmla="*/ 841545 w 1118939"/>
                <a:gd name="connsiteY30" fmla="*/ 482977 h 570132"/>
                <a:gd name="connsiteX31" fmla="*/ 833830 w 1118939"/>
                <a:gd name="connsiteY31" fmla="*/ 476976 h 570132"/>
                <a:gd name="connsiteX32" fmla="*/ 826591 w 1118939"/>
                <a:gd name="connsiteY32" fmla="*/ 471356 h 570132"/>
                <a:gd name="connsiteX33" fmla="*/ 712957 w 1118939"/>
                <a:gd name="connsiteY33" fmla="*/ 381440 h 570132"/>
                <a:gd name="connsiteX34" fmla="*/ 684382 w 1118939"/>
                <a:gd name="connsiteY34" fmla="*/ 359152 h 570132"/>
                <a:gd name="connsiteX35" fmla="*/ 670571 w 1118939"/>
                <a:gd name="connsiteY35" fmla="*/ 348674 h 570132"/>
                <a:gd name="connsiteX36" fmla="*/ 656665 w 1118939"/>
                <a:gd name="connsiteY36" fmla="*/ 338292 h 570132"/>
                <a:gd name="connsiteX37" fmla="*/ 599515 w 1118939"/>
                <a:gd name="connsiteY37" fmla="*/ 300192 h 570132"/>
                <a:gd name="connsiteX38" fmla="*/ 348340 w 1118939"/>
                <a:gd name="connsiteY38" fmla="*/ 195417 h 570132"/>
                <a:gd name="connsiteX39" fmla="*/ 315384 w 1118939"/>
                <a:gd name="connsiteY39" fmla="*/ 187988 h 570132"/>
                <a:gd name="connsiteX40" fmla="*/ 282237 w 1118939"/>
                <a:gd name="connsiteY40" fmla="*/ 181892 h 570132"/>
                <a:gd name="connsiteX41" fmla="*/ 265568 w 1118939"/>
                <a:gd name="connsiteY41" fmla="*/ 179320 h 570132"/>
                <a:gd name="connsiteX42" fmla="*/ 248899 w 1118939"/>
                <a:gd name="connsiteY42" fmla="*/ 177034 h 570132"/>
                <a:gd name="connsiteX43" fmla="*/ 232231 w 1118939"/>
                <a:gd name="connsiteY43" fmla="*/ 175034 h 570132"/>
                <a:gd name="connsiteX44" fmla="*/ 223849 w 1118939"/>
                <a:gd name="connsiteY44" fmla="*/ 174081 h 570132"/>
                <a:gd name="connsiteX45" fmla="*/ 214324 w 1118939"/>
                <a:gd name="connsiteY45" fmla="*/ 173129 h 570132"/>
                <a:gd name="connsiteX46" fmla="*/ 70306 w 1118939"/>
                <a:gd name="connsiteY46" fmla="*/ 158174 h 570132"/>
                <a:gd name="connsiteX47" fmla="*/ 526 w 1118939"/>
                <a:gd name="connsiteY47" fmla="*/ 70306 h 570132"/>
                <a:gd name="connsiteX48" fmla="*/ 86689 w 1118939"/>
                <a:gd name="connsiteY48" fmla="*/ 345 h 570132"/>
                <a:gd name="connsiteX49" fmla="*/ 96499 w 1118939"/>
                <a:gd name="connsiteY49" fmla="*/ 1869 h 57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8939" h="570132">
                  <a:moveTo>
                    <a:pt x="96499" y="1869"/>
                  </a:moveTo>
                  <a:lnTo>
                    <a:pt x="237851" y="33587"/>
                  </a:lnTo>
                  <a:lnTo>
                    <a:pt x="246709" y="35588"/>
                  </a:lnTo>
                  <a:lnTo>
                    <a:pt x="256234" y="37778"/>
                  </a:lnTo>
                  <a:lnTo>
                    <a:pt x="275284" y="42255"/>
                  </a:lnTo>
                  <a:cubicBezTo>
                    <a:pt x="281570" y="43684"/>
                    <a:pt x="287857" y="45494"/>
                    <a:pt x="294334" y="47208"/>
                  </a:cubicBezTo>
                  <a:lnTo>
                    <a:pt x="313384" y="52351"/>
                  </a:lnTo>
                  <a:cubicBezTo>
                    <a:pt x="325862" y="55876"/>
                    <a:pt x="338054" y="60067"/>
                    <a:pt x="350341" y="63877"/>
                  </a:cubicBezTo>
                  <a:cubicBezTo>
                    <a:pt x="362628" y="67687"/>
                    <a:pt x="374725" y="72354"/>
                    <a:pt x="386822" y="76736"/>
                  </a:cubicBezTo>
                  <a:cubicBezTo>
                    <a:pt x="482491" y="112750"/>
                    <a:pt x="572102" y="163146"/>
                    <a:pt x="652569" y="226183"/>
                  </a:cubicBezTo>
                  <a:cubicBezTo>
                    <a:pt x="672476" y="241709"/>
                    <a:pt x="691622" y="258187"/>
                    <a:pt x="710290" y="275141"/>
                  </a:cubicBezTo>
                  <a:cubicBezTo>
                    <a:pt x="715053" y="279237"/>
                    <a:pt x="719815" y="283714"/>
                    <a:pt x="724006" y="288095"/>
                  </a:cubicBezTo>
                  <a:lnTo>
                    <a:pt x="736294" y="301145"/>
                  </a:lnTo>
                  <a:lnTo>
                    <a:pt x="762011" y="326862"/>
                  </a:lnTo>
                  <a:lnTo>
                    <a:pt x="864310" y="429351"/>
                  </a:lnTo>
                  <a:lnTo>
                    <a:pt x="870691" y="435638"/>
                  </a:lnTo>
                  <a:lnTo>
                    <a:pt x="876692" y="441543"/>
                  </a:lnTo>
                  <a:cubicBezTo>
                    <a:pt x="880693" y="445353"/>
                    <a:pt x="884884" y="449163"/>
                    <a:pt x="889075" y="452878"/>
                  </a:cubicBezTo>
                  <a:cubicBezTo>
                    <a:pt x="897552" y="460307"/>
                    <a:pt x="906506" y="467165"/>
                    <a:pt x="915649" y="473833"/>
                  </a:cubicBezTo>
                  <a:cubicBezTo>
                    <a:pt x="934233" y="487015"/>
                    <a:pt x="953997" y="498426"/>
                    <a:pt x="974705" y="507932"/>
                  </a:cubicBezTo>
                  <a:cubicBezTo>
                    <a:pt x="979848" y="510409"/>
                    <a:pt x="985182" y="512504"/>
                    <a:pt x="990421" y="514695"/>
                  </a:cubicBezTo>
                  <a:cubicBezTo>
                    <a:pt x="995660" y="516886"/>
                    <a:pt x="1001184" y="518981"/>
                    <a:pt x="1006613" y="520696"/>
                  </a:cubicBezTo>
                  <a:cubicBezTo>
                    <a:pt x="1017472" y="524601"/>
                    <a:pt x="1028521" y="527649"/>
                    <a:pt x="1039856" y="530221"/>
                  </a:cubicBezTo>
                  <a:lnTo>
                    <a:pt x="1110245" y="547556"/>
                  </a:lnTo>
                  <a:cubicBezTo>
                    <a:pt x="1116351" y="549147"/>
                    <a:pt x="1120075" y="555319"/>
                    <a:pt x="1118627" y="561463"/>
                  </a:cubicBezTo>
                  <a:cubicBezTo>
                    <a:pt x="1117227" y="567102"/>
                    <a:pt x="1111817" y="570788"/>
                    <a:pt x="1106054" y="570035"/>
                  </a:cubicBezTo>
                  <a:lnTo>
                    <a:pt x="1034140" y="560987"/>
                  </a:lnTo>
                  <a:cubicBezTo>
                    <a:pt x="1009109" y="557900"/>
                    <a:pt x="984420" y="552443"/>
                    <a:pt x="960417" y="544699"/>
                  </a:cubicBezTo>
                  <a:cubicBezTo>
                    <a:pt x="936090" y="536822"/>
                    <a:pt x="912554" y="526687"/>
                    <a:pt x="890123" y="514409"/>
                  </a:cubicBezTo>
                  <a:cubicBezTo>
                    <a:pt x="878978" y="508123"/>
                    <a:pt x="867929" y="501551"/>
                    <a:pt x="857261" y="494216"/>
                  </a:cubicBezTo>
                  <a:cubicBezTo>
                    <a:pt x="851927" y="490597"/>
                    <a:pt x="846689" y="486787"/>
                    <a:pt x="841545" y="482977"/>
                  </a:cubicBezTo>
                  <a:lnTo>
                    <a:pt x="833830" y="476976"/>
                  </a:lnTo>
                  <a:lnTo>
                    <a:pt x="826591" y="471356"/>
                  </a:lnTo>
                  <a:lnTo>
                    <a:pt x="712957" y="381440"/>
                  </a:lnTo>
                  <a:cubicBezTo>
                    <a:pt x="703432" y="374011"/>
                    <a:pt x="693907" y="366296"/>
                    <a:pt x="684382" y="359152"/>
                  </a:cubicBezTo>
                  <a:lnTo>
                    <a:pt x="670571" y="348674"/>
                  </a:lnTo>
                  <a:cubicBezTo>
                    <a:pt x="665904" y="345150"/>
                    <a:pt x="661046" y="341530"/>
                    <a:pt x="656665" y="338292"/>
                  </a:cubicBezTo>
                  <a:cubicBezTo>
                    <a:pt x="637615" y="324862"/>
                    <a:pt x="618565" y="312003"/>
                    <a:pt x="599515" y="300192"/>
                  </a:cubicBezTo>
                  <a:cubicBezTo>
                    <a:pt x="521591" y="252719"/>
                    <a:pt x="436904" y="217391"/>
                    <a:pt x="348340" y="195417"/>
                  </a:cubicBezTo>
                  <a:lnTo>
                    <a:pt x="315384" y="187988"/>
                  </a:lnTo>
                  <a:cubicBezTo>
                    <a:pt x="304240" y="185987"/>
                    <a:pt x="293286" y="183701"/>
                    <a:pt x="282237" y="181892"/>
                  </a:cubicBezTo>
                  <a:lnTo>
                    <a:pt x="265568" y="179320"/>
                  </a:lnTo>
                  <a:cubicBezTo>
                    <a:pt x="260044" y="178463"/>
                    <a:pt x="254519" y="177605"/>
                    <a:pt x="248899" y="177034"/>
                  </a:cubicBezTo>
                  <a:lnTo>
                    <a:pt x="232231" y="175034"/>
                  </a:lnTo>
                  <a:lnTo>
                    <a:pt x="223849" y="174081"/>
                  </a:lnTo>
                  <a:lnTo>
                    <a:pt x="214324" y="173129"/>
                  </a:lnTo>
                  <a:lnTo>
                    <a:pt x="70306" y="158174"/>
                  </a:lnTo>
                  <a:cubicBezTo>
                    <a:pt x="26767" y="153183"/>
                    <a:pt x="-4475" y="113835"/>
                    <a:pt x="526" y="70306"/>
                  </a:cubicBezTo>
                  <a:cubicBezTo>
                    <a:pt x="5440" y="27434"/>
                    <a:pt x="43722" y="-3646"/>
                    <a:pt x="86689" y="345"/>
                  </a:cubicBezTo>
                  <a:cubicBezTo>
                    <a:pt x="90308" y="726"/>
                    <a:pt x="93642" y="1298"/>
                    <a:pt x="96499" y="1869"/>
                  </a:cubicBezTo>
                  <a:close/>
                </a:path>
              </a:pathLst>
            </a:custGeom>
            <a:solidFill>
              <a:srgbClr val="002F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1D7D699-1952-4E4D-A1FA-678C3306BE37}"/>
                </a:ext>
              </a:extLst>
            </p:cNvPr>
            <p:cNvSpPr/>
            <p:nvPr/>
          </p:nvSpPr>
          <p:spPr>
            <a:xfrm>
              <a:off x="6779037" y="4228528"/>
              <a:ext cx="725614" cy="150304"/>
            </a:xfrm>
            <a:custGeom>
              <a:avLst/>
              <a:gdLst>
                <a:gd name="connsiteX0" fmla="*/ 725615 w 725614"/>
                <a:gd name="connsiteY0" fmla="*/ 75152 h 150304"/>
                <a:gd name="connsiteX1" fmla="*/ 362807 w 725614"/>
                <a:gd name="connsiteY1" fmla="*/ 150305 h 150304"/>
                <a:gd name="connsiteX2" fmla="*/ 0 w 725614"/>
                <a:gd name="connsiteY2" fmla="*/ 75152 h 150304"/>
                <a:gd name="connsiteX3" fmla="*/ 362807 w 725614"/>
                <a:gd name="connsiteY3" fmla="*/ 0 h 150304"/>
                <a:gd name="connsiteX4" fmla="*/ 725615 w 725614"/>
                <a:gd name="connsiteY4" fmla="*/ 75152 h 15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614" h="150304">
                  <a:moveTo>
                    <a:pt x="725615" y="75152"/>
                  </a:moveTo>
                  <a:cubicBezTo>
                    <a:pt x="725615" y="116657"/>
                    <a:pt x="563180" y="150305"/>
                    <a:pt x="362807" y="150305"/>
                  </a:cubicBezTo>
                  <a:cubicBezTo>
                    <a:pt x="162434" y="150305"/>
                    <a:pt x="0" y="116658"/>
                    <a:pt x="0" y="75152"/>
                  </a:cubicBezTo>
                  <a:cubicBezTo>
                    <a:pt x="0" y="33647"/>
                    <a:pt x="162434" y="0"/>
                    <a:pt x="362807" y="0"/>
                  </a:cubicBezTo>
                  <a:cubicBezTo>
                    <a:pt x="563180" y="0"/>
                    <a:pt x="725615" y="33647"/>
                    <a:pt x="725615" y="7515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2E7A788-D725-4A3C-84ED-70A09ED44023}"/>
                </a:ext>
              </a:extLst>
            </p:cNvPr>
            <p:cNvSpPr/>
            <p:nvPr/>
          </p:nvSpPr>
          <p:spPr>
            <a:xfrm>
              <a:off x="6857333" y="3856482"/>
              <a:ext cx="563499" cy="563498"/>
            </a:xfrm>
            <a:custGeom>
              <a:avLst/>
              <a:gdLst>
                <a:gd name="connsiteX0" fmla="*/ 563499 w 563499"/>
                <a:gd name="connsiteY0" fmla="*/ 281749 h 563498"/>
                <a:gd name="connsiteX1" fmla="*/ 281750 w 563499"/>
                <a:gd name="connsiteY1" fmla="*/ 563499 h 563498"/>
                <a:gd name="connsiteX2" fmla="*/ 1 w 563499"/>
                <a:gd name="connsiteY2" fmla="*/ 281749 h 563498"/>
                <a:gd name="connsiteX3" fmla="*/ 281750 w 563499"/>
                <a:gd name="connsiteY3" fmla="*/ 0 h 563498"/>
                <a:gd name="connsiteX4" fmla="*/ 563499 w 563499"/>
                <a:gd name="connsiteY4" fmla="*/ 281749 h 56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499" h="563498">
                  <a:moveTo>
                    <a:pt x="563499" y="281749"/>
                  </a:moveTo>
                  <a:cubicBezTo>
                    <a:pt x="563499" y="437355"/>
                    <a:pt x="437356" y="563499"/>
                    <a:pt x="281750" y="563499"/>
                  </a:cubicBezTo>
                  <a:cubicBezTo>
                    <a:pt x="126144" y="563499"/>
                    <a:pt x="1" y="437355"/>
                    <a:pt x="1" y="281749"/>
                  </a:cubicBezTo>
                  <a:cubicBezTo>
                    <a:pt x="1" y="126144"/>
                    <a:pt x="126144" y="0"/>
                    <a:pt x="281750" y="0"/>
                  </a:cubicBezTo>
                  <a:cubicBezTo>
                    <a:pt x="437356" y="0"/>
                    <a:pt x="563499" y="126144"/>
                    <a:pt x="563499" y="28174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0ED30CC-BA79-45E4-8A5B-0FA5C29B518E}"/>
                </a:ext>
              </a:extLst>
            </p:cNvPr>
            <p:cNvSpPr/>
            <p:nvPr/>
          </p:nvSpPr>
          <p:spPr>
            <a:xfrm>
              <a:off x="6857333" y="3856482"/>
              <a:ext cx="563499" cy="563498"/>
            </a:xfrm>
            <a:custGeom>
              <a:avLst/>
              <a:gdLst>
                <a:gd name="connsiteX0" fmla="*/ 563499 w 563499"/>
                <a:gd name="connsiteY0" fmla="*/ 281749 h 563498"/>
                <a:gd name="connsiteX1" fmla="*/ 281750 w 563499"/>
                <a:gd name="connsiteY1" fmla="*/ 563499 h 563498"/>
                <a:gd name="connsiteX2" fmla="*/ 1 w 563499"/>
                <a:gd name="connsiteY2" fmla="*/ 281749 h 563498"/>
                <a:gd name="connsiteX3" fmla="*/ 281750 w 563499"/>
                <a:gd name="connsiteY3" fmla="*/ 0 h 563498"/>
                <a:gd name="connsiteX4" fmla="*/ 563499 w 563499"/>
                <a:gd name="connsiteY4" fmla="*/ 281749 h 56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499" h="563498">
                  <a:moveTo>
                    <a:pt x="563499" y="281749"/>
                  </a:moveTo>
                  <a:cubicBezTo>
                    <a:pt x="563499" y="437355"/>
                    <a:pt x="437356" y="563499"/>
                    <a:pt x="281750" y="563499"/>
                  </a:cubicBezTo>
                  <a:cubicBezTo>
                    <a:pt x="126144" y="563499"/>
                    <a:pt x="1" y="437355"/>
                    <a:pt x="1" y="281749"/>
                  </a:cubicBezTo>
                  <a:cubicBezTo>
                    <a:pt x="1" y="126144"/>
                    <a:pt x="126144" y="0"/>
                    <a:pt x="281750" y="0"/>
                  </a:cubicBezTo>
                  <a:cubicBezTo>
                    <a:pt x="437356" y="0"/>
                    <a:pt x="563499" y="126144"/>
                    <a:pt x="563499" y="28174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E301604-355B-42D4-AB5A-15FE07E2380B}"/>
                </a:ext>
              </a:extLst>
            </p:cNvPr>
            <p:cNvSpPr/>
            <p:nvPr/>
          </p:nvSpPr>
          <p:spPr>
            <a:xfrm>
              <a:off x="6857333" y="3856482"/>
              <a:ext cx="563499" cy="563498"/>
            </a:xfrm>
            <a:custGeom>
              <a:avLst/>
              <a:gdLst>
                <a:gd name="connsiteX0" fmla="*/ 563499 w 563499"/>
                <a:gd name="connsiteY0" fmla="*/ 281749 h 563498"/>
                <a:gd name="connsiteX1" fmla="*/ 281750 w 563499"/>
                <a:gd name="connsiteY1" fmla="*/ 563499 h 563498"/>
                <a:gd name="connsiteX2" fmla="*/ 1 w 563499"/>
                <a:gd name="connsiteY2" fmla="*/ 281749 h 563498"/>
                <a:gd name="connsiteX3" fmla="*/ 281750 w 563499"/>
                <a:gd name="connsiteY3" fmla="*/ 0 h 563498"/>
                <a:gd name="connsiteX4" fmla="*/ 563499 w 563499"/>
                <a:gd name="connsiteY4" fmla="*/ 281749 h 56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499" h="563498">
                  <a:moveTo>
                    <a:pt x="563499" y="281749"/>
                  </a:moveTo>
                  <a:cubicBezTo>
                    <a:pt x="563499" y="437355"/>
                    <a:pt x="437356" y="563499"/>
                    <a:pt x="281750" y="563499"/>
                  </a:cubicBezTo>
                  <a:cubicBezTo>
                    <a:pt x="126144" y="563499"/>
                    <a:pt x="1" y="437355"/>
                    <a:pt x="1" y="281749"/>
                  </a:cubicBezTo>
                  <a:cubicBezTo>
                    <a:pt x="1" y="126144"/>
                    <a:pt x="126144" y="0"/>
                    <a:pt x="281750" y="0"/>
                  </a:cubicBezTo>
                  <a:cubicBezTo>
                    <a:pt x="437356" y="0"/>
                    <a:pt x="563499" y="126144"/>
                    <a:pt x="563499" y="281749"/>
                  </a:cubicBezTo>
                  <a:close/>
                </a:path>
              </a:pathLst>
            </a:custGeom>
            <a:noFill/>
            <a:ln w="5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F2A42F0-A5A4-47A6-94E5-0FA230074755}"/>
                </a:ext>
              </a:extLst>
            </p:cNvPr>
            <p:cNvSpPr/>
            <p:nvPr/>
          </p:nvSpPr>
          <p:spPr>
            <a:xfrm>
              <a:off x="6778466" y="4303299"/>
              <a:ext cx="725519" cy="173450"/>
            </a:xfrm>
            <a:custGeom>
              <a:avLst/>
              <a:gdLst>
                <a:gd name="connsiteX0" fmla="*/ 358807 w 725519"/>
                <a:gd name="connsiteY0" fmla="*/ 173450 h 173450"/>
                <a:gd name="connsiteX1" fmla="*/ 314516 w 725519"/>
                <a:gd name="connsiteY1" fmla="*/ 172498 h 173450"/>
                <a:gd name="connsiteX2" fmla="*/ 273749 w 725519"/>
                <a:gd name="connsiteY2" fmla="*/ 170212 h 173450"/>
                <a:gd name="connsiteX3" fmla="*/ 199549 w 725519"/>
                <a:gd name="connsiteY3" fmla="*/ 161830 h 173450"/>
                <a:gd name="connsiteX4" fmla="*/ 136112 w 725519"/>
                <a:gd name="connsiteY4" fmla="*/ 148209 h 173450"/>
                <a:gd name="connsiteX5" fmla="*/ 90583 w 725519"/>
                <a:gd name="connsiteY5" fmla="*/ 131254 h 173450"/>
                <a:gd name="connsiteX6" fmla="*/ 71533 w 725519"/>
                <a:gd name="connsiteY6" fmla="*/ 121063 h 173450"/>
                <a:gd name="connsiteX7" fmla="*/ 54674 w 725519"/>
                <a:gd name="connsiteY7" fmla="*/ 109156 h 173450"/>
                <a:gd name="connsiteX8" fmla="*/ 45149 w 725519"/>
                <a:gd name="connsiteY8" fmla="*/ 101155 h 173450"/>
                <a:gd name="connsiteX9" fmla="*/ 36386 w 725519"/>
                <a:gd name="connsiteY9" fmla="*/ 92392 h 173450"/>
                <a:gd name="connsiteX10" fmla="*/ 25051 w 725519"/>
                <a:gd name="connsiteY10" fmla="*/ 78200 h 173450"/>
                <a:gd name="connsiteX11" fmla="*/ 21717 w 725519"/>
                <a:gd name="connsiteY11" fmla="*/ 73342 h 173450"/>
                <a:gd name="connsiteX12" fmla="*/ 15907 w 725519"/>
                <a:gd name="connsiteY12" fmla="*/ 63817 h 173450"/>
                <a:gd name="connsiteX13" fmla="*/ 11049 w 725519"/>
                <a:gd name="connsiteY13" fmla="*/ 53721 h 173450"/>
                <a:gd name="connsiteX14" fmla="*/ 7049 w 725519"/>
                <a:gd name="connsiteY14" fmla="*/ 43434 h 173450"/>
                <a:gd name="connsiteX15" fmla="*/ 4001 w 725519"/>
                <a:gd name="connsiteY15" fmla="*/ 32861 h 173450"/>
                <a:gd name="connsiteX16" fmla="*/ 1715 w 725519"/>
                <a:gd name="connsiteY16" fmla="*/ 22003 h 173450"/>
                <a:gd name="connsiteX17" fmla="*/ 0 w 725519"/>
                <a:gd name="connsiteY17" fmla="*/ 0 h 173450"/>
                <a:gd name="connsiteX18" fmla="*/ 356426 w 725519"/>
                <a:gd name="connsiteY18" fmla="*/ 75343 h 173450"/>
                <a:gd name="connsiteX19" fmla="*/ 725520 w 725519"/>
                <a:gd name="connsiteY19" fmla="*/ 1238 h 173450"/>
                <a:gd name="connsiteX20" fmla="*/ 725520 w 725519"/>
                <a:gd name="connsiteY20" fmla="*/ 11430 h 173450"/>
                <a:gd name="connsiteX21" fmla="*/ 725520 w 725519"/>
                <a:gd name="connsiteY21" fmla="*/ 11430 h 173450"/>
                <a:gd name="connsiteX22" fmla="*/ 724281 w 725519"/>
                <a:gd name="connsiteY22" fmla="*/ 22003 h 173450"/>
                <a:gd name="connsiteX23" fmla="*/ 721995 w 725519"/>
                <a:gd name="connsiteY23" fmla="*/ 32766 h 173450"/>
                <a:gd name="connsiteX24" fmla="*/ 717042 w 725519"/>
                <a:gd name="connsiteY24" fmla="*/ 48578 h 173450"/>
                <a:gd name="connsiteX25" fmla="*/ 712660 w 725519"/>
                <a:gd name="connsiteY25" fmla="*/ 58769 h 173450"/>
                <a:gd name="connsiteX26" fmla="*/ 707326 w 725519"/>
                <a:gd name="connsiteY26" fmla="*/ 68771 h 173450"/>
                <a:gd name="connsiteX27" fmla="*/ 697801 w 725519"/>
                <a:gd name="connsiteY27" fmla="*/ 83248 h 173450"/>
                <a:gd name="connsiteX28" fmla="*/ 681323 w 725519"/>
                <a:gd name="connsiteY28" fmla="*/ 101441 h 173450"/>
                <a:gd name="connsiteX29" fmla="*/ 676180 w 725519"/>
                <a:gd name="connsiteY29" fmla="*/ 106013 h 173450"/>
                <a:gd name="connsiteX30" fmla="*/ 665702 w 725519"/>
                <a:gd name="connsiteY30" fmla="*/ 114300 h 173450"/>
                <a:gd name="connsiteX31" fmla="*/ 651510 w 725519"/>
                <a:gd name="connsiteY31" fmla="*/ 123825 h 173450"/>
                <a:gd name="connsiteX32" fmla="*/ 644271 w 725519"/>
                <a:gd name="connsiteY32" fmla="*/ 127825 h 173450"/>
                <a:gd name="connsiteX33" fmla="*/ 628841 w 725519"/>
                <a:gd name="connsiteY33" fmla="*/ 135255 h 173450"/>
                <a:gd name="connsiteX34" fmla="*/ 586454 w 725519"/>
                <a:gd name="connsiteY34" fmla="*/ 150019 h 173450"/>
                <a:gd name="connsiteX35" fmla="*/ 573215 w 725519"/>
                <a:gd name="connsiteY35" fmla="*/ 153353 h 173450"/>
                <a:gd name="connsiteX36" fmla="*/ 554165 w 725519"/>
                <a:gd name="connsiteY36" fmla="*/ 157639 h 173450"/>
                <a:gd name="connsiteX37" fmla="*/ 519494 w 725519"/>
                <a:gd name="connsiteY37" fmla="*/ 163639 h 173450"/>
                <a:gd name="connsiteX38" fmla="*/ 443294 w 725519"/>
                <a:gd name="connsiteY38" fmla="*/ 171450 h 173450"/>
                <a:gd name="connsiteX39" fmla="*/ 402146 w 725519"/>
                <a:gd name="connsiteY39" fmla="*/ 173450 h 173450"/>
                <a:gd name="connsiteX40" fmla="*/ 358807 w 725519"/>
                <a:gd name="connsiteY40" fmla="*/ 173450 h 17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25519" h="173450">
                  <a:moveTo>
                    <a:pt x="358807" y="173450"/>
                  </a:moveTo>
                  <a:cubicBezTo>
                    <a:pt x="342233" y="173450"/>
                    <a:pt x="333947" y="173450"/>
                    <a:pt x="314516" y="172498"/>
                  </a:cubicBezTo>
                  <a:cubicBezTo>
                    <a:pt x="295085" y="171545"/>
                    <a:pt x="280130" y="170688"/>
                    <a:pt x="273749" y="170212"/>
                  </a:cubicBezTo>
                  <a:cubicBezTo>
                    <a:pt x="256128" y="168878"/>
                    <a:pt x="228981" y="166402"/>
                    <a:pt x="199549" y="161830"/>
                  </a:cubicBezTo>
                  <a:cubicBezTo>
                    <a:pt x="178146" y="158591"/>
                    <a:pt x="156963" y="154038"/>
                    <a:pt x="136112" y="148209"/>
                  </a:cubicBezTo>
                  <a:cubicBezTo>
                    <a:pt x="120491" y="143837"/>
                    <a:pt x="105261" y="138160"/>
                    <a:pt x="90583" y="131254"/>
                  </a:cubicBezTo>
                  <a:cubicBezTo>
                    <a:pt x="84049" y="128226"/>
                    <a:pt x="77686" y="124816"/>
                    <a:pt x="71533" y="121063"/>
                  </a:cubicBezTo>
                  <a:cubicBezTo>
                    <a:pt x="65637" y="117491"/>
                    <a:pt x="60008" y="113519"/>
                    <a:pt x="54674" y="109156"/>
                  </a:cubicBezTo>
                  <a:cubicBezTo>
                    <a:pt x="51816" y="106871"/>
                    <a:pt x="48102" y="103727"/>
                    <a:pt x="45149" y="101155"/>
                  </a:cubicBezTo>
                  <a:cubicBezTo>
                    <a:pt x="42196" y="98584"/>
                    <a:pt x="38957" y="95059"/>
                    <a:pt x="36386" y="92392"/>
                  </a:cubicBezTo>
                  <a:cubicBezTo>
                    <a:pt x="32338" y="87877"/>
                    <a:pt x="28556" y="83144"/>
                    <a:pt x="25051" y="78200"/>
                  </a:cubicBezTo>
                  <a:cubicBezTo>
                    <a:pt x="24003" y="76771"/>
                    <a:pt x="22670" y="74866"/>
                    <a:pt x="21717" y="73342"/>
                  </a:cubicBezTo>
                  <a:cubicBezTo>
                    <a:pt x="18383" y="67913"/>
                    <a:pt x="17240" y="66104"/>
                    <a:pt x="15907" y="63817"/>
                  </a:cubicBezTo>
                  <a:cubicBezTo>
                    <a:pt x="14107" y="60541"/>
                    <a:pt x="12487" y="57169"/>
                    <a:pt x="11049" y="53721"/>
                  </a:cubicBezTo>
                  <a:cubicBezTo>
                    <a:pt x="8573" y="48101"/>
                    <a:pt x="7049" y="43434"/>
                    <a:pt x="7049" y="43434"/>
                  </a:cubicBezTo>
                  <a:cubicBezTo>
                    <a:pt x="5334" y="37909"/>
                    <a:pt x="4953" y="36766"/>
                    <a:pt x="4001" y="32861"/>
                  </a:cubicBezTo>
                  <a:cubicBezTo>
                    <a:pt x="3048" y="28956"/>
                    <a:pt x="2381" y="25622"/>
                    <a:pt x="1715" y="22003"/>
                  </a:cubicBezTo>
                  <a:cubicBezTo>
                    <a:pt x="572" y="14726"/>
                    <a:pt x="-9" y="7372"/>
                    <a:pt x="0" y="0"/>
                  </a:cubicBezTo>
                  <a:cubicBezTo>
                    <a:pt x="0" y="41053"/>
                    <a:pt x="158211" y="74676"/>
                    <a:pt x="356426" y="75343"/>
                  </a:cubicBezTo>
                  <a:cubicBezTo>
                    <a:pt x="556451" y="76105"/>
                    <a:pt x="721995" y="42863"/>
                    <a:pt x="725520" y="1238"/>
                  </a:cubicBezTo>
                  <a:cubicBezTo>
                    <a:pt x="725520" y="4667"/>
                    <a:pt x="725520" y="8096"/>
                    <a:pt x="725520" y="11430"/>
                  </a:cubicBezTo>
                  <a:lnTo>
                    <a:pt x="725520" y="11430"/>
                  </a:lnTo>
                  <a:cubicBezTo>
                    <a:pt x="725520" y="14573"/>
                    <a:pt x="724757" y="18859"/>
                    <a:pt x="724281" y="22003"/>
                  </a:cubicBezTo>
                  <a:cubicBezTo>
                    <a:pt x="723805" y="25146"/>
                    <a:pt x="722757" y="29528"/>
                    <a:pt x="721995" y="32766"/>
                  </a:cubicBezTo>
                  <a:cubicBezTo>
                    <a:pt x="720671" y="38138"/>
                    <a:pt x="719014" y="43415"/>
                    <a:pt x="717042" y="48578"/>
                  </a:cubicBezTo>
                  <a:cubicBezTo>
                    <a:pt x="716090" y="50959"/>
                    <a:pt x="714852" y="54102"/>
                    <a:pt x="712660" y="58769"/>
                  </a:cubicBezTo>
                  <a:cubicBezTo>
                    <a:pt x="710470" y="63437"/>
                    <a:pt x="710851" y="62389"/>
                    <a:pt x="707326" y="68771"/>
                  </a:cubicBezTo>
                  <a:cubicBezTo>
                    <a:pt x="704479" y="73800"/>
                    <a:pt x="701297" y="78638"/>
                    <a:pt x="697801" y="83248"/>
                  </a:cubicBezTo>
                  <a:cubicBezTo>
                    <a:pt x="692849" y="89783"/>
                    <a:pt x="687343" y="95869"/>
                    <a:pt x="681323" y="101441"/>
                  </a:cubicBezTo>
                  <a:cubicBezTo>
                    <a:pt x="679800" y="102870"/>
                    <a:pt x="677799" y="104680"/>
                    <a:pt x="676180" y="106013"/>
                  </a:cubicBezTo>
                  <a:cubicBezTo>
                    <a:pt x="673132" y="108585"/>
                    <a:pt x="668941" y="111823"/>
                    <a:pt x="665702" y="114300"/>
                  </a:cubicBezTo>
                  <a:cubicBezTo>
                    <a:pt x="662464" y="116776"/>
                    <a:pt x="654749" y="121825"/>
                    <a:pt x="651510" y="123825"/>
                  </a:cubicBezTo>
                  <a:lnTo>
                    <a:pt x="644271" y="127825"/>
                  </a:lnTo>
                  <a:cubicBezTo>
                    <a:pt x="639699" y="130207"/>
                    <a:pt x="633603" y="133255"/>
                    <a:pt x="628841" y="135255"/>
                  </a:cubicBezTo>
                  <a:cubicBezTo>
                    <a:pt x="615077" y="141170"/>
                    <a:pt x="600913" y="146104"/>
                    <a:pt x="586454" y="150019"/>
                  </a:cubicBezTo>
                  <a:lnTo>
                    <a:pt x="573215" y="153353"/>
                  </a:lnTo>
                  <a:cubicBezTo>
                    <a:pt x="567404" y="154781"/>
                    <a:pt x="559689" y="156496"/>
                    <a:pt x="554165" y="157639"/>
                  </a:cubicBezTo>
                  <a:cubicBezTo>
                    <a:pt x="540735" y="160401"/>
                    <a:pt x="525590" y="162687"/>
                    <a:pt x="519494" y="163639"/>
                  </a:cubicBezTo>
                  <a:cubicBezTo>
                    <a:pt x="507397" y="165354"/>
                    <a:pt x="482156" y="168973"/>
                    <a:pt x="443294" y="171450"/>
                  </a:cubicBezTo>
                  <a:cubicBezTo>
                    <a:pt x="429578" y="172403"/>
                    <a:pt x="415766" y="172974"/>
                    <a:pt x="402146" y="173450"/>
                  </a:cubicBezTo>
                  <a:cubicBezTo>
                    <a:pt x="378619" y="173450"/>
                    <a:pt x="360807" y="173450"/>
                    <a:pt x="358807" y="17345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2B4E859-DE32-4F11-AD5B-ACEB8A9C0726}"/>
                </a:ext>
              </a:extLst>
            </p:cNvPr>
            <p:cNvSpPr/>
            <p:nvPr/>
          </p:nvSpPr>
          <p:spPr>
            <a:xfrm>
              <a:off x="6763702" y="4276725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5"/>
                    <a:pt x="29575" y="38100"/>
                    <a:pt x="19050" y="38100"/>
                  </a:cubicBezTo>
                  <a:cubicBezTo>
                    <a:pt x="8525" y="38100"/>
                    <a:pt x="0" y="29575"/>
                    <a:pt x="0" y="19050"/>
                  </a:cubicBezTo>
                  <a:cubicBezTo>
                    <a:pt x="0" y="8525"/>
                    <a:pt x="8525" y="0"/>
                    <a:pt x="19050" y="0"/>
                  </a:cubicBezTo>
                  <a:cubicBezTo>
                    <a:pt x="29575" y="0"/>
                    <a:pt x="38100" y="8525"/>
                    <a:pt x="38100" y="19050"/>
                  </a:cubicBezTo>
                  <a:close/>
                </a:path>
              </a:pathLst>
            </a:custGeom>
            <a:solidFill>
              <a:srgbClr val="002F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F9D518E-77BA-4B2D-A669-15FA516BFA53}"/>
                </a:ext>
              </a:extLst>
            </p:cNvPr>
            <p:cNvSpPr/>
            <p:nvPr/>
          </p:nvSpPr>
          <p:spPr>
            <a:xfrm>
              <a:off x="6772086" y="3359546"/>
              <a:ext cx="738836" cy="946530"/>
            </a:xfrm>
            <a:custGeom>
              <a:avLst/>
              <a:gdLst>
                <a:gd name="connsiteX0" fmla="*/ 728661 w 738836"/>
                <a:gd name="connsiteY0" fmla="*/ 946516 h 946530"/>
                <a:gd name="connsiteX1" fmla="*/ 719136 w 738836"/>
                <a:gd name="connsiteY1" fmla="*/ 940134 h 946530"/>
                <a:gd name="connsiteX2" fmla="*/ 369759 w 738836"/>
                <a:gd name="connsiteY2" fmla="*/ 37450 h 946530"/>
                <a:gd name="connsiteX3" fmla="*/ 19239 w 738836"/>
                <a:gd name="connsiteY3" fmla="*/ 940134 h 946530"/>
                <a:gd name="connsiteX4" fmla="*/ 6380 w 738836"/>
                <a:gd name="connsiteY4" fmla="*/ 945849 h 946530"/>
                <a:gd name="connsiteX5" fmla="*/ 665 w 738836"/>
                <a:gd name="connsiteY5" fmla="*/ 932990 h 946530"/>
                <a:gd name="connsiteX6" fmla="*/ 360234 w 738836"/>
                <a:gd name="connsiteY6" fmla="*/ 6303 h 946530"/>
                <a:gd name="connsiteX7" fmla="*/ 369759 w 738836"/>
                <a:gd name="connsiteY7" fmla="*/ 16 h 946530"/>
                <a:gd name="connsiteX8" fmla="*/ 369759 w 738836"/>
                <a:gd name="connsiteY8" fmla="*/ 16 h 946530"/>
                <a:gd name="connsiteX9" fmla="*/ 379284 w 738836"/>
                <a:gd name="connsiteY9" fmla="*/ 6398 h 946530"/>
                <a:gd name="connsiteX10" fmla="*/ 738186 w 738836"/>
                <a:gd name="connsiteY10" fmla="*/ 932990 h 946530"/>
                <a:gd name="connsiteX11" fmla="*/ 732471 w 738836"/>
                <a:gd name="connsiteY11" fmla="*/ 945849 h 946530"/>
                <a:gd name="connsiteX12" fmla="*/ 728661 w 738836"/>
                <a:gd name="connsiteY12" fmla="*/ 946516 h 94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8836" h="946530">
                  <a:moveTo>
                    <a:pt x="728661" y="946516"/>
                  </a:moveTo>
                  <a:cubicBezTo>
                    <a:pt x="724413" y="946754"/>
                    <a:pt x="720536" y="944144"/>
                    <a:pt x="719136" y="940134"/>
                  </a:cubicBezTo>
                  <a:lnTo>
                    <a:pt x="369759" y="37450"/>
                  </a:lnTo>
                  <a:lnTo>
                    <a:pt x="19239" y="940134"/>
                  </a:lnTo>
                  <a:cubicBezTo>
                    <a:pt x="17267" y="945258"/>
                    <a:pt x="11504" y="947821"/>
                    <a:pt x="6380" y="945849"/>
                  </a:cubicBezTo>
                  <a:cubicBezTo>
                    <a:pt x="1256" y="943877"/>
                    <a:pt x="-1307" y="938115"/>
                    <a:pt x="665" y="932990"/>
                  </a:cubicBezTo>
                  <a:lnTo>
                    <a:pt x="360234" y="6303"/>
                  </a:lnTo>
                  <a:cubicBezTo>
                    <a:pt x="361663" y="2331"/>
                    <a:pt x="365539" y="-231"/>
                    <a:pt x="369759" y="16"/>
                  </a:cubicBezTo>
                  <a:lnTo>
                    <a:pt x="369759" y="16"/>
                  </a:lnTo>
                  <a:cubicBezTo>
                    <a:pt x="373997" y="-222"/>
                    <a:pt x="377884" y="2388"/>
                    <a:pt x="379284" y="6398"/>
                  </a:cubicBezTo>
                  <a:lnTo>
                    <a:pt x="738186" y="932990"/>
                  </a:lnTo>
                  <a:cubicBezTo>
                    <a:pt x="740129" y="938115"/>
                    <a:pt x="737576" y="943858"/>
                    <a:pt x="732471" y="945849"/>
                  </a:cubicBezTo>
                  <a:cubicBezTo>
                    <a:pt x="731261" y="946325"/>
                    <a:pt x="729966" y="946554"/>
                    <a:pt x="728661" y="946516"/>
                  </a:cubicBezTo>
                  <a:close/>
                </a:path>
              </a:pathLst>
            </a:custGeom>
            <a:solidFill>
              <a:srgbClr val="002F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4F506AE-CD34-4BB9-9505-47925E202347}"/>
                </a:ext>
              </a:extLst>
            </p:cNvPr>
            <p:cNvSpPr/>
            <p:nvPr/>
          </p:nvSpPr>
          <p:spPr>
            <a:xfrm>
              <a:off x="7102316" y="3330416"/>
              <a:ext cx="73533" cy="73533"/>
            </a:xfrm>
            <a:custGeom>
              <a:avLst/>
              <a:gdLst>
                <a:gd name="connsiteX0" fmla="*/ 73533 w 73533"/>
                <a:gd name="connsiteY0" fmla="*/ 36767 h 73533"/>
                <a:gd name="connsiteX1" fmla="*/ 36767 w 73533"/>
                <a:gd name="connsiteY1" fmla="*/ 73533 h 73533"/>
                <a:gd name="connsiteX2" fmla="*/ 0 w 73533"/>
                <a:gd name="connsiteY2" fmla="*/ 36767 h 73533"/>
                <a:gd name="connsiteX3" fmla="*/ 36767 w 73533"/>
                <a:gd name="connsiteY3" fmla="*/ 0 h 73533"/>
                <a:gd name="connsiteX4" fmla="*/ 73533 w 73533"/>
                <a:gd name="connsiteY4" fmla="*/ 36767 h 7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33" h="73533">
                  <a:moveTo>
                    <a:pt x="73533" y="36767"/>
                  </a:moveTo>
                  <a:cubicBezTo>
                    <a:pt x="73533" y="57074"/>
                    <a:pt x="57074" y="73533"/>
                    <a:pt x="36767" y="73533"/>
                  </a:cubicBezTo>
                  <a:cubicBezTo>
                    <a:pt x="16459" y="73533"/>
                    <a:pt x="0" y="57074"/>
                    <a:pt x="0" y="36767"/>
                  </a:cubicBezTo>
                  <a:cubicBezTo>
                    <a:pt x="0" y="16459"/>
                    <a:pt x="16459" y="0"/>
                    <a:pt x="36767" y="0"/>
                  </a:cubicBezTo>
                  <a:cubicBezTo>
                    <a:pt x="57074" y="0"/>
                    <a:pt x="73533" y="16459"/>
                    <a:pt x="73533" y="36767"/>
                  </a:cubicBezTo>
                  <a:close/>
                </a:path>
              </a:pathLst>
            </a:custGeom>
            <a:solidFill>
              <a:srgbClr val="7ED4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71D4D97-9AD3-45A9-8C1F-DDEFFC3137D4}"/>
                </a:ext>
              </a:extLst>
            </p:cNvPr>
            <p:cNvSpPr/>
            <p:nvPr/>
          </p:nvSpPr>
          <p:spPr>
            <a:xfrm>
              <a:off x="7127748" y="3355848"/>
              <a:ext cx="22669" cy="22669"/>
            </a:xfrm>
            <a:custGeom>
              <a:avLst/>
              <a:gdLst>
                <a:gd name="connsiteX0" fmla="*/ 22670 w 22669"/>
                <a:gd name="connsiteY0" fmla="*/ 11335 h 22669"/>
                <a:gd name="connsiteX1" fmla="*/ 11335 w 22669"/>
                <a:gd name="connsiteY1" fmla="*/ 22669 h 22669"/>
                <a:gd name="connsiteX2" fmla="*/ 0 w 22669"/>
                <a:gd name="connsiteY2" fmla="*/ 11335 h 22669"/>
                <a:gd name="connsiteX3" fmla="*/ 11335 w 22669"/>
                <a:gd name="connsiteY3" fmla="*/ 0 h 22669"/>
                <a:gd name="connsiteX4" fmla="*/ 22670 w 22669"/>
                <a:gd name="connsiteY4" fmla="*/ 11335 h 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69" h="22669">
                  <a:moveTo>
                    <a:pt x="22670" y="11335"/>
                  </a:moveTo>
                  <a:cubicBezTo>
                    <a:pt x="22670" y="17593"/>
                    <a:pt x="17593" y="22669"/>
                    <a:pt x="11335" y="22669"/>
                  </a:cubicBezTo>
                  <a:cubicBezTo>
                    <a:pt x="5077" y="22669"/>
                    <a:pt x="0" y="17593"/>
                    <a:pt x="0" y="11335"/>
                  </a:cubicBezTo>
                  <a:cubicBezTo>
                    <a:pt x="0" y="5077"/>
                    <a:pt x="5077" y="0"/>
                    <a:pt x="11335" y="0"/>
                  </a:cubicBezTo>
                  <a:cubicBezTo>
                    <a:pt x="17593" y="0"/>
                    <a:pt x="22670" y="5077"/>
                    <a:pt x="22670" y="1133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0140C89-9029-469E-9CA0-40A63F7FAA5F}"/>
                </a:ext>
              </a:extLst>
            </p:cNvPr>
            <p:cNvSpPr/>
            <p:nvPr/>
          </p:nvSpPr>
          <p:spPr>
            <a:xfrm>
              <a:off x="4891047" y="2708326"/>
              <a:ext cx="1221994" cy="227681"/>
            </a:xfrm>
            <a:custGeom>
              <a:avLst/>
              <a:gdLst>
                <a:gd name="connsiteX0" fmla="*/ 1166186 w 1221994"/>
                <a:gd name="connsiteY0" fmla="*/ 72974 h 227681"/>
                <a:gd name="connsiteX1" fmla="*/ 1025978 w 1221994"/>
                <a:gd name="connsiteY1" fmla="*/ 36303 h 227681"/>
                <a:gd name="connsiteX2" fmla="*/ 1017215 w 1221994"/>
                <a:gd name="connsiteY2" fmla="*/ 34017 h 227681"/>
                <a:gd name="connsiteX3" fmla="*/ 1007690 w 1221994"/>
                <a:gd name="connsiteY3" fmla="*/ 31731 h 227681"/>
                <a:gd name="connsiteX4" fmla="*/ 988640 w 1221994"/>
                <a:gd name="connsiteY4" fmla="*/ 27063 h 227681"/>
                <a:gd name="connsiteX5" fmla="*/ 969590 w 1221994"/>
                <a:gd name="connsiteY5" fmla="*/ 22777 h 227681"/>
                <a:gd name="connsiteX6" fmla="*/ 950540 w 1221994"/>
                <a:gd name="connsiteY6" fmla="*/ 18777 h 227681"/>
                <a:gd name="connsiteX7" fmla="*/ 912440 w 1221994"/>
                <a:gd name="connsiteY7" fmla="*/ 12109 h 227681"/>
                <a:gd name="connsiteX8" fmla="*/ 874340 w 1221994"/>
                <a:gd name="connsiteY8" fmla="*/ 6775 h 227681"/>
                <a:gd name="connsiteX9" fmla="*/ 569540 w 1221994"/>
                <a:gd name="connsiteY9" fmla="*/ 17824 h 227681"/>
                <a:gd name="connsiteX10" fmla="*/ 495816 w 1221994"/>
                <a:gd name="connsiteY10" fmla="*/ 34779 h 227681"/>
                <a:gd name="connsiteX11" fmla="*/ 477624 w 1221994"/>
                <a:gd name="connsiteY11" fmla="*/ 40017 h 227681"/>
                <a:gd name="connsiteX12" fmla="*/ 459526 w 1221994"/>
                <a:gd name="connsiteY12" fmla="*/ 45352 h 227681"/>
                <a:gd name="connsiteX13" fmla="*/ 424950 w 1221994"/>
                <a:gd name="connsiteY13" fmla="*/ 56400 h 227681"/>
                <a:gd name="connsiteX14" fmla="*/ 286933 w 1221994"/>
                <a:gd name="connsiteY14" fmla="*/ 100596 h 227681"/>
                <a:gd name="connsiteX15" fmla="*/ 278456 w 1221994"/>
                <a:gd name="connsiteY15" fmla="*/ 103263 h 227681"/>
                <a:gd name="connsiteX16" fmla="*/ 270455 w 1221994"/>
                <a:gd name="connsiteY16" fmla="*/ 105740 h 227681"/>
                <a:gd name="connsiteX17" fmla="*/ 254167 w 1221994"/>
                <a:gd name="connsiteY17" fmla="*/ 110121 h 227681"/>
                <a:gd name="connsiteX18" fmla="*/ 220925 w 1221994"/>
                <a:gd name="connsiteY18" fmla="*/ 116598 h 227681"/>
                <a:gd name="connsiteX19" fmla="*/ 152916 w 1221994"/>
                <a:gd name="connsiteY19" fmla="*/ 119837 h 227681"/>
                <a:gd name="connsiteX20" fmla="*/ 135771 w 1221994"/>
                <a:gd name="connsiteY20" fmla="*/ 118599 h 227681"/>
                <a:gd name="connsiteX21" fmla="*/ 118627 w 1221994"/>
                <a:gd name="connsiteY21" fmla="*/ 116598 h 227681"/>
                <a:gd name="connsiteX22" fmla="*/ 84527 w 1221994"/>
                <a:gd name="connsiteY22" fmla="*/ 110026 h 227681"/>
                <a:gd name="connsiteX23" fmla="*/ 14042 w 1221994"/>
                <a:gd name="connsiteY23" fmla="*/ 93262 h 227681"/>
                <a:gd name="connsiteX24" fmla="*/ 355 w 1221994"/>
                <a:gd name="connsiteY24" fmla="*/ 101606 h 227681"/>
                <a:gd name="connsiteX25" fmla="*/ 326 w 1221994"/>
                <a:gd name="connsiteY25" fmla="*/ 101739 h 227681"/>
                <a:gd name="connsiteX26" fmla="*/ 7470 w 1221994"/>
                <a:gd name="connsiteY26" fmla="*/ 115170 h 227681"/>
                <a:gd name="connsiteX27" fmla="*/ 75478 w 1221994"/>
                <a:gd name="connsiteY27" fmla="*/ 140030 h 227681"/>
                <a:gd name="connsiteX28" fmla="*/ 148535 w 1221994"/>
                <a:gd name="connsiteY28" fmla="*/ 159080 h 227681"/>
                <a:gd name="connsiteX29" fmla="*/ 224735 w 1221994"/>
                <a:gd name="connsiteY29" fmla="*/ 164414 h 227681"/>
                <a:gd name="connsiteX30" fmla="*/ 262835 w 1221994"/>
                <a:gd name="connsiteY30" fmla="*/ 161556 h 227681"/>
                <a:gd name="connsiteX31" fmla="*/ 281885 w 1221994"/>
                <a:gd name="connsiteY31" fmla="*/ 158699 h 227681"/>
                <a:gd name="connsiteX32" fmla="*/ 291410 w 1221994"/>
                <a:gd name="connsiteY32" fmla="*/ 156985 h 227681"/>
                <a:gd name="connsiteX33" fmla="*/ 300363 w 1221994"/>
                <a:gd name="connsiteY33" fmla="*/ 155270 h 227681"/>
                <a:gd name="connsiteX34" fmla="*/ 442572 w 1221994"/>
                <a:gd name="connsiteY34" fmla="*/ 127457 h 227681"/>
                <a:gd name="connsiteX35" fmla="*/ 478005 w 1221994"/>
                <a:gd name="connsiteY35" fmla="*/ 120599 h 227681"/>
                <a:gd name="connsiteX36" fmla="*/ 495150 w 1221994"/>
                <a:gd name="connsiteY36" fmla="*/ 117646 h 227681"/>
                <a:gd name="connsiteX37" fmla="*/ 512199 w 1221994"/>
                <a:gd name="connsiteY37" fmla="*/ 114884 h 227681"/>
                <a:gd name="connsiteX38" fmla="*/ 580875 w 1221994"/>
                <a:gd name="connsiteY38" fmla="*/ 107264 h 227681"/>
                <a:gd name="connsiteX39" fmla="*/ 852242 w 1221994"/>
                <a:gd name="connsiteY39" fmla="*/ 129171 h 227681"/>
                <a:gd name="connsiteX40" fmla="*/ 885008 w 1221994"/>
                <a:gd name="connsiteY40" fmla="*/ 137649 h 227681"/>
                <a:gd name="connsiteX41" fmla="*/ 917298 w 1221994"/>
                <a:gd name="connsiteY41" fmla="*/ 147174 h 227681"/>
                <a:gd name="connsiteX42" fmla="*/ 933204 w 1221994"/>
                <a:gd name="connsiteY42" fmla="*/ 152603 h 227681"/>
                <a:gd name="connsiteX43" fmla="*/ 949111 w 1221994"/>
                <a:gd name="connsiteY43" fmla="*/ 158127 h 227681"/>
                <a:gd name="connsiteX44" fmla="*/ 964828 w 1221994"/>
                <a:gd name="connsiteY44" fmla="*/ 164033 h 227681"/>
                <a:gd name="connsiteX45" fmla="*/ 972733 w 1221994"/>
                <a:gd name="connsiteY45" fmla="*/ 167081 h 227681"/>
                <a:gd name="connsiteX46" fmla="*/ 981115 w 1221994"/>
                <a:gd name="connsiteY46" fmla="*/ 170319 h 227681"/>
                <a:gd name="connsiteX47" fmla="*/ 1116085 w 1221994"/>
                <a:gd name="connsiteY47" fmla="*/ 223088 h 227681"/>
                <a:gd name="connsiteX48" fmla="*/ 1217402 w 1221994"/>
                <a:gd name="connsiteY48" fmla="*/ 174863 h 227681"/>
                <a:gd name="connsiteX49" fmla="*/ 1173806 w 1221994"/>
                <a:gd name="connsiteY49" fmla="*/ 75355 h 227681"/>
                <a:gd name="connsiteX50" fmla="*/ 1166186 w 1221994"/>
                <a:gd name="connsiteY50" fmla="*/ 72974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21994" h="227681">
                  <a:moveTo>
                    <a:pt x="1166186" y="72974"/>
                  </a:moveTo>
                  <a:lnTo>
                    <a:pt x="1025978" y="36303"/>
                  </a:lnTo>
                  <a:lnTo>
                    <a:pt x="1017215" y="34017"/>
                  </a:lnTo>
                  <a:lnTo>
                    <a:pt x="1007690" y="31731"/>
                  </a:lnTo>
                  <a:lnTo>
                    <a:pt x="988640" y="27063"/>
                  </a:lnTo>
                  <a:cubicBezTo>
                    <a:pt x="982353" y="25444"/>
                    <a:pt x="976067" y="24111"/>
                    <a:pt x="969590" y="22777"/>
                  </a:cubicBezTo>
                  <a:lnTo>
                    <a:pt x="950540" y="18777"/>
                  </a:lnTo>
                  <a:cubicBezTo>
                    <a:pt x="937872" y="16300"/>
                    <a:pt x="925108" y="14300"/>
                    <a:pt x="912440" y="12109"/>
                  </a:cubicBezTo>
                  <a:cubicBezTo>
                    <a:pt x="899772" y="9918"/>
                    <a:pt x="886913" y="8490"/>
                    <a:pt x="874340" y="6775"/>
                  </a:cubicBezTo>
                  <a:cubicBezTo>
                    <a:pt x="772765" y="-5084"/>
                    <a:pt x="669981" y="-1359"/>
                    <a:pt x="569540" y="17824"/>
                  </a:cubicBezTo>
                  <a:cubicBezTo>
                    <a:pt x="544680" y="22396"/>
                    <a:pt x="520105" y="28302"/>
                    <a:pt x="495816" y="34779"/>
                  </a:cubicBezTo>
                  <a:cubicBezTo>
                    <a:pt x="489625" y="36303"/>
                    <a:pt x="483624" y="38208"/>
                    <a:pt x="477624" y="40017"/>
                  </a:cubicBezTo>
                  <a:lnTo>
                    <a:pt x="459526" y="45352"/>
                  </a:lnTo>
                  <a:cubicBezTo>
                    <a:pt x="447715" y="48971"/>
                    <a:pt x="436476" y="52781"/>
                    <a:pt x="424950" y="56400"/>
                  </a:cubicBezTo>
                  <a:lnTo>
                    <a:pt x="286933" y="100596"/>
                  </a:lnTo>
                  <a:lnTo>
                    <a:pt x="278456" y="103263"/>
                  </a:lnTo>
                  <a:lnTo>
                    <a:pt x="270455" y="105740"/>
                  </a:lnTo>
                  <a:cubicBezTo>
                    <a:pt x="265026" y="107264"/>
                    <a:pt x="259596" y="108788"/>
                    <a:pt x="254167" y="110121"/>
                  </a:cubicBezTo>
                  <a:cubicBezTo>
                    <a:pt x="243213" y="112884"/>
                    <a:pt x="232164" y="114789"/>
                    <a:pt x="220925" y="116598"/>
                  </a:cubicBezTo>
                  <a:cubicBezTo>
                    <a:pt x="198408" y="119780"/>
                    <a:pt x="175634" y="120866"/>
                    <a:pt x="152916" y="119837"/>
                  </a:cubicBezTo>
                  <a:cubicBezTo>
                    <a:pt x="147106" y="119837"/>
                    <a:pt x="141486" y="119075"/>
                    <a:pt x="135771" y="118599"/>
                  </a:cubicBezTo>
                  <a:cubicBezTo>
                    <a:pt x="130056" y="118122"/>
                    <a:pt x="124246" y="117456"/>
                    <a:pt x="118627" y="116598"/>
                  </a:cubicBezTo>
                  <a:cubicBezTo>
                    <a:pt x="107196" y="115074"/>
                    <a:pt x="95957" y="112693"/>
                    <a:pt x="84527" y="110026"/>
                  </a:cubicBezTo>
                  <a:lnTo>
                    <a:pt x="14042" y="93262"/>
                  </a:lnTo>
                  <a:cubicBezTo>
                    <a:pt x="7955" y="91786"/>
                    <a:pt x="1831" y="95529"/>
                    <a:pt x="355" y="101606"/>
                  </a:cubicBezTo>
                  <a:cubicBezTo>
                    <a:pt x="345" y="101654"/>
                    <a:pt x="335" y="101692"/>
                    <a:pt x="326" y="101739"/>
                  </a:cubicBezTo>
                  <a:cubicBezTo>
                    <a:pt x="-1046" y="107378"/>
                    <a:pt x="2021" y="113160"/>
                    <a:pt x="7470" y="115170"/>
                  </a:cubicBezTo>
                  <a:lnTo>
                    <a:pt x="75478" y="140030"/>
                  </a:lnTo>
                  <a:cubicBezTo>
                    <a:pt x="99167" y="148698"/>
                    <a:pt x="123627" y="155079"/>
                    <a:pt x="148535" y="159080"/>
                  </a:cubicBezTo>
                  <a:cubicBezTo>
                    <a:pt x="173710" y="163242"/>
                    <a:pt x="199227" y="165024"/>
                    <a:pt x="224735" y="164414"/>
                  </a:cubicBezTo>
                  <a:cubicBezTo>
                    <a:pt x="237594" y="163938"/>
                    <a:pt x="250453" y="163176"/>
                    <a:pt x="262835" y="161556"/>
                  </a:cubicBezTo>
                  <a:cubicBezTo>
                    <a:pt x="269217" y="160794"/>
                    <a:pt x="275694" y="159747"/>
                    <a:pt x="281885" y="158699"/>
                  </a:cubicBezTo>
                  <a:lnTo>
                    <a:pt x="291410" y="156985"/>
                  </a:lnTo>
                  <a:lnTo>
                    <a:pt x="300363" y="155270"/>
                  </a:lnTo>
                  <a:lnTo>
                    <a:pt x="442572" y="127457"/>
                  </a:lnTo>
                  <a:lnTo>
                    <a:pt x="478005" y="120599"/>
                  </a:lnTo>
                  <a:lnTo>
                    <a:pt x="495150" y="117646"/>
                  </a:lnTo>
                  <a:cubicBezTo>
                    <a:pt x="500770" y="116694"/>
                    <a:pt x="506485" y="115551"/>
                    <a:pt x="512199" y="114884"/>
                  </a:cubicBezTo>
                  <a:cubicBezTo>
                    <a:pt x="535060" y="111550"/>
                    <a:pt x="558015" y="108883"/>
                    <a:pt x="580875" y="107264"/>
                  </a:cubicBezTo>
                  <a:cubicBezTo>
                    <a:pt x="671915" y="100739"/>
                    <a:pt x="763421" y="108121"/>
                    <a:pt x="852242" y="129171"/>
                  </a:cubicBezTo>
                  <a:cubicBezTo>
                    <a:pt x="863196" y="132029"/>
                    <a:pt x="874149" y="134696"/>
                    <a:pt x="885008" y="137649"/>
                  </a:cubicBezTo>
                  <a:cubicBezTo>
                    <a:pt x="895866" y="140602"/>
                    <a:pt x="906630" y="143935"/>
                    <a:pt x="917298" y="147174"/>
                  </a:cubicBezTo>
                  <a:lnTo>
                    <a:pt x="933204" y="152603"/>
                  </a:lnTo>
                  <a:cubicBezTo>
                    <a:pt x="938538" y="154317"/>
                    <a:pt x="943872" y="156127"/>
                    <a:pt x="949111" y="158127"/>
                  </a:cubicBezTo>
                  <a:lnTo>
                    <a:pt x="964828" y="164033"/>
                  </a:lnTo>
                  <a:lnTo>
                    <a:pt x="972733" y="167081"/>
                  </a:lnTo>
                  <a:lnTo>
                    <a:pt x="981115" y="170319"/>
                  </a:lnTo>
                  <a:lnTo>
                    <a:pt x="1116085" y="223088"/>
                  </a:lnTo>
                  <a:cubicBezTo>
                    <a:pt x="1157375" y="237747"/>
                    <a:pt x="1202743" y="216163"/>
                    <a:pt x="1217402" y="174863"/>
                  </a:cubicBezTo>
                  <a:cubicBezTo>
                    <a:pt x="1231423" y="135391"/>
                    <a:pt x="1212335" y="91814"/>
                    <a:pt x="1173806" y="75355"/>
                  </a:cubicBezTo>
                  <a:cubicBezTo>
                    <a:pt x="1172187" y="74974"/>
                    <a:pt x="1168948" y="73927"/>
                    <a:pt x="1166186" y="72974"/>
                  </a:cubicBezTo>
                  <a:close/>
                </a:path>
              </a:pathLst>
            </a:custGeom>
            <a:solidFill>
              <a:srgbClr val="002F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246AF32-418A-4C83-97BE-8262604AC33B}"/>
                </a:ext>
              </a:extLst>
            </p:cNvPr>
            <p:cNvSpPr/>
            <p:nvPr/>
          </p:nvSpPr>
          <p:spPr>
            <a:xfrm>
              <a:off x="4634674" y="3702462"/>
              <a:ext cx="725614" cy="150304"/>
            </a:xfrm>
            <a:custGeom>
              <a:avLst/>
              <a:gdLst>
                <a:gd name="connsiteX0" fmla="*/ 725615 w 725614"/>
                <a:gd name="connsiteY0" fmla="*/ 75152 h 150304"/>
                <a:gd name="connsiteX1" fmla="*/ 362807 w 725614"/>
                <a:gd name="connsiteY1" fmla="*/ 150305 h 150304"/>
                <a:gd name="connsiteX2" fmla="*/ 0 w 725614"/>
                <a:gd name="connsiteY2" fmla="*/ 75152 h 150304"/>
                <a:gd name="connsiteX3" fmla="*/ 362807 w 725614"/>
                <a:gd name="connsiteY3" fmla="*/ 0 h 150304"/>
                <a:gd name="connsiteX4" fmla="*/ 725615 w 725614"/>
                <a:gd name="connsiteY4" fmla="*/ 75152 h 15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614" h="150304">
                  <a:moveTo>
                    <a:pt x="725615" y="75152"/>
                  </a:moveTo>
                  <a:cubicBezTo>
                    <a:pt x="725615" y="116658"/>
                    <a:pt x="563180" y="150305"/>
                    <a:pt x="362807" y="150305"/>
                  </a:cubicBezTo>
                  <a:cubicBezTo>
                    <a:pt x="162434" y="150305"/>
                    <a:pt x="0" y="116658"/>
                    <a:pt x="0" y="75152"/>
                  </a:cubicBezTo>
                  <a:cubicBezTo>
                    <a:pt x="0" y="33647"/>
                    <a:pt x="162434" y="0"/>
                    <a:pt x="362807" y="0"/>
                  </a:cubicBezTo>
                  <a:cubicBezTo>
                    <a:pt x="563180" y="0"/>
                    <a:pt x="725615" y="33647"/>
                    <a:pt x="725615" y="7515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D9C9E5-E343-4031-954C-606FCC6AD8D7}"/>
                </a:ext>
              </a:extLst>
            </p:cNvPr>
            <p:cNvSpPr/>
            <p:nvPr/>
          </p:nvSpPr>
          <p:spPr>
            <a:xfrm>
              <a:off x="4718494" y="3330321"/>
              <a:ext cx="563498" cy="563498"/>
            </a:xfrm>
            <a:custGeom>
              <a:avLst/>
              <a:gdLst>
                <a:gd name="connsiteX0" fmla="*/ 563499 w 563498"/>
                <a:gd name="connsiteY0" fmla="*/ 281750 h 563498"/>
                <a:gd name="connsiteX1" fmla="*/ 281750 w 563498"/>
                <a:gd name="connsiteY1" fmla="*/ 563499 h 563498"/>
                <a:gd name="connsiteX2" fmla="*/ 0 w 563498"/>
                <a:gd name="connsiteY2" fmla="*/ 281750 h 563498"/>
                <a:gd name="connsiteX3" fmla="*/ 281750 w 563498"/>
                <a:gd name="connsiteY3" fmla="*/ 0 h 563498"/>
                <a:gd name="connsiteX4" fmla="*/ 563499 w 563498"/>
                <a:gd name="connsiteY4" fmla="*/ 281750 h 56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498" h="563498">
                  <a:moveTo>
                    <a:pt x="563499" y="281750"/>
                  </a:moveTo>
                  <a:cubicBezTo>
                    <a:pt x="563499" y="437355"/>
                    <a:pt x="437356" y="563499"/>
                    <a:pt x="281750" y="563499"/>
                  </a:cubicBezTo>
                  <a:cubicBezTo>
                    <a:pt x="126144" y="563499"/>
                    <a:pt x="0" y="437355"/>
                    <a:pt x="0" y="281750"/>
                  </a:cubicBezTo>
                  <a:cubicBezTo>
                    <a:pt x="0" y="126144"/>
                    <a:pt x="126144" y="0"/>
                    <a:pt x="281750" y="0"/>
                  </a:cubicBezTo>
                  <a:cubicBezTo>
                    <a:pt x="437356" y="0"/>
                    <a:pt x="563499" y="126144"/>
                    <a:pt x="563499" y="2817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D3EB7A-9A66-4C8E-8A27-EA2E8D95E07D}"/>
                </a:ext>
              </a:extLst>
            </p:cNvPr>
            <p:cNvSpPr/>
            <p:nvPr/>
          </p:nvSpPr>
          <p:spPr>
            <a:xfrm>
              <a:off x="4718494" y="3330321"/>
              <a:ext cx="563498" cy="563498"/>
            </a:xfrm>
            <a:custGeom>
              <a:avLst/>
              <a:gdLst>
                <a:gd name="connsiteX0" fmla="*/ 563499 w 563498"/>
                <a:gd name="connsiteY0" fmla="*/ 281750 h 563498"/>
                <a:gd name="connsiteX1" fmla="*/ 281750 w 563498"/>
                <a:gd name="connsiteY1" fmla="*/ 563499 h 563498"/>
                <a:gd name="connsiteX2" fmla="*/ 0 w 563498"/>
                <a:gd name="connsiteY2" fmla="*/ 281750 h 563498"/>
                <a:gd name="connsiteX3" fmla="*/ 281750 w 563498"/>
                <a:gd name="connsiteY3" fmla="*/ 0 h 563498"/>
                <a:gd name="connsiteX4" fmla="*/ 563499 w 563498"/>
                <a:gd name="connsiteY4" fmla="*/ 281750 h 56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498" h="563498">
                  <a:moveTo>
                    <a:pt x="563499" y="281750"/>
                  </a:moveTo>
                  <a:cubicBezTo>
                    <a:pt x="563499" y="437355"/>
                    <a:pt x="437356" y="563499"/>
                    <a:pt x="281750" y="563499"/>
                  </a:cubicBezTo>
                  <a:cubicBezTo>
                    <a:pt x="126144" y="563499"/>
                    <a:pt x="0" y="437355"/>
                    <a:pt x="0" y="281750"/>
                  </a:cubicBezTo>
                  <a:cubicBezTo>
                    <a:pt x="0" y="126144"/>
                    <a:pt x="126144" y="0"/>
                    <a:pt x="281750" y="0"/>
                  </a:cubicBezTo>
                  <a:cubicBezTo>
                    <a:pt x="437356" y="0"/>
                    <a:pt x="563499" y="126144"/>
                    <a:pt x="563499" y="28175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05CC49D-B607-47F3-852F-E94CB40EFB9B}"/>
                </a:ext>
              </a:extLst>
            </p:cNvPr>
            <p:cNvSpPr/>
            <p:nvPr/>
          </p:nvSpPr>
          <p:spPr>
            <a:xfrm>
              <a:off x="4718494" y="3330321"/>
              <a:ext cx="563498" cy="563498"/>
            </a:xfrm>
            <a:custGeom>
              <a:avLst/>
              <a:gdLst>
                <a:gd name="connsiteX0" fmla="*/ 563499 w 563498"/>
                <a:gd name="connsiteY0" fmla="*/ 281750 h 563498"/>
                <a:gd name="connsiteX1" fmla="*/ 281750 w 563498"/>
                <a:gd name="connsiteY1" fmla="*/ 563499 h 563498"/>
                <a:gd name="connsiteX2" fmla="*/ 0 w 563498"/>
                <a:gd name="connsiteY2" fmla="*/ 281750 h 563498"/>
                <a:gd name="connsiteX3" fmla="*/ 281750 w 563498"/>
                <a:gd name="connsiteY3" fmla="*/ 0 h 563498"/>
                <a:gd name="connsiteX4" fmla="*/ 563499 w 563498"/>
                <a:gd name="connsiteY4" fmla="*/ 281750 h 56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498" h="563498">
                  <a:moveTo>
                    <a:pt x="563499" y="281750"/>
                  </a:moveTo>
                  <a:cubicBezTo>
                    <a:pt x="563499" y="437355"/>
                    <a:pt x="437356" y="563499"/>
                    <a:pt x="281750" y="563499"/>
                  </a:cubicBezTo>
                  <a:cubicBezTo>
                    <a:pt x="126144" y="563499"/>
                    <a:pt x="0" y="437355"/>
                    <a:pt x="0" y="281750"/>
                  </a:cubicBezTo>
                  <a:cubicBezTo>
                    <a:pt x="0" y="126144"/>
                    <a:pt x="126144" y="0"/>
                    <a:pt x="281750" y="0"/>
                  </a:cubicBezTo>
                  <a:cubicBezTo>
                    <a:pt x="437356" y="0"/>
                    <a:pt x="563499" y="126144"/>
                    <a:pt x="563499" y="281750"/>
                  </a:cubicBezTo>
                  <a:close/>
                </a:path>
              </a:pathLst>
            </a:custGeom>
            <a:noFill/>
            <a:ln w="5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FACD6B0-169E-4122-B027-B3791965E6B3}"/>
                </a:ext>
              </a:extLst>
            </p:cNvPr>
            <p:cNvSpPr/>
            <p:nvPr/>
          </p:nvSpPr>
          <p:spPr>
            <a:xfrm>
              <a:off x="4635341" y="3777233"/>
              <a:ext cx="725519" cy="173569"/>
            </a:xfrm>
            <a:custGeom>
              <a:avLst/>
              <a:gdLst>
                <a:gd name="connsiteX0" fmla="*/ 366808 w 725519"/>
                <a:gd name="connsiteY0" fmla="*/ 173546 h 173569"/>
                <a:gd name="connsiteX1" fmla="*/ 411004 w 725519"/>
                <a:gd name="connsiteY1" fmla="*/ 172593 h 173569"/>
                <a:gd name="connsiteX2" fmla="*/ 451771 w 725519"/>
                <a:gd name="connsiteY2" fmla="*/ 170307 h 173569"/>
                <a:gd name="connsiteX3" fmla="*/ 525971 w 725519"/>
                <a:gd name="connsiteY3" fmla="*/ 161925 h 173569"/>
                <a:gd name="connsiteX4" fmla="*/ 589407 w 725519"/>
                <a:gd name="connsiteY4" fmla="*/ 148304 h 173569"/>
                <a:gd name="connsiteX5" fmla="*/ 634937 w 725519"/>
                <a:gd name="connsiteY5" fmla="*/ 131445 h 173569"/>
                <a:gd name="connsiteX6" fmla="*/ 653987 w 725519"/>
                <a:gd name="connsiteY6" fmla="*/ 121158 h 173569"/>
                <a:gd name="connsiteX7" fmla="*/ 670846 w 725519"/>
                <a:gd name="connsiteY7" fmla="*/ 109347 h 173569"/>
                <a:gd name="connsiteX8" fmla="*/ 680371 w 725519"/>
                <a:gd name="connsiteY8" fmla="*/ 101346 h 173569"/>
                <a:gd name="connsiteX9" fmla="*/ 689134 w 725519"/>
                <a:gd name="connsiteY9" fmla="*/ 92488 h 173569"/>
                <a:gd name="connsiteX10" fmla="*/ 700469 w 725519"/>
                <a:gd name="connsiteY10" fmla="*/ 78391 h 173569"/>
                <a:gd name="connsiteX11" fmla="*/ 703802 w 725519"/>
                <a:gd name="connsiteY11" fmla="*/ 73438 h 173569"/>
                <a:gd name="connsiteX12" fmla="*/ 709517 w 725519"/>
                <a:gd name="connsiteY12" fmla="*/ 63913 h 173569"/>
                <a:gd name="connsiteX13" fmla="*/ 714470 w 725519"/>
                <a:gd name="connsiteY13" fmla="*/ 53816 h 173569"/>
                <a:gd name="connsiteX14" fmla="*/ 718376 w 725519"/>
                <a:gd name="connsiteY14" fmla="*/ 43434 h 173569"/>
                <a:gd name="connsiteX15" fmla="*/ 721519 w 725519"/>
                <a:gd name="connsiteY15" fmla="*/ 32861 h 173569"/>
                <a:gd name="connsiteX16" fmla="*/ 723710 w 725519"/>
                <a:gd name="connsiteY16" fmla="*/ 22098 h 173569"/>
                <a:gd name="connsiteX17" fmla="*/ 725519 w 725519"/>
                <a:gd name="connsiteY17" fmla="*/ 0 h 173569"/>
                <a:gd name="connsiteX18" fmla="*/ 368999 w 725519"/>
                <a:gd name="connsiteY18" fmla="*/ 75438 h 173569"/>
                <a:gd name="connsiteX19" fmla="*/ 0 w 725519"/>
                <a:gd name="connsiteY19" fmla="*/ 1334 h 173569"/>
                <a:gd name="connsiteX20" fmla="*/ 0 w 725519"/>
                <a:gd name="connsiteY20" fmla="*/ 11430 h 173569"/>
                <a:gd name="connsiteX21" fmla="*/ 0 w 725519"/>
                <a:gd name="connsiteY21" fmla="*/ 11430 h 173569"/>
                <a:gd name="connsiteX22" fmla="*/ 1333 w 725519"/>
                <a:gd name="connsiteY22" fmla="*/ 22003 h 173569"/>
                <a:gd name="connsiteX23" fmla="*/ 3524 w 725519"/>
                <a:gd name="connsiteY23" fmla="*/ 32766 h 173569"/>
                <a:gd name="connsiteX24" fmla="*/ 8477 w 725519"/>
                <a:gd name="connsiteY24" fmla="*/ 48578 h 173569"/>
                <a:gd name="connsiteX25" fmla="*/ 12954 w 725519"/>
                <a:gd name="connsiteY25" fmla="*/ 58864 h 173569"/>
                <a:gd name="connsiteX26" fmla="*/ 18288 w 725519"/>
                <a:gd name="connsiteY26" fmla="*/ 68866 h 173569"/>
                <a:gd name="connsiteX27" fmla="*/ 27813 w 725519"/>
                <a:gd name="connsiteY27" fmla="*/ 83344 h 173569"/>
                <a:gd name="connsiteX28" fmla="*/ 44387 w 725519"/>
                <a:gd name="connsiteY28" fmla="*/ 101441 h 173569"/>
                <a:gd name="connsiteX29" fmla="*/ 49435 w 725519"/>
                <a:gd name="connsiteY29" fmla="*/ 106013 h 173569"/>
                <a:gd name="connsiteX30" fmla="*/ 59912 w 725519"/>
                <a:gd name="connsiteY30" fmla="*/ 114300 h 173569"/>
                <a:gd name="connsiteX31" fmla="*/ 74200 w 725519"/>
                <a:gd name="connsiteY31" fmla="*/ 123825 h 173569"/>
                <a:gd name="connsiteX32" fmla="*/ 81344 w 725519"/>
                <a:gd name="connsiteY32" fmla="*/ 127921 h 173569"/>
                <a:gd name="connsiteX33" fmla="*/ 96774 w 725519"/>
                <a:gd name="connsiteY33" fmla="*/ 135350 h 173569"/>
                <a:gd name="connsiteX34" fmla="*/ 139160 w 725519"/>
                <a:gd name="connsiteY34" fmla="*/ 150019 h 173569"/>
                <a:gd name="connsiteX35" fmla="*/ 152400 w 725519"/>
                <a:gd name="connsiteY35" fmla="*/ 153448 h 173569"/>
                <a:gd name="connsiteX36" fmla="*/ 171450 w 725519"/>
                <a:gd name="connsiteY36" fmla="*/ 157639 h 173569"/>
                <a:gd name="connsiteX37" fmla="*/ 206026 w 725519"/>
                <a:gd name="connsiteY37" fmla="*/ 163639 h 173569"/>
                <a:gd name="connsiteX38" fmla="*/ 282226 w 725519"/>
                <a:gd name="connsiteY38" fmla="*/ 171545 h 173569"/>
                <a:gd name="connsiteX39" fmla="*/ 323469 w 725519"/>
                <a:gd name="connsiteY39" fmla="*/ 173450 h 173569"/>
                <a:gd name="connsiteX40" fmla="*/ 366808 w 725519"/>
                <a:gd name="connsiteY40" fmla="*/ 173546 h 17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25519" h="173569">
                  <a:moveTo>
                    <a:pt x="366808" y="173546"/>
                  </a:moveTo>
                  <a:cubicBezTo>
                    <a:pt x="383286" y="173546"/>
                    <a:pt x="391668" y="173546"/>
                    <a:pt x="411004" y="172593"/>
                  </a:cubicBezTo>
                  <a:cubicBezTo>
                    <a:pt x="430339" y="171640"/>
                    <a:pt x="445389" y="170783"/>
                    <a:pt x="451771" y="170307"/>
                  </a:cubicBezTo>
                  <a:cubicBezTo>
                    <a:pt x="469392" y="169069"/>
                    <a:pt x="496634" y="166592"/>
                    <a:pt x="525971" y="161925"/>
                  </a:cubicBezTo>
                  <a:cubicBezTo>
                    <a:pt x="547373" y="158687"/>
                    <a:pt x="568557" y="154134"/>
                    <a:pt x="589407" y="148304"/>
                  </a:cubicBezTo>
                  <a:cubicBezTo>
                    <a:pt x="605028" y="143980"/>
                    <a:pt x="620259" y="138341"/>
                    <a:pt x="634937" y="131445"/>
                  </a:cubicBezTo>
                  <a:cubicBezTo>
                    <a:pt x="641480" y="128388"/>
                    <a:pt x="647843" y="124958"/>
                    <a:pt x="653987" y="121158"/>
                  </a:cubicBezTo>
                  <a:cubicBezTo>
                    <a:pt x="659825" y="117548"/>
                    <a:pt x="665455" y="113605"/>
                    <a:pt x="670846" y="109347"/>
                  </a:cubicBezTo>
                  <a:cubicBezTo>
                    <a:pt x="673703" y="106966"/>
                    <a:pt x="677418" y="103822"/>
                    <a:pt x="680371" y="101346"/>
                  </a:cubicBezTo>
                  <a:cubicBezTo>
                    <a:pt x="683324" y="98870"/>
                    <a:pt x="686562" y="95250"/>
                    <a:pt x="689134" y="92488"/>
                  </a:cubicBezTo>
                  <a:cubicBezTo>
                    <a:pt x="693182" y="88011"/>
                    <a:pt x="696963" y="83306"/>
                    <a:pt x="700469" y="78391"/>
                  </a:cubicBezTo>
                  <a:cubicBezTo>
                    <a:pt x="701421" y="76867"/>
                    <a:pt x="702850" y="74962"/>
                    <a:pt x="703802" y="73438"/>
                  </a:cubicBezTo>
                  <a:cubicBezTo>
                    <a:pt x="707041" y="68104"/>
                    <a:pt x="708184" y="66294"/>
                    <a:pt x="709517" y="63913"/>
                  </a:cubicBezTo>
                  <a:cubicBezTo>
                    <a:pt x="712565" y="57912"/>
                    <a:pt x="712851" y="57436"/>
                    <a:pt x="714470" y="53816"/>
                  </a:cubicBezTo>
                  <a:cubicBezTo>
                    <a:pt x="716852" y="48196"/>
                    <a:pt x="718376" y="43529"/>
                    <a:pt x="718376" y="43434"/>
                  </a:cubicBezTo>
                  <a:cubicBezTo>
                    <a:pt x="720185" y="37910"/>
                    <a:pt x="720566" y="36767"/>
                    <a:pt x="721519" y="32861"/>
                  </a:cubicBezTo>
                  <a:cubicBezTo>
                    <a:pt x="722471" y="28956"/>
                    <a:pt x="723138" y="25718"/>
                    <a:pt x="723710" y="22098"/>
                  </a:cubicBezTo>
                  <a:cubicBezTo>
                    <a:pt x="724938" y="14792"/>
                    <a:pt x="725538" y="7401"/>
                    <a:pt x="725519" y="0"/>
                  </a:cubicBezTo>
                  <a:cubicBezTo>
                    <a:pt x="725519" y="41053"/>
                    <a:pt x="567214" y="74676"/>
                    <a:pt x="368999" y="75438"/>
                  </a:cubicBezTo>
                  <a:cubicBezTo>
                    <a:pt x="168974" y="76105"/>
                    <a:pt x="3429" y="42958"/>
                    <a:pt x="0" y="1334"/>
                  </a:cubicBezTo>
                  <a:cubicBezTo>
                    <a:pt x="0" y="4667"/>
                    <a:pt x="0" y="8096"/>
                    <a:pt x="0" y="11430"/>
                  </a:cubicBezTo>
                  <a:lnTo>
                    <a:pt x="0" y="11430"/>
                  </a:lnTo>
                  <a:cubicBezTo>
                    <a:pt x="0" y="14669"/>
                    <a:pt x="762" y="18860"/>
                    <a:pt x="1333" y="22003"/>
                  </a:cubicBezTo>
                  <a:cubicBezTo>
                    <a:pt x="1905" y="25146"/>
                    <a:pt x="2762" y="29528"/>
                    <a:pt x="3524" y="32766"/>
                  </a:cubicBezTo>
                  <a:cubicBezTo>
                    <a:pt x="4886" y="38128"/>
                    <a:pt x="6534" y="43405"/>
                    <a:pt x="8477" y="48578"/>
                  </a:cubicBezTo>
                  <a:cubicBezTo>
                    <a:pt x="9430" y="50959"/>
                    <a:pt x="10668" y="54197"/>
                    <a:pt x="12954" y="58864"/>
                  </a:cubicBezTo>
                  <a:cubicBezTo>
                    <a:pt x="14554" y="62294"/>
                    <a:pt x="16335" y="65627"/>
                    <a:pt x="18288" y="68866"/>
                  </a:cubicBezTo>
                  <a:cubicBezTo>
                    <a:pt x="21212" y="73857"/>
                    <a:pt x="24394" y="78686"/>
                    <a:pt x="27813" y="83344"/>
                  </a:cubicBezTo>
                  <a:cubicBezTo>
                    <a:pt x="32814" y="89830"/>
                    <a:pt x="38367" y="95888"/>
                    <a:pt x="44387" y="101441"/>
                  </a:cubicBezTo>
                  <a:cubicBezTo>
                    <a:pt x="45815" y="102870"/>
                    <a:pt x="47911" y="104775"/>
                    <a:pt x="49435" y="106013"/>
                  </a:cubicBezTo>
                  <a:cubicBezTo>
                    <a:pt x="52578" y="108585"/>
                    <a:pt x="56769" y="111919"/>
                    <a:pt x="59912" y="114300"/>
                  </a:cubicBezTo>
                  <a:cubicBezTo>
                    <a:pt x="63056" y="116681"/>
                    <a:pt x="70961" y="121825"/>
                    <a:pt x="74200" y="123825"/>
                  </a:cubicBezTo>
                  <a:cubicBezTo>
                    <a:pt x="77438" y="125825"/>
                    <a:pt x="79153" y="126778"/>
                    <a:pt x="81344" y="127921"/>
                  </a:cubicBezTo>
                  <a:cubicBezTo>
                    <a:pt x="86011" y="130207"/>
                    <a:pt x="92107" y="133255"/>
                    <a:pt x="96774" y="135350"/>
                  </a:cubicBezTo>
                  <a:cubicBezTo>
                    <a:pt x="110557" y="141199"/>
                    <a:pt x="124711" y="146095"/>
                    <a:pt x="139160" y="150019"/>
                  </a:cubicBezTo>
                  <a:lnTo>
                    <a:pt x="152400" y="153448"/>
                  </a:lnTo>
                  <a:cubicBezTo>
                    <a:pt x="158210" y="154781"/>
                    <a:pt x="166021" y="156496"/>
                    <a:pt x="171450" y="157639"/>
                  </a:cubicBezTo>
                  <a:cubicBezTo>
                    <a:pt x="184880" y="160401"/>
                    <a:pt x="199549" y="162687"/>
                    <a:pt x="206026" y="163639"/>
                  </a:cubicBezTo>
                  <a:cubicBezTo>
                    <a:pt x="218218" y="165354"/>
                    <a:pt x="243459" y="168973"/>
                    <a:pt x="282226" y="171545"/>
                  </a:cubicBezTo>
                  <a:cubicBezTo>
                    <a:pt x="295942" y="172403"/>
                    <a:pt x="309848" y="173069"/>
                    <a:pt x="323469" y="173450"/>
                  </a:cubicBezTo>
                  <a:cubicBezTo>
                    <a:pt x="346996" y="173641"/>
                    <a:pt x="365284" y="173546"/>
                    <a:pt x="366808" y="17354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FEBF9E5-6608-45F2-B4F1-E8C92559AA68}"/>
                </a:ext>
              </a:extLst>
            </p:cNvPr>
            <p:cNvSpPr/>
            <p:nvPr/>
          </p:nvSpPr>
          <p:spPr>
            <a:xfrm>
              <a:off x="5337517" y="3750462"/>
              <a:ext cx="38103" cy="38102"/>
            </a:xfrm>
            <a:custGeom>
              <a:avLst/>
              <a:gdLst>
                <a:gd name="connsiteX0" fmla="*/ 7 w 38103"/>
                <a:gd name="connsiteY0" fmla="*/ 19532 h 38102"/>
                <a:gd name="connsiteX1" fmla="*/ 19534 w 38103"/>
                <a:gd name="connsiteY1" fmla="*/ 38097 h 38102"/>
                <a:gd name="connsiteX2" fmla="*/ 38098 w 38103"/>
                <a:gd name="connsiteY2" fmla="*/ 18571 h 38102"/>
                <a:gd name="connsiteX3" fmla="*/ 19534 w 38103"/>
                <a:gd name="connsiteY3" fmla="*/ 6 h 38102"/>
                <a:gd name="connsiteX4" fmla="*/ 7 w 38103"/>
                <a:gd name="connsiteY4" fmla="*/ 18571 h 38102"/>
                <a:gd name="connsiteX5" fmla="*/ 7 w 38103"/>
                <a:gd name="connsiteY5" fmla="*/ 19532 h 3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3" h="38102">
                  <a:moveTo>
                    <a:pt x="7" y="19532"/>
                  </a:moveTo>
                  <a:cubicBezTo>
                    <a:pt x="274" y="30048"/>
                    <a:pt x="9018" y="38364"/>
                    <a:pt x="19534" y="38097"/>
                  </a:cubicBezTo>
                  <a:cubicBezTo>
                    <a:pt x="30049" y="37830"/>
                    <a:pt x="38364" y="29086"/>
                    <a:pt x="38098" y="18571"/>
                  </a:cubicBezTo>
                  <a:cubicBezTo>
                    <a:pt x="37841" y="8426"/>
                    <a:pt x="29677" y="263"/>
                    <a:pt x="19534" y="6"/>
                  </a:cubicBezTo>
                  <a:cubicBezTo>
                    <a:pt x="9018" y="-261"/>
                    <a:pt x="274" y="8055"/>
                    <a:pt x="7" y="18571"/>
                  </a:cubicBezTo>
                  <a:cubicBezTo>
                    <a:pt x="-2" y="18885"/>
                    <a:pt x="-2" y="19209"/>
                    <a:pt x="7" y="19532"/>
                  </a:cubicBezTo>
                  <a:close/>
                </a:path>
              </a:pathLst>
            </a:custGeom>
            <a:solidFill>
              <a:srgbClr val="002F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C747A69-91C5-42D4-976E-68AFC3484D5B}"/>
                </a:ext>
              </a:extLst>
            </p:cNvPr>
            <p:cNvSpPr/>
            <p:nvPr/>
          </p:nvSpPr>
          <p:spPr>
            <a:xfrm>
              <a:off x="4619615" y="3750468"/>
              <a:ext cx="38105" cy="38096"/>
            </a:xfrm>
            <a:custGeom>
              <a:avLst/>
              <a:gdLst>
                <a:gd name="connsiteX0" fmla="*/ 10 w 38105"/>
                <a:gd name="connsiteY0" fmla="*/ 19526 h 38096"/>
                <a:gd name="connsiteX1" fmla="*/ 19526 w 38105"/>
                <a:gd name="connsiteY1" fmla="*/ 38090 h 38096"/>
                <a:gd name="connsiteX2" fmla="*/ 38100 w 38105"/>
                <a:gd name="connsiteY2" fmla="*/ 18574 h 38096"/>
                <a:gd name="connsiteX3" fmla="*/ 19060 w 38105"/>
                <a:gd name="connsiteY3" fmla="*/ 0 h 38096"/>
                <a:gd name="connsiteX4" fmla="*/ 0 w 38105"/>
                <a:gd name="connsiteY4" fmla="*/ 19040 h 38096"/>
                <a:gd name="connsiteX5" fmla="*/ 10 w 38105"/>
                <a:gd name="connsiteY5" fmla="*/ 19526 h 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5" h="38096">
                  <a:moveTo>
                    <a:pt x="10" y="19526"/>
                  </a:moveTo>
                  <a:cubicBezTo>
                    <a:pt x="276" y="30042"/>
                    <a:pt x="9011" y="38357"/>
                    <a:pt x="19526" y="38090"/>
                  </a:cubicBezTo>
                  <a:cubicBezTo>
                    <a:pt x="30052" y="37833"/>
                    <a:pt x="38357" y="29089"/>
                    <a:pt x="38100" y="18574"/>
                  </a:cubicBezTo>
                  <a:cubicBezTo>
                    <a:pt x="37843" y="8239"/>
                    <a:pt x="29394" y="0"/>
                    <a:pt x="19060" y="0"/>
                  </a:cubicBezTo>
                  <a:cubicBezTo>
                    <a:pt x="8535" y="0"/>
                    <a:pt x="10" y="8525"/>
                    <a:pt x="0" y="19040"/>
                  </a:cubicBezTo>
                  <a:cubicBezTo>
                    <a:pt x="0" y="19202"/>
                    <a:pt x="10" y="19364"/>
                    <a:pt x="10" y="19526"/>
                  </a:cubicBezTo>
                  <a:close/>
                </a:path>
              </a:pathLst>
            </a:custGeom>
            <a:solidFill>
              <a:srgbClr val="002F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132292E-42FE-44B5-AA71-7BB937A5E929}"/>
                </a:ext>
              </a:extLst>
            </p:cNvPr>
            <p:cNvSpPr/>
            <p:nvPr/>
          </p:nvSpPr>
          <p:spPr>
            <a:xfrm>
              <a:off x="4628345" y="2833386"/>
              <a:ext cx="739042" cy="946530"/>
            </a:xfrm>
            <a:custGeom>
              <a:avLst/>
              <a:gdLst>
                <a:gd name="connsiteX0" fmla="*/ 10329 w 739042"/>
                <a:gd name="connsiteY0" fmla="*/ 946514 h 946530"/>
                <a:gd name="connsiteX1" fmla="*/ 19854 w 739042"/>
                <a:gd name="connsiteY1" fmla="*/ 940228 h 946530"/>
                <a:gd name="connsiteX2" fmla="*/ 369422 w 739042"/>
                <a:gd name="connsiteY2" fmla="*/ 37544 h 946530"/>
                <a:gd name="connsiteX3" fmla="*/ 719656 w 739042"/>
                <a:gd name="connsiteY3" fmla="*/ 940228 h 946530"/>
                <a:gd name="connsiteX4" fmla="*/ 732610 w 739042"/>
                <a:gd name="connsiteY4" fmla="*/ 945847 h 946530"/>
                <a:gd name="connsiteX5" fmla="*/ 738525 w 739042"/>
                <a:gd name="connsiteY5" fmla="*/ 933741 h 946530"/>
                <a:gd name="connsiteX6" fmla="*/ 738230 w 739042"/>
                <a:gd name="connsiteY6" fmla="*/ 932989 h 946530"/>
                <a:gd name="connsiteX7" fmla="*/ 378756 w 739042"/>
                <a:gd name="connsiteY7" fmla="*/ 6397 h 946530"/>
                <a:gd name="connsiteX8" fmla="*/ 369231 w 739042"/>
                <a:gd name="connsiteY8" fmla="*/ 15 h 946530"/>
                <a:gd name="connsiteX9" fmla="*/ 369231 w 739042"/>
                <a:gd name="connsiteY9" fmla="*/ 15 h 946530"/>
                <a:gd name="connsiteX10" fmla="*/ 359706 w 739042"/>
                <a:gd name="connsiteY10" fmla="*/ 6397 h 946530"/>
                <a:gd name="connsiteX11" fmla="*/ 804 w 739042"/>
                <a:gd name="connsiteY11" fmla="*/ 932989 h 946530"/>
                <a:gd name="connsiteX12" fmla="*/ 5710 w 739042"/>
                <a:gd name="connsiteY12" fmla="*/ 945533 h 946530"/>
                <a:gd name="connsiteX13" fmla="*/ 6519 w 739042"/>
                <a:gd name="connsiteY13" fmla="*/ 945847 h 946530"/>
                <a:gd name="connsiteX14" fmla="*/ 10329 w 739042"/>
                <a:gd name="connsiteY14" fmla="*/ 946514 h 94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042" h="946530">
                  <a:moveTo>
                    <a:pt x="10329" y="946514"/>
                  </a:moveTo>
                  <a:cubicBezTo>
                    <a:pt x="14549" y="946762"/>
                    <a:pt x="18425" y="944200"/>
                    <a:pt x="19854" y="940228"/>
                  </a:cubicBezTo>
                  <a:lnTo>
                    <a:pt x="369422" y="37544"/>
                  </a:lnTo>
                  <a:lnTo>
                    <a:pt x="719656" y="940228"/>
                  </a:lnTo>
                  <a:cubicBezTo>
                    <a:pt x="721732" y="945314"/>
                    <a:pt x="727485" y="947810"/>
                    <a:pt x="732610" y="945847"/>
                  </a:cubicBezTo>
                  <a:cubicBezTo>
                    <a:pt x="737582" y="944143"/>
                    <a:pt x="740230" y="938723"/>
                    <a:pt x="738525" y="933741"/>
                  </a:cubicBezTo>
                  <a:cubicBezTo>
                    <a:pt x="738439" y="933494"/>
                    <a:pt x="738344" y="933237"/>
                    <a:pt x="738230" y="932989"/>
                  </a:cubicBezTo>
                  <a:lnTo>
                    <a:pt x="378756" y="6397"/>
                  </a:lnTo>
                  <a:cubicBezTo>
                    <a:pt x="377213" y="2501"/>
                    <a:pt x="373422" y="-42"/>
                    <a:pt x="369231" y="15"/>
                  </a:cubicBezTo>
                  <a:lnTo>
                    <a:pt x="369231" y="15"/>
                  </a:lnTo>
                  <a:cubicBezTo>
                    <a:pt x="364992" y="-223"/>
                    <a:pt x="361106" y="2387"/>
                    <a:pt x="359706" y="6397"/>
                  </a:cubicBezTo>
                  <a:lnTo>
                    <a:pt x="804" y="932989"/>
                  </a:lnTo>
                  <a:cubicBezTo>
                    <a:pt x="-1310" y="937808"/>
                    <a:pt x="890" y="943428"/>
                    <a:pt x="5710" y="945533"/>
                  </a:cubicBezTo>
                  <a:cubicBezTo>
                    <a:pt x="5976" y="945647"/>
                    <a:pt x="6243" y="945752"/>
                    <a:pt x="6519" y="945847"/>
                  </a:cubicBezTo>
                  <a:cubicBezTo>
                    <a:pt x="7729" y="946324"/>
                    <a:pt x="9024" y="946552"/>
                    <a:pt x="10329" y="946514"/>
                  </a:cubicBezTo>
                  <a:close/>
                </a:path>
              </a:pathLst>
            </a:custGeom>
            <a:solidFill>
              <a:srgbClr val="002F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263E4E1-5809-4CDE-88D6-E3BAD9D14945}"/>
                </a:ext>
              </a:extLst>
            </p:cNvPr>
            <p:cNvSpPr/>
            <p:nvPr/>
          </p:nvSpPr>
          <p:spPr>
            <a:xfrm>
              <a:off x="4963477" y="2804255"/>
              <a:ext cx="73533" cy="73533"/>
            </a:xfrm>
            <a:custGeom>
              <a:avLst/>
              <a:gdLst>
                <a:gd name="connsiteX0" fmla="*/ 73533 w 73533"/>
                <a:gd name="connsiteY0" fmla="*/ 36767 h 73533"/>
                <a:gd name="connsiteX1" fmla="*/ 36767 w 73533"/>
                <a:gd name="connsiteY1" fmla="*/ 73533 h 73533"/>
                <a:gd name="connsiteX2" fmla="*/ 0 w 73533"/>
                <a:gd name="connsiteY2" fmla="*/ 36767 h 73533"/>
                <a:gd name="connsiteX3" fmla="*/ 36767 w 73533"/>
                <a:gd name="connsiteY3" fmla="*/ 0 h 73533"/>
                <a:gd name="connsiteX4" fmla="*/ 73533 w 73533"/>
                <a:gd name="connsiteY4" fmla="*/ 36767 h 7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33" h="73533">
                  <a:moveTo>
                    <a:pt x="73533" y="36767"/>
                  </a:moveTo>
                  <a:cubicBezTo>
                    <a:pt x="73533" y="57072"/>
                    <a:pt x="57072" y="73533"/>
                    <a:pt x="36767" y="73533"/>
                  </a:cubicBezTo>
                  <a:cubicBezTo>
                    <a:pt x="16461" y="73533"/>
                    <a:pt x="0" y="57072"/>
                    <a:pt x="0" y="36767"/>
                  </a:cubicBezTo>
                  <a:cubicBezTo>
                    <a:pt x="0" y="16461"/>
                    <a:pt x="16461" y="0"/>
                    <a:pt x="36767" y="0"/>
                  </a:cubicBezTo>
                  <a:cubicBezTo>
                    <a:pt x="57072" y="0"/>
                    <a:pt x="73533" y="16461"/>
                    <a:pt x="73533" y="36767"/>
                  </a:cubicBezTo>
                  <a:close/>
                </a:path>
              </a:pathLst>
            </a:custGeom>
            <a:solidFill>
              <a:srgbClr val="7ED4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8784116-4830-47BE-B761-1177C2100A17}"/>
                </a:ext>
              </a:extLst>
            </p:cNvPr>
            <p:cNvSpPr/>
            <p:nvPr/>
          </p:nvSpPr>
          <p:spPr>
            <a:xfrm>
              <a:off x="4988909" y="2829687"/>
              <a:ext cx="22669" cy="22669"/>
            </a:xfrm>
            <a:custGeom>
              <a:avLst/>
              <a:gdLst>
                <a:gd name="connsiteX0" fmla="*/ 0 w 22669"/>
                <a:gd name="connsiteY0" fmla="*/ 11335 h 22669"/>
                <a:gd name="connsiteX1" fmla="*/ 11335 w 22669"/>
                <a:gd name="connsiteY1" fmla="*/ 22670 h 22669"/>
                <a:gd name="connsiteX2" fmla="*/ 22670 w 22669"/>
                <a:gd name="connsiteY2" fmla="*/ 11335 h 22669"/>
                <a:gd name="connsiteX3" fmla="*/ 11335 w 22669"/>
                <a:gd name="connsiteY3" fmla="*/ 0 h 22669"/>
                <a:gd name="connsiteX4" fmla="*/ 0 w 22669"/>
                <a:gd name="connsiteY4" fmla="*/ 11335 h 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69" h="22669">
                  <a:moveTo>
                    <a:pt x="0" y="11335"/>
                  </a:moveTo>
                  <a:cubicBezTo>
                    <a:pt x="0" y="17593"/>
                    <a:pt x="5077" y="22670"/>
                    <a:pt x="11335" y="22670"/>
                  </a:cubicBezTo>
                  <a:cubicBezTo>
                    <a:pt x="17593" y="22670"/>
                    <a:pt x="22670" y="17593"/>
                    <a:pt x="22670" y="11335"/>
                  </a:cubicBezTo>
                  <a:cubicBezTo>
                    <a:pt x="22670" y="5077"/>
                    <a:pt x="17593" y="0"/>
                    <a:pt x="11335" y="0"/>
                  </a:cubicBezTo>
                  <a:cubicBezTo>
                    <a:pt x="5077" y="0"/>
                    <a:pt x="0" y="5077"/>
                    <a:pt x="0" y="1133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3B27AC7-F10A-4EDD-8566-33EF34E0E7EC}"/>
                </a:ext>
              </a:extLst>
            </p:cNvPr>
            <p:cNvSpPr/>
            <p:nvPr/>
          </p:nvSpPr>
          <p:spPr>
            <a:xfrm>
              <a:off x="6077521" y="2906077"/>
              <a:ext cx="77342" cy="1407604"/>
            </a:xfrm>
            <a:custGeom>
              <a:avLst/>
              <a:gdLst>
                <a:gd name="connsiteX0" fmla="*/ 77343 w 77342"/>
                <a:gd name="connsiteY0" fmla="*/ 1395031 h 1407604"/>
                <a:gd name="connsiteX1" fmla="*/ 0 w 77342"/>
                <a:gd name="connsiteY1" fmla="*/ 1395031 h 1407604"/>
                <a:gd name="connsiteX2" fmla="*/ 0 w 77342"/>
                <a:gd name="connsiteY2" fmla="*/ 0 h 1407604"/>
                <a:gd name="connsiteX3" fmla="*/ 77343 w 77342"/>
                <a:gd name="connsiteY3" fmla="*/ 0 h 140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42" h="1407604">
                  <a:moveTo>
                    <a:pt x="77343" y="1395031"/>
                  </a:moveTo>
                  <a:cubicBezTo>
                    <a:pt x="77343" y="1411796"/>
                    <a:pt x="0" y="1411796"/>
                    <a:pt x="0" y="1395031"/>
                  </a:cubicBezTo>
                  <a:lnTo>
                    <a:pt x="0" y="0"/>
                  </a:lnTo>
                  <a:lnTo>
                    <a:pt x="77343" y="0"/>
                  </a:lnTo>
                  <a:close/>
                </a:path>
              </a:pathLst>
            </a:custGeom>
            <a:solidFill>
              <a:srgbClr val="002F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C82468E-157C-4E40-A8DB-CB5D6CD0CB58}"/>
                </a:ext>
              </a:extLst>
            </p:cNvPr>
            <p:cNvSpPr/>
            <p:nvPr/>
          </p:nvSpPr>
          <p:spPr>
            <a:xfrm>
              <a:off x="6065424" y="2612231"/>
              <a:ext cx="101631" cy="89534"/>
            </a:xfrm>
            <a:custGeom>
              <a:avLst/>
              <a:gdLst>
                <a:gd name="connsiteX0" fmla="*/ 50768 w 101631"/>
                <a:gd name="connsiteY0" fmla="*/ 0 h 89534"/>
                <a:gd name="connsiteX1" fmla="*/ 0 w 101631"/>
                <a:gd name="connsiteY1" fmla="*/ 89535 h 89534"/>
                <a:gd name="connsiteX2" fmla="*/ 50768 w 101631"/>
                <a:gd name="connsiteY2" fmla="*/ 89535 h 89534"/>
                <a:gd name="connsiteX3" fmla="*/ 101632 w 101631"/>
                <a:gd name="connsiteY3" fmla="*/ 89535 h 89534"/>
                <a:gd name="connsiteX4" fmla="*/ 50768 w 101631"/>
                <a:gd name="connsiteY4" fmla="*/ 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31" h="89534">
                  <a:moveTo>
                    <a:pt x="50768" y="0"/>
                  </a:moveTo>
                  <a:lnTo>
                    <a:pt x="0" y="89535"/>
                  </a:lnTo>
                  <a:lnTo>
                    <a:pt x="50768" y="89535"/>
                  </a:lnTo>
                  <a:lnTo>
                    <a:pt x="101632" y="89535"/>
                  </a:lnTo>
                  <a:lnTo>
                    <a:pt x="50768" y="0"/>
                  </a:lnTo>
                  <a:close/>
                </a:path>
              </a:pathLst>
            </a:custGeom>
            <a:solidFill>
              <a:srgbClr val="7ED4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C69D65D-842D-43CC-8139-7E4775C70015}"/>
                </a:ext>
              </a:extLst>
            </p:cNvPr>
            <p:cNvSpPr/>
            <p:nvPr/>
          </p:nvSpPr>
          <p:spPr>
            <a:xfrm>
              <a:off x="6021705" y="2677763"/>
              <a:ext cx="150875" cy="388048"/>
            </a:xfrm>
            <a:custGeom>
              <a:avLst/>
              <a:gdLst>
                <a:gd name="connsiteX0" fmla="*/ 111061 w 150875"/>
                <a:gd name="connsiteY0" fmla="*/ 0 h 388048"/>
                <a:gd name="connsiteX1" fmla="*/ 150876 w 150875"/>
                <a:gd name="connsiteY1" fmla="*/ 0 h 388048"/>
                <a:gd name="connsiteX2" fmla="*/ 150876 w 150875"/>
                <a:gd name="connsiteY2" fmla="*/ 388049 h 388048"/>
                <a:gd name="connsiteX3" fmla="*/ 111061 w 150875"/>
                <a:gd name="connsiteY3" fmla="*/ 388049 h 388048"/>
                <a:gd name="connsiteX4" fmla="*/ 39814 w 150875"/>
                <a:gd name="connsiteY4" fmla="*/ 388049 h 388048"/>
                <a:gd name="connsiteX5" fmla="*/ 39814 w 150875"/>
                <a:gd name="connsiteY5" fmla="*/ 0 h 388048"/>
                <a:gd name="connsiteX6" fmla="*/ 0 w 150875"/>
                <a:gd name="connsiteY6" fmla="*/ 0 h 388048"/>
                <a:gd name="connsiteX7" fmla="*/ 39814 w 150875"/>
                <a:gd name="connsiteY7" fmla="*/ 0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875" h="388048">
                  <a:moveTo>
                    <a:pt x="111061" y="0"/>
                  </a:moveTo>
                  <a:cubicBezTo>
                    <a:pt x="133050" y="0"/>
                    <a:pt x="150876" y="0"/>
                    <a:pt x="150876" y="0"/>
                  </a:cubicBezTo>
                  <a:lnTo>
                    <a:pt x="150876" y="388049"/>
                  </a:lnTo>
                  <a:cubicBezTo>
                    <a:pt x="150876" y="388049"/>
                    <a:pt x="133050" y="388049"/>
                    <a:pt x="111061" y="388049"/>
                  </a:cubicBezTo>
                  <a:lnTo>
                    <a:pt x="39814" y="388049"/>
                  </a:lnTo>
                  <a:lnTo>
                    <a:pt x="39814" y="0"/>
                  </a:lnTo>
                  <a:cubicBezTo>
                    <a:pt x="17825" y="0"/>
                    <a:pt x="0" y="0"/>
                    <a:pt x="0" y="0"/>
                  </a:cubicBezTo>
                  <a:cubicBezTo>
                    <a:pt x="0" y="0"/>
                    <a:pt x="17825" y="0"/>
                    <a:pt x="39814" y="0"/>
                  </a:cubicBezTo>
                  <a:close/>
                </a:path>
              </a:pathLst>
            </a:custGeom>
            <a:solidFill>
              <a:srgbClr val="7ED4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468BF3F-76FA-49C1-842A-8F9DA3B37FFB}"/>
                </a:ext>
              </a:extLst>
            </p:cNvPr>
            <p:cNvSpPr/>
            <p:nvPr/>
          </p:nvSpPr>
          <p:spPr>
            <a:xfrm>
              <a:off x="6086570" y="2842164"/>
              <a:ext cx="59245" cy="59245"/>
            </a:xfrm>
            <a:custGeom>
              <a:avLst/>
              <a:gdLst>
                <a:gd name="connsiteX0" fmla="*/ 59246 w 59245"/>
                <a:gd name="connsiteY0" fmla="*/ 29623 h 59245"/>
                <a:gd name="connsiteX1" fmla="*/ 29623 w 59245"/>
                <a:gd name="connsiteY1" fmla="*/ 59246 h 59245"/>
                <a:gd name="connsiteX2" fmla="*/ 0 w 59245"/>
                <a:gd name="connsiteY2" fmla="*/ 29623 h 59245"/>
                <a:gd name="connsiteX3" fmla="*/ 29623 w 59245"/>
                <a:gd name="connsiteY3" fmla="*/ 0 h 59245"/>
                <a:gd name="connsiteX4" fmla="*/ 59246 w 59245"/>
                <a:gd name="connsiteY4" fmla="*/ 29623 h 5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45" h="59245">
                  <a:moveTo>
                    <a:pt x="59246" y="29623"/>
                  </a:moveTo>
                  <a:cubicBezTo>
                    <a:pt x="59246" y="45987"/>
                    <a:pt x="45987" y="59246"/>
                    <a:pt x="29623" y="59246"/>
                  </a:cubicBezTo>
                  <a:cubicBezTo>
                    <a:pt x="13259" y="59246"/>
                    <a:pt x="0" y="45987"/>
                    <a:pt x="0" y="29623"/>
                  </a:cubicBezTo>
                  <a:cubicBezTo>
                    <a:pt x="0" y="13259"/>
                    <a:pt x="13259" y="0"/>
                    <a:pt x="29623" y="0"/>
                  </a:cubicBezTo>
                  <a:cubicBezTo>
                    <a:pt x="45987" y="0"/>
                    <a:pt x="59246" y="13259"/>
                    <a:pt x="59246" y="2962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 hangingPunct="0"/>
              <a:endParaRPr lang="en-US" sz="600" kern="0" cap="all">
                <a:solidFill>
                  <a:srgbClr val="98A1AC"/>
                </a:solidFill>
                <a:latin typeface="Arial" panose="020B0604020202020204"/>
                <a:sym typeface="Montserrat Regular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77B3D72-3B6D-4B70-983D-A25FC83121D1}"/>
              </a:ext>
            </a:extLst>
          </p:cNvPr>
          <p:cNvGrpSpPr/>
          <p:nvPr/>
        </p:nvGrpSpPr>
        <p:grpSpPr>
          <a:xfrm>
            <a:off x="875574" y="1982637"/>
            <a:ext cx="3467169" cy="909127"/>
            <a:chOff x="413561" y="1587999"/>
            <a:chExt cx="3467169" cy="909127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D73B3999-200D-4F7F-BF47-97DE80898BBD}"/>
                </a:ext>
              </a:extLst>
            </p:cNvPr>
            <p:cNvGrpSpPr/>
            <p:nvPr/>
          </p:nvGrpSpPr>
          <p:grpSpPr>
            <a:xfrm>
              <a:off x="2971603" y="1587999"/>
              <a:ext cx="909127" cy="909127"/>
              <a:chOff x="6990429" y="1189044"/>
              <a:chExt cx="1225724" cy="1225724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C8939FD0-8210-41E1-B856-D3E6DA6C5E8E}"/>
                  </a:ext>
                </a:extLst>
              </p:cNvPr>
              <p:cNvSpPr/>
              <p:nvPr/>
            </p:nvSpPr>
            <p:spPr>
              <a:xfrm>
                <a:off x="6990429" y="1189044"/>
                <a:ext cx="1225724" cy="12257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US" sz="600" kern="0" cap="all">
                  <a:solidFill>
                    <a:prstClr val="white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7B55A4A8-5B4C-414C-B304-77B48680F3B1}"/>
                  </a:ext>
                </a:extLst>
              </p:cNvPr>
              <p:cNvSpPr/>
              <p:nvPr/>
            </p:nvSpPr>
            <p:spPr>
              <a:xfrm>
                <a:off x="7106665" y="1305280"/>
                <a:ext cx="993252" cy="993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US" sz="600" kern="0" cap="all">
                  <a:solidFill>
                    <a:prstClr val="white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732CEE0-FC07-4E39-A052-84B7AAFE5157}"/>
                  </a:ext>
                </a:extLst>
              </p:cNvPr>
              <p:cNvSpPr/>
              <p:nvPr/>
            </p:nvSpPr>
            <p:spPr>
              <a:xfrm>
                <a:off x="7207061" y="1405676"/>
                <a:ext cx="792461" cy="7924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US" sz="600" kern="0" cap="all">
                  <a:solidFill>
                    <a:prstClr val="white"/>
                  </a:solidFill>
                  <a:latin typeface="Arial" panose="020B0604020202020204"/>
                  <a:sym typeface="Montserrat Regular"/>
                </a:endParaRPr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73B8D6E-2183-4102-B210-ED8008EEEDED}"/>
                </a:ext>
              </a:extLst>
            </p:cNvPr>
            <p:cNvSpPr txBox="1"/>
            <p:nvPr/>
          </p:nvSpPr>
          <p:spPr>
            <a:xfrm>
              <a:off x="413561" y="1680924"/>
              <a:ext cx="2471829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39" hangingPunct="0">
                <a:spcBef>
                  <a:spcPts val="600"/>
                </a:spcBef>
              </a:pPr>
              <a:r>
                <a:rPr lang="en-US" sz="1400" b="1" kern="0" cap="all" dirty="0">
                  <a:solidFill>
                    <a:srgbClr val="98A1AC"/>
                  </a:solidFill>
                  <a:latin typeface="Arial" panose="020B0604020202020204"/>
                  <a:sym typeface="Montserrat Regular"/>
                </a:rPr>
                <a:t>Current Liabilities</a:t>
              </a:r>
            </a:p>
            <a:p>
              <a:pPr algn="ctr" defTabSz="1219139" hangingPunct="0">
                <a:spcBef>
                  <a:spcPts val="600"/>
                </a:spcBef>
              </a:pPr>
              <a:r>
                <a:rPr lang="en-US" sz="1400" b="1" kern="0" cap="all" dirty="0">
                  <a:solidFill>
                    <a:srgbClr val="98A1AC"/>
                  </a:solidFill>
                  <a:latin typeface="Arial" panose="020B0604020202020204"/>
                  <a:sym typeface="Montserrat Regular"/>
                </a:rPr>
                <a:t>R513 M (FY 2024: R488 M)</a:t>
              </a:r>
              <a:r>
                <a:rPr lang="en-US" sz="1400" kern="0" cap="all" dirty="0">
                  <a:solidFill>
                    <a:srgbClr val="98A1AC"/>
                  </a:solidFill>
                  <a:latin typeface="Arial" panose="020B0604020202020204"/>
                  <a:sym typeface="Montserrat Regular"/>
                </a:rPr>
                <a:t>  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B52F916-924E-41AB-BB1F-F55A1C95CFBA}"/>
              </a:ext>
            </a:extLst>
          </p:cNvPr>
          <p:cNvGrpSpPr/>
          <p:nvPr/>
        </p:nvGrpSpPr>
        <p:grpSpPr>
          <a:xfrm>
            <a:off x="890358" y="5244035"/>
            <a:ext cx="3467169" cy="909127"/>
            <a:chOff x="413561" y="1587999"/>
            <a:chExt cx="3467169" cy="909127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08346DB2-878C-46D1-B927-C2360899D59F}"/>
                </a:ext>
              </a:extLst>
            </p:cNvPr>
            <p:cNvGrpSpPr/>
            <p:nvPr/>
          </p:nvGrpSpPr>
          <p:grpSpPr>
            <a:xfrm>
              <a:off x="2971603" y="1587999"/>
              <a:ext cx="909127" cy="909127"/>
              <a:chOff x="6990429" y="1189044"/>
              <a:chExt cx="1225724" cy="1225724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50E3DB18-C9C6-4D67-AC92-82538881EBD9}"/>
                  </a:ext>
                </a:extLst>
              </p:cNvPr>
              <p:cNvSpPr/>
              <p:nvPr/>
            </p:nvSpPr>
            <p:spPr>
              <a:xfrm>
                <a:off x="6990429" y="1189044"/>
                <a:ext cx="1225724" cy="122572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US" sz="600" kern="0" cap="all" dirty="0">
                  <a:solidFill>
                    <a:prstClr val="white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88C2359E-8354-4876-BCEA-530A529798BB}"/>
                  </a:ext>
                </a:extLst>
              </p:cNvPr>
              <p:cNvSpPr/>
              <p:nvPr/>
            </p:nvSpPr>
            <p:spPr>
              <a:xfrm>
                <a:off x="7106665" y="1305280"/>
                <a:ext cx="993252" cy="993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US" sz="600" kern="0" cap="all">
                  <a:solidFill>
                    <a:prstClr val="white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509A387-125F-4A59-8C4D-738D52DA8E4B}"/>
                  </a:ext>
                </a:extLst>
              </p:cNvPr>
              <p:cNvSpPr/>
              <p:nvPr/>
            </p:nvSpPr>
            <p:spPr>
              <a:xfrm>
                <a:off x="7207061" y="1405676"/>
                <a:ext cx="792461" cy="7924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US" sz="600" kern="0" cap="all">
                  <a:solidFill>
                    <a:prstClr val="white"/>
                  </a:solidFill>
                  <a:latin typeface="Arial" panose="020B0604020202020204"/>
                  <a:sym typeface="Montserrat Regular"/>
                </a:endParaRPr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A01383E-16C8-4FDB-921C-BC30311F71E8}"/>
                </a:ext>
              </a:extLst>
            </p:cNvPr>
            <p:cNvSpPr txBox="1"/>
            <p:nvPr/>
          </p:nvSpPr>
          <p:spPr>
            <a:xfrm>
              <a:off x="413561" y="1680924"/>
              <a:ext cx="2471829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39" hangingPunct="0">
                <a:spcBef>
                  <a:spcPts val="600"/>
                </a:spcBef>
              </a:pPr>
              <a:r>
                <a:rPr lang="en-US" sz="1400" b="1" kern="0" cap="all" dirty="0">
                  <a:solidFill>
                    <a:srgbClr val="98A1AC"/>
                  </a:solidFill>
                  <a:latin typeface="Arial" panose="020B0604020202020204"/>
                  <a:sym typeface="Montserrat Regular"/>
                </a:rPr>
                <a:t>Total reserves</a:t>
              </a:r>
            </a:p>
            <a:p>
              <a:pPr algn="ctr" defTabSz="1219139" hangingPunct="0">
                <a:spcBef>
                  <a:spcPts val="600"/>
                </a:spcBef>
              </a:pPr>
              <a:r>
                <a:rPr lang="en-US" sz="1400" b="1" kern="0" cap="all" dirty="0">
                  <a:solidFill>
                    <a:srgbClr val="98A1AC"/>
                  </a:solidFill>
                  <a:latin typeface="Arial" panose="020B0604020202020204"/>
                  <a:sym typeface="Montserrat Regular"/>
                </a:rPr>
                <a:t>R3.7 B (FY 2024: R2.8 B)</a:t>
              </a:r>
              <a:r>
                <a:rPr lang="en-US" sz="1400" kern="0" cap="all" dirty="0">
                  <a:solidFill>
                    <a:srgbClr val="98A1AC"/>
                  </a:solidFill>
                  <a:latin typeface="Arial" panose="020B0604020202020204"/>
                  <a:sym typeface="Montserrat Regular"/>
                </a:rPr>
                <a:t>  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833551D-AF0B-468D-AB4F-C5E055D24686}"/>
              </a:ext>
            </a:extLst>
          </p:cNvPr>
          <p:cNvGrpSpPr/>
          <p:nvPr/>
        </p:nvGrpSpPr>
        <p:grpSpPr>
          <a:xfrm flipH="1">
            <a:off x="8373582" y="1982637"/>
            <a:ext cx="3467169" cy="909127"/>
            <a:chOff x="413561" y="1587999"/>
            <a:chExt cx="3467169" cy="909127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71C15FD2-7F29-4F87-8798-B0E0E3EAE268}"/>
                </a:ext>
              </a:extLst>
            </p:cNvPr>
            <p:cNvGrpSpPr/>
            <p:nvPr/>
          </p:nvGrpSpPr>
          <p:grpSpPr>
            <a:xfrm>
              <a:off x="2971603" y="1587999"/>
              <a:ext cx="909127" cy="909127"/>
              <a:chOff x="6990429" y="1189044"/>
              <a:chExt cx="1225724" cy="1225724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3AD5DF03-05DC-422C-B523-39D5A6B10AE9}"/>
                  </a:ext>
                </a:extLst>
              </p:cNvPr>
              <p:cNvSpPr/>
              <p:nvPr/>
            </p:nvSpPr>
            <p:spPr>
              <a:xfrm>
                <a:off x="6990429" y="1189044"/>
                <a:ext cx="1225724" cy="12257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39" hangingPunct="0"/>
                <a:endParaRPr lang="en-US" sz="600" kern="0" cap="all">
                  <a:solidFill>
                    <a:prstClr val="white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B0CF5607-38B8-4C2D-876E-102D6CF2A232}"/>
                  </a:ext>
                </a:extLst>
              </p:cNvPr>
              <p:cNvSpPr/>
              <p:nvPr/>
            </p:nvSpPr>
            <p:spPr>
              <a:xfrm>
                <a:off x="7106665" y="1305280"/>
                <a:ext cx="993252" cy="993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39" hangingPunct="0"/>
                <a:endParaRPr lang="en-US" sz="600" kern="0" cap="all">
                  <a:solidFill>
                    <a:prstClr val="white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BD0FA6A-87FB-4139-89E3-EA4CE09AC78A}"/>
                  </a:ext>
                </a:extLst>
              </p:cNvPr>
              <p:cNvSpPr/>
              <p:nvPr/>
            </p:nvSpPr>
            <p:spPr>
              <a:xfrm>
                <a:off x="7207061" y="1405676"/>
                <a:ext cx="792461" cy="7924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39" hangingPunct="0"/>
                <a:endParaRPr lang="en-US" sz="600" kern="0" cap="all">
                  <a:solidFill>
                    <a:prstClr val="white"/>
                  </a:solidFill>
                  <a:latin typeface="Arial" panose="020B0604020202020204"/>
                  <a:sym typeface="Montserrat Regular"/>
                </a:endParaRPr>
              </a:p>
            </p:txBody>
          </p:sp>
        </p:grp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1BEA8C0F-AC8F-435C-AEE5-B7635A6C9087}"/>
                </a:ext>
              </a:extLst>
            </p:cNvPr>
            <p:cNvSpPr txBox="1"/>
            <p:nvPr/>
          </p:nvSpPr>
          <p:spPr>
            <a:xfrm>
              <a:off x="413561" y="1680924"/>
              <a:ext cx="2471829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39" hangingPunct="0">
                <a:spcBef>
                  <a:spcPts val="600"/>
                </a:spcBef>
              </a:pPr>
              <a:r>
                <a:rPr lang="en-US" sz="1400" b="1" kern="0" cap="all" dirty="0">
                  <a:solidFill>
                    <a:srgbClr val="98A1AC"/>
                  </a:solidFill>
                  <a:latin typeface="Arial" panose="020B0604020202020204"/>
                  <a:sym typeface="Montserrat Regular"/>
                </a:rPr>
                <a:t>Current Assets</a:t>
              </a:r>
            </a:p>
            <a:p>
              <a:pPr defTabSz="1219139" hangingPunct="0">
                <a:spcBef>
                  <a:spcPts val="600"/>
                </a:spcBef>
              </a:pPr>
              <a:r>
                <a:rPr lang="en-US" sz="1400" b="1" kern="0" cap="all" dirty="0">
                  <a:solidFill>
                    <a:srgbClr val="98A1AC"/>
                  </a:solidFill>
                  <a:latin typeface="Arial" panose="020B0604020202020204"/>
                  <a:sym typeface="Montserrat Regular"/>
                </a:rPr>
                <a:t>R4.1 B (FY 2024: R3.2 B)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0BF65C9-16C8-4901-83F2-C0E8B8BA4BB8}"/>
              </a:ext>
            </a:extLst>
          </p:cNvPr>
          <p:cNvGrpSpPr/>
          <p:nvPr/>
        </p:nvGrpSpPr>
        <p:grpSpPr>
          <a:xfrm flipH="1">
            <a:off x="8373582" y="5244035"/>
            <a:ext cx="3467169" cy="909127"/>
            <a:chOff x="413561" y="1587999"/>
            <a:chExt cx="3467169" cy="909127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4877C0D1-325A-41D6-A989-36DC982B045A}"/>
                </a:ext>
              </a:extLst>
            </p:cNvPr>
            <p:cNvGrpSpPr/>
            <p:nvPr/>
          </p:nvGrpSpPr>
          <p:grpSpPr>
            <a:xfrm>
              <a:off x="2971603" y="1587999"/>
              <a:ext cx="909127" cy="909127"/>
              <a:chOff x="6990429" y="1189044"/>
              <a:chExt cx="1225724" cy="122572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A4B28506-F70D-4399-8406-D8E8848C2238}"/>
                  </a:ext>
                </a:extLst>
              </p:cNvPr>
              <p:cNvSpPr/>
              <p:nvPr/>
            </p:nvSpPr>
            <p:spPr>
              <a:xfrm>
                <a:off x="6990429" y="1189044"/>
                <a:ext cx="1225724" cy="12257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39" hangingPunct="0"/>
                <a:endParaRPr lang="en-US" sz="600" kern="0" cap="all">
                  <a:solidFill>
                    <a:prstClr val="white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D03727B4-79FC-4721-B1EA-EF6E01974023}"/>
                  </a:ext>
                </a:extLst>
              </p:cNvPr>
              <p:cNvSpPr/>
              <p:nvPr/>
            </p:nvSpPr>
            <p:spPr>
              <a:xfrm>
                <a:off x="7106665" y="1305280"/>
                <a:ext cx="993252" cy="993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39" hangingPunct="0"/>
                <a:endParaRPr lang="en-US" sz="600" kern="0" cap="all">
                  <a:solidFill>
                    <a:prstClr val="white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9F9C290E-2939-4286-ADDC-E3A139E8BDAD}"/>
                  </a:ext>
                </a:extLst>
              </p:cNvPr>
              <p:cNvSpPr/>
              <p:nvPr/>
            </p:nvSpPr>
            <p:spPr>
              <a:xfrm>
                <a:off x="7207061" y="1405676"/>
                <a:ext cx="792461" cy="7924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39" hangingPunct="0"/>
                <a:endParaRPr lang="en-US" sz="600" kern="0" cap="all">
                  <a:solidFill>
                    <a:prstClr val="white"/>
                  </a:solidFill>
                  <a:latin typeface="Arial" panose="020B0604020202020204"/>
                  <a:sym typeface="Montserrat Regular"/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BF23455-7A3A-4FAA-BD3D-27629108EAF0}"/>
                </a:ext>
              </a:extLst>
            </p:cNvPr>
            <p:cNvSpPr txBox="1"/>
            <p:nvPr/>
          </p:nvSpPr>
          <p:spPr>
            <a:xfrm>
              <a:off x="413561" y="1680924"/>
              <a:ext cx="2471829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39" hangingPunct="0">
                <a:spcBef>
                  <a:spcPts val="600"/>
                </a:spcBef>
              </a:pPr>
              <a:r>
                <a:rPr lang="en-US" sz="1400" b="1" kern="0" cap="all" dirty="0">
                  <a:solidFill>
                    <a:srgbClr val="98A1AC"/>
                  </a:solidFill>
                  <a:latin typeface="Arial" panose="020B0604020202020204"/>
                  <a:sym typeface="Montserrat Regular"/>
                </a:rPr>
                <a:t>Non-current assets</a:t>
              </a:r>
            </a:p>
            <a:p>
              <a:pPr defTabSz="1219139" hangingPunct="0">
                <a:spcBef>
                  <a:spcPts val="600"/>
                </a:spcBef>
              </a:pPr>
              <a:r>
                <a:rPr lang="en-US" sz="1400" b="1" kern="0" cap="all" dirty="0">
                  <a:solidFill>
                    <a:srgbClr val="98A1AC"/>
                  </a:solidFill>
                  <a:latin typeface="Arial" panose="020B0604020202020204"/>
                  <a:sym typeface="Montserrat Regular"/>
                </a:rPr>
                <a:t>R143 M (FY 2024: R125 M)</a:t>
              </a:r>
              <a:r>
                <a:rPr lang="en-US" sz="1400" kern="0" cap="all" dirty="0">
                  <a:solidFill>
                    <a:srgbClr val="98A1AC"/>
                  </a:solidFill>
                  <a:latin typeface="Arial" panose="020B0604020202020204"/>
                  <a:sym typeface="Montserrat Regular"/>
                </a:rPr>
                <a:t> </a:t>
              </a:r>
            </a:p>
          </p:txBody>
        </p:sp>
      </p:grpSp>
      <p:sp>
        <p:nvSpPr>
          <p:cNvPr id="169" name="Shape 3619">
            <a:extLst>
              <a:ext uri="{FF2B5EF4-FFF2-40B4-BE49-F238E27FC236}">
                <a16:creationId xmlns:a16="http://schemas.microsoft.com/office/drawing/2014/main" id="{2A21C727-AAC3-4222-8643-E0A2AC961858}"/>
              </a:ext>
            </a:extLst>
          </p:cNvPr>
          <p:cNvSpPr/>
          <p:nvPr/>
        </p:nvSpPr>
        <p:spPr>
          <a:xfrm>
            <a:off x="8615703" y="5514154"/>
            <a:ext cx="424883" cy="34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1219139" hangingPunct="0"/>
            <a:endParaRPr sz="600" kern="0" cap="all">
              <a:solidFill>
                <a:prstClr val="black"/>
              </a:solidFill>
              <a:latin typeface="Arial" panose="020B0604020202020204"/>
              <a:sym typeface="Montserrat Regular"/>
            </a:endParaRPr>
          </a:p>
        </p:txBody>
      </p:sp>
      <p:sp>
        <p:nvSpPr>
          <p:cNvPr id="170" name="Shape 3664">
            <a:extLst>
              <a:ext uri="{FF2B5EF4-FFF2-40B4-BE49-F238E27FC236}">
                <a16:creationId xmlns:a16="http://schemas.microsoft.com/office/drawing/2014/main" id="{DD21FEC2-8292-44C7-AC95-88137546DFAD}"/>
              </a:ext>
            </a:extLst>
          </p:cNvPr>
          <p:cNvSpPr/>
          <p:nvPr/>
        </p:nvSpPr>
        <p:spPr>
          <a:xfrm>
            <a:off x="8615703" y="2224757"/>
            <a:ext cx="424883" cy="424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1219139" hangingPunct="0"/>
            <a:endParaRPr sz="600" kern="0" cap="all">
              <a:solidFill>
                <a:prstClr val="black"/>
              </a:solidFill>
              <a:latin typeface="Arial" panose="020B0604020202020204"/>
              <a:sym typeface="Montserrat Regular"/>
            </a:endParaRPr>
          </a:p>
        </p:txBody>
      </p:sp>
      <p:sp>
        <p:nvSpPr>
          <p:cNvPr id="171" name="Shape 3675">
            <a:extLst>
              <a:ext uri="{FF2B5EF4-FFF2-40B4-BE49-F238E27FC236}">
                <a16:creationId xmlns:a16="http://schemas.microsoft.com/office/drawing/2014/main" id="{7A8F324D-6406-4341-A51B-DAAB6E08DAFE}"/>
              </a:ext>
            </a:extLst>
          </p:cNvPr>
          <p:cNvSpPr/>
          <p:nvPr/>
        </p:nvSpPr>
        <p:spPr>
          <a:xfrm>
            <a:off x="3681516" y="2246873"/>
            <a:ext cx="424883" cy="34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70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70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70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70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70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70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70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70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1219139" hangingPunct="0"/>
            <a:endParaRPr sz="600" kern="0" cap="all">
              <a:solidFill>
                <a:prstClr val="black"/>
              </a:solidFill>
              <a:latin typeface="Arial" panose="020B0604020202020204"/>
              <a:sym typeface="Montserrat Regular"/>
            </a:endParaRPr>
          </a:p>
        </p:txBody>
      </p:sp>
      <p:sp>
        <p:nvSpPr>
          <p:cNvPr id="172" name="Shape 3681">
            <a:extLst>
              <a:ext uri="{FF2B5EF4-FFF2-40B4-BE49-F238E27FC236}">
                <a16:creationId xmlns:a16="http://schemas.microsoft.com/office/drawing/2014/main" id="{1B4DE29A-3D9E-43C8-86ED-C89322FAB91E}"/>
              </a:ext>
            </a:extLst>
          </p:cNvPr>
          <p:cNvSpPr/>
          <p:nvPr/>
        </p:nvSpPr>
        <p:spPr>
          <a:xfrm>
            <a:off x="3659943" y="5524782"/>
            <a:ext cx="424883" cy="34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5"/>
                  <a:pt x="879" y="4800"/>
                  <a:pt x="1964" y="4800"/>
                </a:cubicBezTo>
                <a:cubicBezTo>
                  <a:pt x="3048" y="4800"/>
                  <a:pt x="3927" y="3725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cubicBezTo>
                  <a:pt x="3048" y="13200"/>
                  <a:pt x="3927" y="12125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5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5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5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5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5"/>
                  <a:pt x="879" y="21600"/>
                  <a:pt x="1964" y="21600"/>
                </a:cubicBezTo>
                <a:cubicBezTo>
                  <a:pt x="3048" y="21600"/>
                  <a:pt x="3927" y="20525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1219139" hangingPunct="0"/>
            <a:endParaRPr sz="600" kern="0" cap="all">
              <a:solidFill>
                <a:prstClr val="black"/>
              </a:solidFill>
              <a:latin typeface="Arial" panose="020B0604020202020204"/>
              <a:sym typeface="Montserrat Regular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4FE0C0F-81B1-4546-849C-CD9DA8E58654}"/>
              </a:ext>
            </a:extLst>
          </p:cNvPr>
          <p:cNvSpPr txBox="1"/>
          <p:nvPr/>
        </p:nvSpPr>
        <p:spPr>
          <a:xfrm>
            <a:off x="4594514" y="3838750"/>
            <a:ext cx="1046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39" hangingPunct="0"/>
            <a:r>
              <a:rPr lang="en-US" sz="1600" b="1" kern="0" cap="all" dirty="0">
                <a:solidFill>
                  <a:prstClr val="white"/>
                </a:solidFill>
                <a:latin typeface="Arial" panose="020B0604020202020204"/>
                <a:sym typeface="Montserrat Regular"/>
              </a:rPr>
              <a:t>R3,4 B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8CD38D6-711E-4FFA-83F0-566C372F0863}"/>
              </a:ext>
            </a:extLst>
          </p:cNvPr>
          <p:cNvSpPr txBox="1"/>
          <p:nvPr/>
        </p:nvSpPr>
        <p:spPr>
          <a:xfrm>
            <a:off x="7420228" y="4506804"/>
            <a:ext cx="1046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39" hangingPunct="0"/>
            <a:r>
              <a:rPr lang="en-US" sz="1600" b="1" kern="0" cap="all" dirty="0">
                <a:solidFill>
                  <a:prstClr val="white"/>
                </a:solidFill>
                <a:latin typeface="Georgia Pro Cond" panose="02040506050405020303" pitchFamily="18" charset="0"/>
                <a:sym typeface="Montserrat Regular"/>
              </a:rPr>
              <a:t>R2 B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1A8B5E-008E-8293-2C5B-1F6783AF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229" y="1009884"/>
            <a:ext cx="9322835" cy="575403"/>
          </a:xfrm>
        </p:spPr>
        <p:txBody>
          <a:bodyPr/>
          <a:lstStyle/>
          <a:p>
            <a:pPr algn="l"/>
            <a:r>
              <a:rPr lang="en-US" sz="3200" dirty="0"/>
              <a:t>Statement of Financial Position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4AA70-CDF0-9EA2-C401-9B8605AA4AAE}"/>
              </a:ext>
            </a:extLst>
          </p:cNvPr>
          <p:cNvSpPr txBox="1"/>
          <p:nvPr/>
        </p:nvSpPr>
        <p:spPr>
          <a:xfrm>
            <a:off x="5401947" y="2402140"/>
            <a:ext cx="26649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 hangingPunct="0"/>
            <a:r>
              <a:rPr lang="en-ZA" sz="600" b="1" kern="0" cap="all" dirty="0">
                <a:solidFill>
                  <a:srgbClr val="98A1AC"/>
                </a:solidFill>
                <a:latin typeface="Arial" panose="020B0604020202020204"/>
                <a:sym typeface="Montserrat Regular"/>
              </a:rPr>
              <a:t>DG COMMITMENTS</a:t>
            </a:r>
          </a:p>
        </p:txBody>
      </p:sp>
    </p:spTree>
    <p:extLst>
      <p:ext uri="{BB962C8B-B14F-4D97-AF65-F5344CB8AC3E}">
        <p14:creationId xmlns:p14="http://schemas.microsoft.com/office/powerpoint/2010/main" val="287539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A7FB-0E16-CF7C-5385-587169F78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6B9CAF6-2603-348E-9883-3AA70C88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793" y="870327"/>
            <a:ext cx="9322835" cy="575403"/>
          </a:xfrm>
        </p:spPr>
        <p:txBody>
          <a:bodyPr/>
          <a:lstStyle/>
          <a:p>
            <a:r>
              <a:rPr lang="en-US" sz="3200" dirty="0"/>
              <a:t>STATEMENT OF FINANCIAL PERFORMANCE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5E49AF-70DC-4AFD-0E12-0C4362FFE8C8}"/>
              </a:ext>
            </a:extLst>
          </p:cNvPr>
          <p:cNvGrpSpPr/>
          <p:nvPr/>
        </p:nvGrpSpPr>
        <p:grpSpPr>
          <a:xfrm>
            <a:off x="1161769" y="1679956"/>
            <a:ext cx="8790103" cy="5148377"/>
            <a:chOff x="2076020" y="999221"/>
            <a:chExt cx="8039960" cy="4871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3055B94-20EA-EF25-AD76-6962FD9E37FA}"/>
                </a:ext>
              </a:extLst>
            </p:cNvPr>
            <p:cNvGrpSpPr/>
            <p:nvPr/>
          </p:nvGrpSpPr>
          <p:grpSpPr>
            <a:xfrm>
              <a:off x="2076020" y="999221"/>
              <a:ext cx="8039960" cy="4871251"/>
              <a:chOff x="2076020" y="999221"/>
              <a:chExt cx="8039960" cy="487125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D858180-6B5A-3C66-A4FF-BF0F9EC5E4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31655" y="4848820"/>
                <a:ext cx="2663882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6467AED-393B-E9EE-753F-62F0A9E41A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42909" y="4845509"/>
                <a:ext cx="2663882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9376B48-6369-776A-DC7F-D130F64760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31655" y="2052487"/>
                <a:ext cx="2663882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CAA0082-5C6C-E648-1962-A3FA7E92F6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42909" y="2052487"/>
                <a:ext cx="2663882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DAA328D-A8C9-CE6C-CBD7-30658B6DFF9C}"/>
                  </a:ext>
                </a:extLst>
              </p:cNvPr>
              <p:cNvSpPr/>
              <p:nvPr/>
            </p:nvSpPr>
            <p:spPr>
              <a:xfrm>
                <a:off x="3864501" y="1326864"/>
                <a:ext cx="4314825" cy="431482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97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IN" sz="600" kern="0" cap="all">
                  <a:solidFill>
                    <a:prstClr val="white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0651E1B-55B5-32C2-73BE-ACDBC631FE93}"/>
                  </a:ext>
                </a:extLst>
              </p:cNvPr>
              <p:cNvSpPr/>
              <p:nvPr/>
            </p:nvSpPr>
            <p:spPr>
              <a:xfrm>
                <a:off x="3997057" y="1459420"/>
                <a:ext cx="4049712" cy="4049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IN" sz="600" kern="0" cap="all">
                  <a:solidFill>
                    <a:prstClr val="white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DED2960-6FA1-887D-33F5-5827F802F7B4}"/>
                  </a:ext>
                </a:extLst>
              </p:cNvPr>
              <p:cNvSpPr/>
              <p:nvPr/>
            </p:nvSpPr>
            <p:spPr>
              <a:xfrm>
                <a:off x="4209211" y="1491170"/>
                <a:ext cx="1533302" cy="1263743"/>
              </a:xfrm>
              <a:custGeom>
                <a:avLst/>
                <a:gdLst>
                  <a:gd name="connsiteX0" fmla="*/ 1862932 w 1914302"/>
                  <a:gd name="connsiteY0" fmla="*/ 0 h 1577762"/>
                  <a:gd name="connsiteX1" fmla="*/ 1871756 w 1914302"/>
                  <a:gd name="connsiteY1" fmla="*/ 27774 h 1577762"/>
                  <a:gd name="connsiteX2" fmla="*/ 1914302 w 1914302"/>
                  <a:gd name="connsiteY2" fmla="*/ 349434 h 1577762"/>
                  <a:gd name="connsiteX3" fmla="*/ 685974 w 1914302"/>
                  <a:gd name="connsiteY3" fmla="*/ 1577762 h 1577762"/>
                  <a:gd name="connsiteX4" fmla="*/ 100480 w 1914302"/>
                  <a:gd name="connsiteY4" fmla="*/ 1429509 h 1577762"/>
                  <a:gd name="connsiteX5" fmla="*/ 0 w 1914302"/>
                  <a:gd name="connsiteY5" fmla="*/ 1366800 h 1577762"/>
                  <a:gd name="connsiteX6" fmla="*/ 28285 w 1914302"/>
                  <a:gd name="connsiteY6" fmla="*/ 1289518 h 1577762"/>
                  <a:gd name="connsiteX7" fmla="*/ 75297 w 1914302"/>
                  <a:gd name="connsiteY7" fmla="*/ 1312164 h 1577762"/>
                  <a:gd name="connsiteX8" fmla="*/ 553417 w 1914302"/>
                  <a:gd name="connsiteY8" fmla="*/ 1408692 h 1577762"/>
                  <a:gd name="connsiteX9" fmla="*/ 1781745 w 1914302"/>
                  <a:gd name="connsiteY9" fmla="*/ 180364 h 1577762"/>
                  <a:gd name="connsiteX10" fmla="*/ 1771876 w 1914302"/>
                  <a:gd name="connsiteY10" fmla="*/ 23920 h 1577762"/>
                  <a:gd name="connsiteX11" fmla="*/ 1768215 w 1914302"/>
                  <a:gd name="connsiteY11" fmla="*/ 4783 h 1577762"/>
                  <a:gd name="connsiteX12" fmla="*/ 1862932 w 1914302"/>
                  <a:gd name="connsiteY12" fmla="*/ 0 h 157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302" h="1577762">
                    <a:moveTo>
                      <a:pt x="1862932" y="0"/>
                    </a:moveTo>
                    <a:lnTo>
                      <a:pt x="1871756" y="27774"/>
                    </a:lnTo>
                    <a:cubicBezTo>
                      <a:pt x="1899500" y="130296"/>
                      <a:pt x="1914302" y="238136"/>
                      <a:pt x="1914302" y="349434"/>
                    </a:cubicBezTo>
                    <a:cubicBezTo>
                      <a:pt x="1914302" y="1027821"/>
                      <a:pt x="1364361" y="1577762"/>
                      <a:pt x="685974" y="1577762"/>
                    </a:cubicBezTo>
                    <a:cubicBezTo>
                      <a:pt x="473978" y="1577762"/>
                      <a:pt x="274526" y="1524057"/>
                      <a:pt x="100480" y="1429509"/>
                    </a:cubicBezTo>
                    <a:lnTo>
                      <a:pt x="0" y="1366800"/>
                    </a:lnTo>
                    <a:lnTo>
                      <a:pt x="28285" y="1289518"/>
                    </a:lnTo>
                    <a:lnTo>
                      <a:pt x="75297" y="1312164"/>
                    </a:lnTo>
                    <a:cubicBezTo>
                      <a:pt x="222252" y="1374321"/>
                      <a:pt x="383821" y="1408692"/>
                      <a:pt x="553417" y="1408692"/>
                    </a:cubicBezTo>
                    <a:cubicBezTo>
                      <a:pt x="1231804" y="1408692"/>
                      <a:pt x="1781745" y="858751"/>
                      <a:pt x="1781745" y="180364"/>
                    </a:cubicBezTo>
                    <a:cubicBezTo>
                      <a:pt x="1781745" y="127365"/>
                      <a:pt x="1778389" y="75150"/>
                      <a:pt x="1771876" y="23920"/>
                    </a:cubicBezTo>
                    <a:lnTo>
                      <a:pt x="1768215" y="4783"/>
                    </a:lnTo>
                    <a:lnTo>
                      <a:pt x="18629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IN" sz="600" kern="0" cap="all" dirty="0">
                  <a:solidFill>
                    <a:srgbClr val="ED7D31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9DDBCAA-4952-1643-78F8-63C5C5875ED4}"/>
                  </a:ext>
                </a:extLst>
              </p:cNvPr>
              <p:cNvSpPr/>
              <p:nvPr/>
            </p:nvSpPr>
            <p:spPr>
              <a:xfrm flipH="1">
                <a:off x="6301315" y="1491170"/>
                <a:ext cx="1533302" cy="1263743"/>
              </a:xfrm>
              <a:custGeom>
                <a:avLst/>
                <a:gdLst>
                  <a:gd name="connsiteX0" fmla="*/ 1862932 w 1914302"/>
                  <a:gd name="connsiteY0" fmla="*/ 0 h 1577762"/>
                  <a:gd name="connsiteX1" fmla="*/ 1871756 w 1914302"/>
                  <a:gd name="connsiteY1" fmla="*/ 27774 h 1577762"/>
                  <a:gd name="connsiteX2" fmla="*/ 1914302 w 1914302"/>
                  <a:gd name="connsiteY2" fmla="*/ 349434 h 1577762"/>
                  <a:gd name="connsiteX3" fmla="*/ 685974 w 1914302"/>
                  <a:gd name="connsiteY3" fmla="*/ 1577762 h 1577762"/>
                  <a:gd name="connsiteX4" fmla="*/ 100480 w 1914302"/>
                  <a:gd name="connsiteY4" fmla="*/ 1429509 h 1577762"/>
                  <a:gd name="connsiteX5" fmla="*/ 0 w 1914302"/>
                  <a:gd name="connsiteY5" fmla="*/ 1366800 h 1577762"/>
                  <a:gd name="connsiteX6" fmla="*/ 28285 w 1914302"/>
                  <a:gd name="connsiteY6" fmla="*/ 1289518 h 1577762"/>
                  <a:gd name="connsiteX7" fmla="*/ 75297 w 1914302"/>
                  <a:gd name="connsiteY7" fmla="*/ 1312164 h 1577762"/>
                  <a:gd name="connsiteX8" fmla="*/ 553417 w 1914302"/>
                  <a:gd name="connsiteY8" fmla="*/ 1408692 h 1577762"/>
                  <a:gd name="connsiteX9" fmla="*/ 1781745 w 1914302"/>
                  <a:gd name="connsiteY9" fmla="*/ 180364 h 1577762"/>
                  <a:gd name="connsiteX10" fmla="*/ 1771876 w 1914302"/>
                  <a:gd name="connsiteY10" fmla="*/ 23920 h 1577762"/>
                  <a:gd name="connsiteX11" fmla="*/ 1768215 w 1914302"/>
                  <a:gd name="connsiteY11" fmla="*/ 4783 h 1577762"/>
                  <a:gd name="connsiteX12" fmla="*/ 1862932 w 1914302"/>
                  <a:gd name="connsiteY12" fmla="*/ 0 h 157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302" h="1577762">
                    <a:moveTo>
                      <a:pt x="1862932" y="0"/>
                    </a:moveTo>
                    <a:lnTo>
                      <a:pt x="1871756" y="27774"/>
                    </a:lnTo>
                    <a:cubicBezTo>
                      <a:pt x="1899500" y="130296"/>
                      <a:pt x="1914302" y="238136"/>
                      <a:pt x="1914302" y="349434"/>
                    </a:cubicBezTo>
                    <a:cubicBezTo>
                      <a:pt x="1914302" y="1027821"/>
                      <a:pt x="1364361" y="1577762"/>
                      <a:pt x="685974" y="1577762"/>
                    </a:cubicBezTo>
                    <a:cubicBezTo>
                      <a:pt x="473978" y="1577762"/>
                      <a:pt x="274526" y="1524057"/>
                      <a:pt x="100480" y="1429509"/>
                    </a:cubicBezTo>
                    <a:lnTo>
                      <a:pt x="0" y="1366800"/>
                    </a:lnTo>
                    <a:lnTo>
                      <a:pt x="28285" y="1289518"/>
                    </a:lnTo>
                    <a:lnTo>
                      <a:pt x="75297" y="1312164"/>
                    </a:lnTo>
                    <a:cubicBezTo>
                      <a:pt x="222252" y="1374321"/>
                      <a:pt x="383821" y="1408692"/>
                      <a:pt x="553417" y="1408692"/>
                    </a:cubicBezTo>
                    <a:cubicBezTo>
                      <a:pt x="1231804" y="1408692"/>
                      <a:pt x="1781745" y="858751"/>
                      <a:pt x="1781745" y="180364"/>
                    </a:cubicBezTo>
                    <a:cubicBezTo>
                      <a:pt x="1781745" y="127365"/>
                      <a:pt x="1778389" y="75150"/>
                      <a:pt x="1771876" y="23920"/>
                    </a:cubicBezTo>
                    <a:lnTo>
                      <a:pt x="1768215" y="4783"/>
                    </a:lnTo>
                    <a:lnTo>
                      <a:pt x="1862932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IN" sz="600" kern="0" cap="all">
                  <a:solidFill>
                    <a:prstClr val="white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9004A69-CAD2-AAE4-3FC2-EF399FB7F52F}"/>
                  </a:ext>
                </a:extLst>
              </p:cNvPr>
              <p:cNvSpPr/>
              <p:nvPr/>
            </p:nvSpPr>
            <p:spPr>
              <a:xfrm flipV="1">
                <a:off x="4209211" y="4213639"/>
                <a:ext cx="1533302" cy="1263743"/>
              </a:xfrm>
              <a:custGeom>
                <a:avLst/>
                <a:gdLst>
                  <a:gd name="connsiteX0" fmla="*/ 1862932 w 1914302"/>
                  <a:gd name="connsiteY0" fmla="*/ 0 h 1577762"/>
                  <a:gd name="connsiteX1" fmla="*/ 1871756 w 1914302"/>
                  <a:gd name="connsiteY1" fmla="*/ 27774 h 1577762"/>
                  <a:gd name="connsiteX2" fmla="*/ 1914302 w 1914302"/>
                  <a:gd name="connsiteY2" fmla="*/ 349434 h 1577762"/>
                  <a:gd name="connsiteX3" fmla="*/ 685974 w 1914302"/>
                  <a:gd name="connsiteY3" fmla="*/ 1577762 h 1577762"/>
                  <a:gd name="connsiteX4" fmla="*/ 100480 w 1914302"/>
                  <a:gd name="connsiteY4" fmla="*/ 1429509 h 1577762"/>
                  <a:gd name="connsiteX5" fmla="*/ 0 w 1914302"/>
                  <a:gd name="connsiteY5" fmla="*/ 1366800 h 1577762"/>
                  <a:gd name="connsiteX6" fmla="*/ 28285 w 1914302"/>
                  <a:gd name="connsiteY6" fmla="*/ 1289518 h 1577762"/>
                  <a:gd name="connsiteX7" fmla="*/ 75297 w 1914302"/>
                  <a:gd name="connsiteY7" fmla="*/ 1312164 h 1577762"/>
                  <a:gd name="connsiteX8" fmla="*/ 553417 w 1914302"/>
                  <a:gd name="connsiteY8" fmla="*/ 1408692 h 1577762"/>
                  <a:gd name="connsiteX9" fmla="*/ 1781745 w 1914302"/>
                  <a:gd name="connsiteY9" fmla="*/ 180364 h 1577762"/>
                  <a:gd name="connsiteX10" fmla="*/ 1771876 w 1914302"/>
                  <a:gd name="connsiteY10" fmla="*/ 23920 h 1577762"/>
                  <a:gd name="connsiteX11" fmla="*/ 1768215 w 1914302"/>
                  <a:gd name="connsiteY11" fmla="*/ 4783 h 1577762"/>
                  <a:gd name="connsiteX12" fmla="*/ 1862932 w 1914302"/>
                  <a:gd name="connsiteY12" fmla="*/ 0 h 157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302" h="1577762">
                    <a:moveTo>
                      <a:pt x="1862932" y="0"/>
                    </a:moveTo>
                    <a:lnTo>
                      <a:pt x="1871756" y="27774"/>
                    </a:lnTo>
                    <a:cubicBezTo>
                      <a:pt x="1899500" y="130296"/>
                      <a:pt x="1914302" y="238136"/>
                      <a:pt x="1914302" y="349434"/>
                    </a:cubicBezTo>
                    <a:cubicBezTo>
                      <a:pt x="1914302" y="1027821"/>
                      <a:pt x="1364361" y="1577762"/>
                      <a:pt x="685974" y="1577762"/>
                    </a:cubicBezTo>
                    <a:cubicBezTo>
                      <a:pt x="473978" y="1577762"/>
                      <a:pt x="274526" y="1524057"/>
                      <a:pt x="100480" y="1429509"/>
                    </a:cubicBezTo>
                    <a:lnTo>
                      <a:pt x="0" y="1366800"/>
                    </a:lnTo>
                    <a:lnTo>
                      <a:pt x="28285" y="1289518"/>
                    </a:lnTo>
                    <a:lnTo>
                      <a:pt x="75297" y="1312164"/>
                    </a:lnTo>
                    <a:cubicBezTo>
                      <a:pt x="222252" y="1374321"/>
                      <a:pt x="383821" y="1408692"/>
                      <a:pt x="553417" y="1408692"/>
                    </a:cubicBezTo>
                    <a:cubicBezTo>
                      <a:pt x="1231804" y="1408692"/>
                      <a:pt x="1781745" y="858751"/>
                      <a:pt x="1781745" y="180364"/>
                    </a:cubicBezTo>
                    <a:cubicBezTo>
                      <a:pt x="1781745" y="127365"/>
                      <a:pt x="1778389" y="75150"/>
                      <a:pt x="1771876" y="23920"/>
                    </a:cubicBezTo>
                    <a:lnTo>
                      <a:pt x="1768215" y="4783"/>
                    </a:lnTo>
                    <a:lnTo>
                      <a:pt x="1862932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IN" sz="600" kern="0" cap="all">
                  <a:solidFill>
                    <a:prstClr val="white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A233384-F075-F205-D372-2F244F3124A7}"/>
                  </a:ext>
                </a:extLst>
              </p:cNvPr>
              <p:cNvSpPr/>
              <p:nvPr/>
            </p:nvSpPr>
            <p:spPr>
              <a:xfrm flipH="1" flipV="1">
                <a:off x="6301315" y="4213638"/>
                <a:ext cx="1533302" cy="1263743"/>
              </a:xfrm>
              <a:custGeom>
                <a:avLst/>
                <a:gdLst>
                  <a:gd name="connsiteX0" fmla="*/ 1862932 w 1914302"/>
                  <a:gd name="connsiteY0" fmla="*/ 0 h 1577762"/>
                  <a:gd name="connsiteX1" fmla="*/ 1871756 w 1914302"/>
                  <a:gd name="connsiteY1" fmla="*/ 27774 h 1577762"/>
                  <a:gd name="connsiteX2" fmla="*/ 1914302 w 1914302"/>
                  <a:gd name="connsiteY2" fmla="*/ 349434 h 1577762"/>
                  <a:gd name="connsiteX3" fmla="*/ 685974 w 1914302"/>
                  <a:gd name="connsiteY3" fmla="*/ 1577762 h 1577762"/>
                  <a:gd name="connsiteX4" fmla="*/ 100480 w 1914302"/>
                  <a:gd name="connsiteY4" fmla="*/ 1429509 h 1577762"/>
                  <a:gd name="connsiteX5" fmla="*/ 0 w 1914302"/>
                  <a:gd name="connsiteY5" fmla="*/ 1366800 h 1577762"/>
                  <a:gd name="connsiteX6" fmla="*/ 28285 w 1914302"/>
                  <a:gd name="connsiteY6" fmla="*/ 1289518 h 1577762"/>
                  <a:gd name="connsiteX7" fmla="*/ 75297 w 1914302"/>
                  <a:gd name="connsiteY7" fmla="*/ 1312164 h 1577762"/>
                  <a:gd name="connsiteX8" fmla="*/ 553417 w 1914302"/>
                  <a:gd name="connsiteY8" fmla="*/ 1408692 h 1577762"/>
                  <a:gd name="connsiteX9" fmla="*/ 1781745 w 1914302"/>
                  <a:gd name="connsiteY9" fmla="*/ 180364 h 1577762"/>
                  <a:gd name="connsiteX10" fmla="*/ 1771876 w 1914302"/>
                  <a:gd name="connsiteY10" fmla="*/ 23920 h 1577762"/>
                  <a:gd name="connsiteX11" fmla="*/ 1768215 w 1914302"/>
                  <a:gd name="connsiteY11" fmla="*/ 4783 h 1577762"/>
                  <a:gd name="connsiteX12" fmla="*/ 1862932 w 1914302"/>
                  <a:gd name="connsiteY12" fmla="*/ 0 h 157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302" h="1577762">
                    <a:moveTo>
                      <a:pt x="1862932" y="0"/>
                    </a:moveTo>
                    <a:lnTo>
                      <a:pt x="1871756" y="27774"/>
                    </a:lnTo>
                    <a:cubicBezTo>
                      <a:pt x="1899500" y="130296"/>
                      <a:pt x="1914302" y="238136"/>
                      <a:pt x="1914302" y="349434"/>
                    </a:cubicBezTo>
                    <a:cubicBezTo>
                      <a:pt x="1914302" y="1027821"/>
                      <a:pt x="1364361" y="1577762"/>
                      <a:pt x="685974" y="1577762"/>
                    </a:cubicBezTo>
                    <a:cubicBezTo>
                      <a:pt x="473978" y="1577762"/>
                      <a:pt x="274526" y="1524057"/>
                      <a:pt x="100480" y="1429509"/>
                    </a:cubicBezTo>
                    <a:lnTo>
                      <a:pt x="0" y="1366800"/>
                    </a:lnTo>
                    <a:lnTo>
                      <a:pt x="28285" y="1289518"/>
                    </a:lnTo>
                    <a:lnTo>
                      <a:pt x="75297" y="1312164"/>
                    </a:lnTo>
                    <a:cubicBezTo>
                      <a:pt x="222252" y="1374321"/>
                      <a:pt x="383821" y="1408692"/>
                      <a:pt x="553417" y="1408692"/>
                    </a:cubicBezTo>
                    <a:cubicBezTo>
                      <a:pt x="1231804" y="1408692"/>
                      <a:pt x="1781745" y="858751"/>
                      <a:pt x="1781745" y="180364"/>
                    </a:cubicBezTo>
                    <a:cubicBezTo>
                      <a:pt x="1781745" y="127365"/>
                      <a:pt x="1778389" y="75150"/>
                      <a:pt x="1771876" y="23920"/>
                    </a:cubicBezTo>
                    <a:lnTo>
                      <a:pt x="1768215" y="4783"/>
                    </a:lnTo>
                    <a:lnTo>
                      <a:pt x="18629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IN" sz="600" kern="0" cap="all">
                  <a:solidFill>
                    <a:prstClr val="white"/>
                  </a:solidFill>
                  <a:latin typeface="Arial" panose="020B0604020202020204"/>
                  <a:sym typeface="Montserrat Regular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DA136BD-3C4E-2FA1-7F47-5F07690FC1B7}"/>
                  </a:ext>
                </a:extLst>
              </p:cNvPr>
              <p:cNvGrpSpPr/>
              <p:nvPr/>
            </p:nvGrpSpPr>
            <p:grpSpPr>
              <a:xfrm>
                <a:off x="5209112" y="2635172"/>
                <a:ext cx="1625602" cy="1698208"/>
                <a:chOff x="5325050" y="2697441"/>
                <a:chExt cx="1625602" cy="1698208"/>
              </a:xfrm>
            </p:grpSpPr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4DF8B7BF-19F8-3285-8DDA-65ADC8694A8A}"/>
                    </a:ext>
                  </a:extLst>
                </p:cNvPr>
                <p:cNvSpPr/>
                <p:nvPr/>
              </p:nvSpPr>
              <p:spPr>
                <a:xfrm>
                  <a:off x="5325050" y="2697441"/>
                  <a:ext cx="838200" cy="838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39" hangingPunct="0"/>
                  <a:endParaRPr lang="en-IN" sz="600" kern="0" cap="all">
                    <a:solidFill>
                      <a:prstClr val="white"/>
                    </a:solidFill>
                    <a:latin typeface="Arial" panose="020B0604020202020204"/>
                    <a:sym typeface="Montserrat Regular"/>
                  </a:endParaRPr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85143621-2247-BDC0-01D4-DCE11E33BE03}"/>
                    </a:ext>
                  </a:extLst>
                </p:cNvPr>
                <p:cNvSpPr/>
                <p:nvPr/>
              </p:nvSpPr>
              <p:spPr>
                <a:xfrm>
                  <a:off x="6096221" y="2697441"/>
                  <a:ext cx="838200" cy="8382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39" hangingPunct="0"/>
                  <a:endParaRPr lang="en-IN" sz="600" kern="0" cap="all">
                    <a:solidFill>
                      <a:prstClr val="white"/>
                    </a:solidFill>
                    <a:latin typeface="Arial" panose="020B0604020202020204"/>
                    <a:sym typeface="Montserrat Regular"/>
                  </a:endParaRPr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82441625-837E-D917-B297-AA3602722FC9}"/>
                    </a:ext>
                  </a:extLst>
                </p:cNvPr>
                <p:cNvSpPr/>
                <p:nvPr/>
              </p:nvSpPr>
              <p:spPr>
                <a:xfrm>
                  <a:off x="6112452" y="3557449"/>
                  <a:ext cx="838200" cy="838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39" hangingPunct="0"/>
                  <a:endParaRPr lang="en-IN" sz="600" kern="0" cap="all">
                    <a:solidFill>
                      <a:prstClr val="white"/>
                    </a:solidFill>
                    <a:latin typeface="Arial" panose="020B0604020202020204"/>
                    <a:sym typeface="Montserrat Regular"/>
                  </a:endParaRPr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A5B5F946-EEA1-D168-C109-637543D6DE97}"/>
                    </a:ext>
                  </a:extLst>
                </p:cNvPr>
                <p:cNvSpPr/>
                <p:nvPr/>
              </p:nvSpPr>
              <p:spPr>
                <a:xfrm>
                  <a:off x="5332671" y="3519301"/>
                  <a:ext cx="838200" cy="8382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39" hangingPunct="0"/>
                  <a:endParaRPr lang="en-IN" sz="600" kern="0" cap="all">
                    <a:solidFill>
                      <a:prstClr val="white"/>
                    </a:solidFill>
                    <a:latin typeface="Arial" panose="020B0604020202020204"/>
                    <a:sym typeface="Montserrat Regular"/>
                  </a:endParaRPr>
                </a:p>
              </p:txBody>
            </p:sp>
          </p:grp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8A58535-AB01-E388-B944-DBF253DF7B21}"/>
                  </a:ext>
                </a:extLst>
              </p:cNvPr>
              <p:cNvSpPr/>
              <p:nvPr/>
            </p:nvSpPr>
            <p:spPr>
              <a:xfrm>
                <a:off x="5344611" y="2806974"/>
                <a:ext cx="1354604" cy="135460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IN" sz="600" kern="0" cap="all">
                  <a:solidFill>
                    <a:prstClr val="white"/>
                  </a:solidFill>
                  <a:latin typeface="Arial" panose="020B0604020202020204"/>
                  <a:sym typeface="Montserrat Regular"/>
                </a:endParaRPr>
              </a:p>
            </p:txBody>
          </p:sp>
          <p:pic>
            <p:nvPicPr>
              <p:cNvPr id="53" name="Graphic 52" descr="Head with gears">
                <a:extLst>
                  <a:ext uri="{FF2B5EF4-FFF2-40B4-BE49-F238E27FC236}">
                    <a16:creationId xmlns:a16="http://schemas.microsoft.com/office/drawing/2014/main" id="{C504324C-CFB1-D9F7-6DD6-A89FA13D8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774880" y="1894905"/>
                <a:ext cx="469639" cy="469639"/>
              </a:xfrm>
              <a:prstGeom prst="rect">
                <a:avLst/>
              </a:prstGeom>
            </p:spPr>
          </p:pic>
          <p:pic>
            <p:nvPicPr>
              <p:cNvPr id="54" name="Graphic 53" descr="Stopwatch">
                <a:extLst>
                  <a:ext uri="{FF2B5EF4-FFF2-40B4-BE49-F238E27FC236}">
                    <a16:creationId xmlns:a16="http://schemas.microsoft.com/office/drawing/2014/main" id="{EB516BCA-1D27-9813-C620-E608CB52E1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818483" y="1894905"/>
                <a:ext cx="474828" cy="474828"/>
              </a:xfrm>
              <a:prstGeom prst="rect">
                <a:avLst/>
              </a:prstGeom>
            </p:spPr>
          </p:pic>
          <p:pic>
            <p:nvPicPr>
              <p:cNvPr id="55" name="Graphic 54" descr="Research">
                <a:extLst>
                  <a:ext uri="{FF2B5EF4-FFF2-40B4-BE49-F238E27FC236}">
                    <a16:creationId xmlns:a16="http://schemas.microsoft.com/office/drawing/2014/main" id="{25D167A9-6F27-EC75-2EE9-F00C6C0D8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747415" y="4562547"/>
                <a:ext cx="511100" cy="511100"/>
              </a:xfrm>
              <a:prstGeom prst="rect">
                <a:avLst/>
              </a:prstGeom>
            </p:spPr>
          </p:pic>
          <p:pic>
            <p:nvPicPr>
              <p:cNvPr id="56" name="Graphic 55" descr="Lightbulb">
                <a:extLst>
                  <a:ext uri="{FF2B5EF4-FFF2-40B4-BE49-F238E27FC236}">
                    <a16:creationId xmlns:a16="http://schemas.microsoft.com/office/drawing/2014/main" id="{9F153BDF-96D9-47DB-A13C-BB3E7FDBD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707204" y="4540738"/>
                <a:ext cx="537315" cy="537315"/>
              </a:xfrm>
              <a:prstGeom prst="rect">
                <a:avLst/>
              </a:prstGeom>
            </p:spPr>
          </p:pic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023A188A-DC4A-441F-9BF8-C2009055D8C0}"/>
                  </a:ext>
                </a:extLst>
              </p:cNvPr>
              <p:cNvGrpSpPr/>
              <p:nvPr/>
            </p:nvGrpSpPr>
            <p:grpSpPr>
              <a:xfrm>
                <a:off x="2076020" y="999221"/>
                <a:ext cx="4195953" cy="725597"/>
                <a:chOff x="2299847" y="949539"/>
                <a:chExt cx="4195953" cy="725597"/>
              </a:xfrm>
            </p:grpSpPr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F7D439AB-0031-6541-6957-A2A0ADC0434B}"/>
                    </a:ext>
                  </a:extLst>
                </p:cNvPr>
                <p:cNvSpPr txBox="1"/>
                <p:nvPr/>
              </p:nvSpPr>
              <p:spPr>
                <a:xfrm>
                  <a:off x="2354740" y="1238321"/>
                  <a:ext cx="2643965" cy="436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39" hangingPunct="0"/>
                  <a:r>
                    <a:rPr lang="en-US" sz="1200" kern="0" cap="all" dirty="0">
                      <a:solidFill>
                        <a:srgbClr val="030304">
                          <a:lumMod val="65000"/>
                          <a:lumOff val="35000"/>
                        </a:srgbClr>
                      </a:solidFill>
                      <a:latin typeface="Arial" panose="020B0604020202020204"/>
                      <a:sym typeface="Montserrat Regular"/>
                    </a:rPr>
                    <a:t>Levies – R2,1 B (FY 2024: R1,9 B)</a:t>
                  </a:r>
                </a:p>
                <a:p>
                  <a:pPr defTabSz="1219139" hangingPunct="0"/>
                  <a:r>
                    <a:rPr lang="en-US" sz="1200" kern="0" cap="all" dirty="0">
                      <a:solidFill>
                        <a:srgbClr val="030304">
                          <a:lumMod val="65000"/>
                          <a:lumOff val="35000"/>
                        </a:srgbClr>
                      </a:solidFill>
                      <a:latin typeface="Arial" panose="020B0604020202020204"/>
                      <a:sym typeface="Montserrat Regular"/>
                    </a:rPr>
                    <a:t>Other – R318 M (FY 2024: R219 M)</a:t>
                  </a:r>
                  <a:endParaRPr lang="en-IN" sz="1200" kern="0" cap="all" dirty="0">
                    <a:solidFill>
                      <a:srgbClr val="030304">
                        <a:lumMod val="65000"/>
                        <a:lumOff val="35000"/>
                      </a:srgbClr>
                    </a:solidFill>
                    <a:latin typeface="Arial" panose="020B0604020202020204"/>
                    <a:ea typeface="Cambria" panose="02040503050406030204" pitchFamily="18" charset="0"/>
                    <a:sym typeface="Montserrat Regular"/>
                  </a:endParaRP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22BFC316-7BF7-3814-CEFC-FE9A8925E4B0}"/>
                    </a:ext>
                  </a:extLst>
                </p:cNvPr>
                <p:cNvSpPr txBox="1"/>
                <p:nvPr/>
              </p:nvSpPr>
              <p:spPr>
                <a:xfrm>
                  <a:off x="2299847" y="949539"/>
                  <a:ext cx="4195953" cy="174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39" hangingPunct="0"/>
                  <a:r>
                    <a:rPr lang="en-US" sz="600" b="1" kern="0" cap="all" dirty="0">
                      <a:solidFill>
                        <a:srgbClr val="ED7D31"/>
                      </a:solidFill>
                      <a:latin typeface="Arial" panose="020B0604020202020204"/>
                      <a:ea typeface="Cambria" panose="02040503050406030204" pitchFamily="18" charset="0"/>
                      <a:sym typeface="Montserrat Regular"/>
                    </a:rPr>
                    <a:t>Total Revenue – R2.4 B (FY2024:R2,1 B)</a:t>
                  </a:r>
                  <a:endParaRPr lang="en-IN" sz="600" b="1" kern="0" cap="all" dirty="0">
                    <a:solidFill>
                      <a:srgbClr val="ED7D31"/>
                    </a:solidFill>
                    <a:latin typeface="Arial" panose="020B0604020202020204"/>
                    <a:ea typeface="Cambria" panose="02040503050406030204" pitchFamily="18" charset="0"/>
                    <a:sym typeface="Montserrat Regular"/>
                  </a:endParaRP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8A451928-321F-EB28-9989-CFEC28C6BA5D}"/>
                  </a:ext>
                </a:extLst>
              </p:cNvPr>
              <p:cNvGrpSpPr/>
              <p:nvPr/>
            </p:nvGrpSpPr>
            <p:grpSpPr>
              <a:xfrm>
                <a:off x="2076021" y="4951510"/>
                <a:ext cx="2240561" cy="569512"/>
                <a:chOff x="2299848" y="1026166"/>
                <a:chExt cx="2240561" cy="569512"/>
              </a:xfrm>
            </p:grpSpPr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9033270D-E0F7-F774-0E28-A0294341454F}"/>
                    </a:ext>
                  </a:extLst>
                </p:cNvPr>
                <p:cNvSpPr txBox="1"/>
                <p:nvPr/>
              </p:nvSpPr>
              <p:spPr>
                <a:xfrm>
                  <a:off x="2299848" y="1333589"/>
                  <a:ext cx="2240561" cy="2620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1219139" hangingPunct="0"/>
                  <a:r>
                    <a:rPr lang="en-US" sz="1200" kern="0" cap="all" dirty="0">
                      <a:solidFill>
                        <a:srgbClr val="030304">
                          <a:lumMod val="65000"/>
                          <a:lumOff val="35000"/>
                        </a:srgbClr>
                      </a:solidFill>
                      <a:latin typeface="Arial" panose="020B0604020202020204"/>
                      <a:sym typeface="Montserrat Regular"/>
                    </a:rPr>
                    <a:t>R886 M (FY 2024: R927 M) </a:t>
                  </a:r>
                  <a:endParaRPr lang="en-IN" sz="1200" kern="0" cap="all" dirty="0">
                    <a:solidFill>
                      <a:srgbClr val="030304">
                        <a:lumMod val="65000"/>
                        <a:lumOff val="35000"/>
                      </a:srgbClr>
                    </a:solidFill>
                    <a:latin typeface="Arial" panose="020B0604020202020204"/>
                    <a:ea typeface="Cambria" panose="02040503050406030204" pitchFamily="18" charset="0"/>
                    <a:sym typeface="Montserrat Regular"/>
                  </a:endParaRP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CC0452-FF98-8634-21AE-D512EC50467A}"/>
                    </a:ext>
                  </a:extLst>
                </p:cNvPr>
                <p:cNvSpPr txBox="1"/>
                <p:nvPr/>
              </p:nvSpPr>
              <p:spPr>
                <a:xfrm>
                  <a:off x="2299848" y="1026166"/>
                  <a:ext cx="2240561" cy="174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1219139" hangingPunct="0"/>
                  <a:r>
                    <a:rPr lang="en-US" sz="600" b="1" kern="0" cap="all" dirty="0">
                      <a:solidFill>
                        <a:srgbClr val="ED7D31"/>
                      </a:solidFill>
                      <a:latin typeface="Arial" panose="020B0604020202020204"/>
                      <a:ea typeface="Cambria" panose="02040503050406030204" pitchFamily="18" charset="0"/>
                      <a:sym typeface="Montserrat Regular"/>
                    </a:rPr>
                    <a:t>Surplus</a:t>
                  </a:r>
                  <a:endParaRPr lang="en-IN" sz="600" b="1" kern="0" cap="all" dirty="0">
                    <a:solidFill>
                      <a:srgbClr val="ED7D31"/>
                    </a:solidFill>
                    <a:latin typeface="Arial" panose="020B0604020202020204"/>
                    <a:ea typeface="Cambria" panose="02040503050406030204" pitchFamily="18" charset="0"/>
                    <a:sym typeface="Montserrat Regular"/>
                  </a:endParaRP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F871FAAC-3A13-0D5B-D337-1C2534ECC9DE}"/>
                  </a:ext>
                </a:extLst>
              </p:cNvPr>
              <p:cNvGrpSpPr/>
              <p:nvPr/>
            </p:nvGrpSpPr>
            <p:grpSpPr>
              <a:xfrm>
                <a:off x="7258516" y="1075848"/>
                <a:ext cx="2857464" cy="1053877"/>
                <a:chOff x="1682946" y="1026166"/>
                <a:chExt cx="2857464" cy="1053877"/>
              </a:xfrm>
            </p:grpSpPr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DA39423-A0AE-F27B-0888-66D569572A3F}"/>
                    </a:ext>
                  </a:extLst>
                </p:cNvPr>
                <p:cNvSpPr txBox="1"/>
                <p:nvPr/>
              </p:nvSpPr>
              <p:spPr>
                <a:xfrm>
                  <a:off x="2029921" y="1643228"/>
                  <a:ext cx="2503218" cy="436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39" hangingPunct="0"/>
                  <a:r>
                    <a:rPr lang="en-US" sz="1200" kern="0" cap="all" dirty="0">
                      <a:solidFill>
                        <a:srgbClr val="030304">
                          <a:lumMod val="65000"/>
                          <a:lumOff val="35000"/>
                        </a:srgbClr>
                      </a:solidFill>
                      <a:latin typeface="Arial" panose="020B0604020202020204"/>
                      <a:ea typeface="Cambria" panose="02040503050406030204" pitchFamily="18" charset="0"/>
                      <a:sym typeface="Montserrat Regular"/>
                    </a:rPr>
                    <a:t>10.5% - R409 M (FY 2024: R258 M)</a:t>
                  </a:r>
                </a:p>
                <a:p>
                  <a:pPr defTabSz="1219139" hangingPunct="0"/>
                  <a:r>
                    <a:rPr lang="en-US" sz="1200" kern="0" cap="all" dirty="0">
                      <a:solidFill>
                        <a:srgbClr val="030304">
                          <a:lumMod val="65000"/>
                          <a:lumOff val="35000"/>
                        </a:srgbClr>
                      </a:solidFill>
                      <a:latin typeface="Arial" panose="020B0604020202020204"/>
                      <a:ea typeface="Cambria" panose="02040503050406030204" pitchFamily="18" charset="0"/>
                      <a:sym typeface="Montserrat Regular"/>
                    </a:rPr>
                    <a:t>7.5% - R70 M (FY 2024: R36 M)</a:t>
                  </a:r>
                  <a:endParaRPr lang="en-IN" sz="1200" kern="0" cap="all" dirty="0">
                    <a:solidFill>
                      <a:srgbClr val="030304">
                        <a:lumMod val="65000"/>
                        <a:lumOff val="35000"/>
                      </a:srgbClr>
                    </a:solidFill>
                    <a:latin typeface="Arial" panose="020B0604020202020204"/>
                    <a:ea typeface="Cambria" panose="02040503050406030204" pitchFamily="18" charset="0"/>
                    <a:sym typeface="Montserrat Regular"/>
                  </a:endParaRP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786C25E0-8BF7-EC3C-919C-8D8FA9356F66}"/>
                    </a:ext>
                  </a:extLst>
                </p:cNvPr>
                <p:cNvSpPr txBox="1"/>
                <p:nvPr/>
              </p:nvSpPr>
              <p:spPr>
                <a:xfrm>
                  <a:off x="1682946" y="1026166"/>
                  <a:ext cx="2857464" cy="174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39" hangingPunct="0"/>
                  <a:r>
                    <a:rPr lang="en-US" sz="600" b="1" kern="0" cap="all" dirty="0">
                      <a:solidFill>
                        <a:srgbClr val="ED7D31"/>
                      </a:solidFill>
                      <a:latin typeface="Arial" panose="020B0604020202020204"/>
                      <a:ea typeface="Cambria" panose="02040503050406030204" pitchFamily="18" charset="0"/>
                      <a:sym typeface="Montserrat Regular"/>
                    </a:rPr>
                    <a:t>Total Admin exp. – R479 M (FY2024: R395 M)</a:t>
                  </a:r>
                  <a:endParaRPr lang="en-IN" sz="600" b="1" kern="0" cap="all" dirty="0">
                    <a:solidFill>
                      <a:srgbClr val="ED7D31"/>
                    </a:solidFill>
                    <a:latin typeface="Arial" panose="020B0604020202020204"/>
                    <a:ea typeface="Cambria" panose="02040503050406030204" pitchFamily="18" charset="0"/>
                    <a:sym typeface="Montserrat Regular"/>
                  </a:endParaRP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9D372B22-F586-4B1E-D094-ABA75B247165}"/>
                  </a:ext>
                </a:extLst>
              </p:cNvPr>
              <p:cNvGrpSpPr/>
              <p:nvPr/>
            </p:nvGrpSpPr>
            <p:grpSpPr>
              <a:xfrm>
                <a:off x="7293311" y="4951510"/>
                <a:ext cx="2822668" cy="918962"/>
                <a:chOff x="1717741" y="1026166"/>
                <a:chExt cx="2822668" cy="918962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8A67069-5DA3-1094-78BA-40B1BCBE9FF6}"/>
                    </a:ext>
                  </a:extLst>
                </p:cNvPr>
                <p:cNvSpPr txBox="1"/>
                <p:nvPr/>
              </p:nvSpPr>
              <p:spPr>
                <a:xfrm>
                  <a:off x="1717741" y="1333587"/>
                  <a:ext cx="2822668" cy="6115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39" hangingPunct="0"/>
                  <a:r>
                    <a:rPr lang="en-US" sz="1200" kern="0" cap="all" dirty="0">
                      <a:solidFill>
                        <a:srgbClr val="030304">
                          <a:lumMod val="65000"/>
                          <a:lumOff val="35000"/>
                        </a:srgbClr>
                      </a:solidFill>
                      <a:latin typeface="Arial" panose="020B0604020202020204"/>
                      <a:sym typeface="Montserrat Regular"/>
                    </a:rPr>
                    <a:t>MG (20%) – R278 M (FY 2024: R254 M)</a:t>
                  </a:r>
                </a:p>
                <a:p>
                  <a:pPr defTabSz="1219139" hangingPunct="0"/>
                  <a:r>
                    <a:rPr lang="en-US" sz="1200" kern="0" cap="all" dirty="0">
                      <a:solidFill>
                        <a:srgbClr val="030304">
                          <a:lumMod val="65000"/>
                          <a:lumOff val="35000"/>
                        </a:srgbClr>
                      </a:solidFill>
                      <a:latin typeface="Arial" panose="020B0604020202020204"/>
                      <a:sym typeface="Montserrat Regular"/>
                    </a:rPr>
                    <a:t>DG (direct) – R795 M (FY 2024: R601 M) </a:t>
                  </a:r>
                  <a:endParaRPr lang="en-IN" sz="1200" kern="0" cap="all" dirty="0">
                    <a:solidFill>
                      <a:srgbClr val="030304">
                        <a:lumMod val="65000"/>
                        <a:lumOff val="35000"/>
                      </a:srgbClr>
                    </a:solidFill>
                    <a:latin typeface="Arial" panose="020B0604020202020204"/>
                    <a:ea typeface="Cambria" panose="02040503050406030204" pitchFamily="18" charset="0"/>
                    <a:sym typeface="Montserrat Regular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4F7025C5-E776-5580-AD27-B831D237C2A0}"/>
                    </a:ext>
                  </a:extLst>
                </p:cNvPr>
                <p:cNvSpPr txBox="1"/>
                <p:nvPr/>
              </p:nvSpPr>
              <p:spPr>
                <a:xfrm>
                  <a:off x="2299848" y="1026166"/>
                  <a:ext cx="2240561" cy="174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39" hangingPunct="0"/>
                  <a:r>
                    <a:rPr lang="en-US" sz="600" b="1" kern="0" cap="all" dirty="0">
                      <a:solidFill>
                        <a:srgbClr val="ED7D31"/>
                      </a:solidFill>
                      <a:latin typeface="Arial" panose="020B0604020202020204"/>
                      <a:ea typeface="Cambria" panose="02040503050406030204" pitchFamily="18" charset="0"/>
                      <a:sym typeface="Montserrat Regular"/>
                    </a:rPr>
                    <a:t>Total Grants– R1.1 B</a:t>
                  </a:r>
                  <a:endParaRPr lang="en-IN" sz="600" b="1" kern="0" cap="all" dirty="0">
                    <a:solidFill>
                      <a:srgbClr val="ED7D31"/>
                    </a:solidFill>
                    <a:latin typeface="Arial" panose="020B0604020202020204"/>
                    <a:ea typeface="Cambria" panose="02040503050406030204" pitchFamily="18" charset="0"/>
                    <a:sym typeface="Montserrat Regular"/>
                  </a:endParaRPr>
                </a:p>
              </p:txBody>
            </p:sp>
          </p:grpSp>
        </p:grpSp>
        <p:pic>
          <p:nvPicPr>
            <p:cNvPr id="17" name="Graphic 16" descr="Coins">
              <a:extLst>
                <a:ext uri="{FF2B5EF4-FFF2-40B4-BE49-F238E27FC236}">
                  <a16:creationId xmlns:a16="http://schemas.microsoft.com/office/drawing/2014/main" id="{B1EED2FE-EEAD-4D20-892F-34D6D4F14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563654" y="301617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545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CB81A-F4BC-7234-157D-DD797C20D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>
            <a:extLst>
              <a:ext uri="{FF2B5EF4-FFF2-40B4-BE49-F238E27FC236}">
                <a16:creationId xmlns:a16="http://schemas.microsoft.com/office/drawing/2014/main" id="{13ABE640-708F-3317-2BA0-0CDD46499824}"/>
              </a:ext>
            </a:extLst>
          </p:cNvPr>
          <p:cNvSpPr/>
          <p:nvPr/>
        </p:nvSpPr>
        <p:spPr>
          <a:xfrm>
            <a:off x="1055688" y="2974810"/>
            <a:ext cx="117331" cy="19196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 hangingPunct="0"/>
            <a:endParaRPr lang="en-US" sz="600" kern="0" cap="all">
              <a:solidFill>
                <a:prstClr val="white"/>
              </a:solidFill>
              <a:latin typeface="Arial" panose="020B0604020202020204"/>
              <a:sym typeface="Montserrat Regular"/>
            </a:endParaRPr>
          </a:p>
        </p:txBody>
      </p:sp>
      <p:sp>
        <p:nvSpPr>
          <p:cNvPr id="6" name="Header">
            <a:extLst>
              <a:ext uri="{FF2B5EF4-FFF2-40B4-BE49-F238E27FC236}">
                <a16:creationId xmlns:a16="http://schemas.microsoft.com/office/drawing/2014/main" id="{26549D0B-A4A7-3051-12DF-6B19B4A88CAC}"/>
              </a:ext>
            </a:extLst>
          </p:cNvPr>
          <p:cNvSpPr txBox="1"/>
          <p:nvPr/>
        </p:nvSpPr>
        <p:spPr>
          <a:xfrm>
            <a:off x="1473401" y="3176454"/>
            <a:ext cx="74710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 hangingPunct="0"/>
            <a:r>
              <a:rPr lang="en-US" sz="5000" b="1" kern="0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COMPLIANCE WITH LEGISLATION</a:t>
            </a:r>
          </a:p>
        </p:txBody>
      </p:sp>
    </p:spTree>
    <p:extLst>
      <p:ext uri="{BB962C8B-B14F-4D97-AF65-F5344CB8AC3E}">
        <p14:creationId xmlns:p14="http://schemas.microsoft.com/office/powerpoint/2010/main" val="314921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35B6B-C25E-BE10-C6E5-321FEBCD2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C53DDDD-2648-2CA2-5800-4F12AB29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793" y="870327"/>
            <a:ext cx="9322835" cy="575403"/>
          </a:xfrm>
        </p:spPr>
        <p:txBody>
          <a:bodyPr/>
          <a:lstStyle/>
          <a:p>
            <a:r>
              <a:rPr lang="en-US" sz="3200" dirty="0"/>
              <a:t>Compliance with Legislation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8B1C60-D244-5348-6340-8BFB424092AC}"/>
              </a:ext>
            </a:extLst>
          </p:cNvPr>
          <p:cNvGrpSpPr/>
          <p:nvPr/>
        </p:nvGrpSpPr>
        <p:grpSpPr>
          <a:xfrm>
            <a:off x="1586222" y="1634748"/>
            <a:ext cx="8318175" cy="4352925"/>
            <a:chOff x="2585439" y="140223"/>
            <a:chExt cx="8318174" cy="6998223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205C1C33-3CB4-BF5C-6D11-1D0A3C8F8F14}"/>
                </a:ext>
              </a:extLst>
            </p:cNvPr>
            <p:cNvSpPr/>
            <p:nvPr/>
          </p:nvSpPr>
          <p:spPr>
            <a:xfrm>
              <a:off x="2585439" y="280445"/>
              <a:ext cx="6541477" cy="6858001"/>
            </a:xfrm>
            <a:prstGeom prst="parallelogram">
              <a:avLst>
                <a:gd name="adj" fmla="val 53509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152400" dir="10800000" sx="104000" sy="104000" algn="r" rotWithShape="0">
                <a:prstClr val="black">
                  <a:alpha val="40000"/>
                </a:prstClr>
              </a:outerShdw>
              <a:softEdge rad="1092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39" hangingPunct="0"/>
              <a:endParaRPr lang="en-IN" sz="600" kern="0" cap="all">
                <a:solidFill>
                  <a:srgbClr val="030304"/>
                </a:solidFill>
                <a:latin typeface="Arial" panose="020B0604020202020204"/>
                <a:sym typeface="Montserrat Regular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43D508F-C719-211A-B8FD-12C333537E40}"/>
                </a:ext>
              </a:extLst>
            </p:cNvPr>
            <p:cNvGrpSpPr/>
            <p:nvPr/>
          </p:nvGrpSpPr>
          <p:grpSpPr>
            <a:xfrm>
              <a:off x="3148204" y="140223"/>
              <a:ext cx="7755409" cy="6717778"/>
              <a:chOff x="3148204" y="140222"/>
              <a:chExt cx="7755409" cy="6717778"/>
            </a:xfrm>
          </p:grpSpPr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B26056B4-C88F-B296-635B-8105D1841D40}"/>
                  </a:ext>
                </a:extLst>
              </p:cNvPr>
              <p:cNvSpPr/>
              <p:nvPr/>
            </p:nvSpPr>
            <p:spPr>
              <a:xfrm flipH="1">
                <a:off x="3294254" y="4695407"/>
                <a:ext cx="1320800" cy="476250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IN" sz="600" kern="0" cap="all">
                  <a:solidFill>
                    <a:srgbClr val="030304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id="{8B6BB7F9-DC47-9C0D-FBAF-77CC7E86C3D2}"/>
                  </a:ext>
                </a:extLst>
              </p:cNvPr>
              <p:cNvSpPr/>
              <p:nvPr/>
            </p:nvSpPr>
            <p:spPr>
              <a:xfrm flipH="1">
                <a:off x="5409292" y="647700"/>
                <a:ext cx="1320800" cy="476250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IN" sz="600" kern="0" cap="all">
                  <a:solidFill>
                    <a:srgbClr val="030304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9" name="Right Triangle 8">
                <a:extLst>
                  <a:ext uri="{FF2B5EF4-FFF2-40B4-BE49-F238E27FC236}">
                    <a16:creationId xmlns:a16="http://schemas.microsoft.com/office/drawing/2014/main" id="{BD334BEC-4163-E03D-0DE6-7CCA04B58BB0}"/>
                  </a:ext>
                </a:extLst>
              </p:cNvPr>
              <p:cNvSpPr/>
              <p:nvPr/>
            </p:nvSpPr>
            <p:spPr>
              <a:xfrm flipH="1">
                <a:off x="4317092" y="2685211"/>
                <a:ext cx="1320800" cy="476250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IN" sz="600" kern="0" cap="all">
                  <a:solidFill>
                    <a:srgbClr val="030304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DD770FBC-4235-22A5-3FD4-BAA684A39DEE}"/>
                  </a:ext>
                </a:extLst>
              </p:cNvPr>
              <p:cNvSpPr/>
              <p:nvPr/>
            </p:nvSpPr>
            <p:spPr>
              <a:xfrm>
                <a:off x="3148204" y="140222"/>
                <a:ext cx="6541477" cy="6717778"/>
              </a:xfrm>
              <a:prstGeom prst="parallelogram">
                <a:avLst>
                  <a:gd name="adj" fmla="val 5350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IN" sz="600" kern="0" cap="all">
                  <a:solidFill>
                    <a:srgbClr val="030304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1F5AD2-9FAE-7C36-22A6-413D71834430}"/>
                  </a:ext>
                </a:extLst>
              </p:cNvPr>
              <p:cNvSpPr/>
              <p:nvPr/>
            </p:nvSpPr>
            <p:spPr>
              <a:xfrm>
                <a:off x="6730092" y="1190265"/>
                <a:ext cx="4173521" cy="11300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IN" sz="600" kern="0" cap="all">
                  <a:solidFill>
                    <a:srgbClr val="030304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id="{D0C48D8F-933B-36AD-079C-8CDDBA002C89}"/>
                  </a:ext>
                </a:extLst>
              </p:cNvPr>
              <p:cNvSpPr/>
              <p:nvPr/>
            </p:nvSpPr>
            <p:spPr>
              <a:xfrm>
                <a:off x="5402942" y="1123950"/>
                <a:ext cx="1752600" cy="1173911"/>
              </a:xfrm>
              <a:prstGeom prst="homePlat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IN" sz="600" kern="0" cap="all">
                  <a:solidFill>
                    <a:srgbClr val="030304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31A71D-A728-3DD5-DB73-C0B47827CF8B}"/>
                  </a:ext>
                </a:extLst>
              </p:cNvPr>
              <p:cNvSpPr/>
              <p:nvPr/>
            </p:nvSpPr>
            <p:spPr>
              <a:xfrm>
                <a:off x="5690088" y="3161460"/>
                <a:ext cx="4532993" cy="11667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IN" sz="600" kern="0" cap="all">
                  <a:solidFill>
                    <a:srgbClr val="030304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A2CB99-2271-6CA9-D821-55B5AC253CC9}"/>
                  </a:ext>
                </a:extLst>
              </p:cNvPr>
              <p:cNvSpPr/>
              <p:nvPr/>
            </p:nvSpPr>
            <p:spPr>
              <a:xfrm>
                <a:off x="4615054" y="5158013"/>
                <a:ext cx="4532993" cy="1187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IN" sz="600" kern="0" cap="all">
                  <a:solidFill>
                    <a:srgbClr val="030304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0D475B62-0777-1BC3-A0DB-1F4A2636B55E}"/>
                  </a:ext>
                </a:extLst>
              </p:cNvPr>
              <p:cNvSpPr/>
              <p:nvPr/>
            </p:nvSpPr>
            <p:spPr>
              <a:xfrm>
                <a:off x="4310742" y="3161461"/>
                <a:ext cx="1752600" cy="1173911"/>
              </a:xfrm>
              <a:prstGeom prst="homePlate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IN" sz="600" kern="0" cap="all">
                  <a:solidFill>
                    <a:srgbClr val="030304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B28B9C90-923D-CF0B-E3CF-1EA926DA0137}"/>
                  </a:ext>
                </a:extLst>
              </p:cNvPr>
              <p:cNvSpPr/>
              <p:nvPr/>
            </p:nvSpPr>
            <p:spPr>
              <a:xfrm>
                <a:off x="3287904" y="5171657"/>
                <a:ext cx="1752600" cy="1173911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 hangingPunct="0"/>
                <a:endParaRPr lang="en-IN" sz="600" kern="0" cap="all">
                  <a:solidFill>
                    <a:srgbClr val="030304"/>
                  </a:solidFill>
                  <a:latin typeface="Arial" panose="020B0604020202020204"/>
                  <a:sym typeface="Montserrat Regular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7DFBC6-DCEA-8749-5F1E-1EC898993A94}"/>
                  </a:ext>
                </a:extLst>
              </p:cNvPr>
              <p:cNvSpPr txBox="1"/>
              <p:nvPr/>
            </p:nvSpPr>
            <p:spPr>
              <a:xfrm>
                <a:off x="5664773" y="1344887"/>
                <a:ext cx="697627" cy="103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39" hangingPunct="0"/>
                <a:r>
                  <a:rPr lang="en-US" sz="3600" b="1" kern="0" cap="all" dirty="0">
                    <a:solidFill>
                      <a:srgbClr val="03030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Cambria" panose="02040503050406030204" pitchFamily="18" charset="0"/>
                    <a:sym typeface="Montserrat Regular"/>
                  </a:rPr>
                  <a:t>01</a:t>
                </a:r>
                <a:endParaRPr lang="en-IN" sz="3600" b="1" kern="0" cap="all" dirty="0">
                  <a:solidFill>
                    <a:srgbClr val="0303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Cambria" panose="02040503050406030204" pitchFamily="18" charset="0"/>
                  <a:sym typeface="Montserrat Regular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63AB27-9212-24CE-DF77-4D714143D110}"/>
                  </a:ext>
                </a:extLst>
              </p:cNvPr>
              <p:cNvSpPr txBox="1"/>
              <p:nvPr/>
            </p:nvSpPr>
            <p:spPr>
              <a:xfrm>
                <a:off x="4635585" y="3386280"/>
                <a:ext cx="697627" cy="103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39" hangingPunct="0"/>
                <a:r>
                  <a:rPr lang="en-US" sz="3600" b="1" kern="0" cap="all" dirty="0">
                    <a:solidFill>
                      <a:srgbClr val="03030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Cambria" panose="02040503050406030204" pitchFamily="18" charset="0"/>
                    <a:sym typeface="Montserrat Regular"/>
                  </a:rPr>
                  <a:t>02</a:t>
                </a:r>
                <a:endParaRPr lang="en-IN" sz="3600" b="1" kern="0" cap="all" dirty="0">
                  <a:solidFill>
                    <a:srgbClr val="0303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Cambria" panose="02040503050406030204" pitchFamily="18" charset="0"/>
                  <a:sym typeface="Montserrat Regular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FF5ECA-FB4B-EA2F-ED42-6B6E0826F49A}"/>
                  </a:ext>
                </a:extLst>
              </p:cNvPr>
              <p:cNvSpPr txBox="1"/>
              <p:nvPr/>
            </p:nvSpPr>
            <p:spPr>
              <a:xfrm>
                <a:off x="3549735" y="5395976"/>
                <a:ext cx="697627" cy="103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39" hangingPunct="0"/>
                <a:r>
                  <a:rPr lang="en-US" sz="3600" b="1" kern="0" cap="all" dirty="0">
                    <a:solidFill>
                      <a:srgbClr val="03030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Cambria" panose="02040503050406030204" pitchFamily="18" charset="0"/>
                    <a:sym typeface="Montserrat Regular"/>
                  </a:rPr>
                  <a:t>03</a:t>
                </a:r>
                <a:endParaRPr lang="en-IN" sz="3600" b="1" kern="0" cap="all" dirty="0">
                  <a:solidFill>
                    <a:srgbClr val="0303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Cambria" panose="02040503050406030204" pitchFamily="18" charset="0"/>
                  <a:sym typeface="Montserrat Regular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A64E3B-074E-A507-D0A2-8F2FC06C16C8}"/>
                  </a:ext>
                </a:extLst>
              </p:cNvPr>
              <p:cNvSpPr txBox="1"/>
              <p:nvPr/>
            </p:nvSpPr>
            <p:spPr>
              <a:xfrm>
                <a:off x="7215249" y="1539547"/>
                <a:ext cx="3522181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39" hangingPunct="0"/>
                <a:r>
                  <a:rPr lang="en-US" sz="1400" kern="0" cap="all" dirty="0">
                    <a:solidFill>
                      <a:srgbClr val="030304"/>
                    </a:solidFill>
                    <a:latin typeface="Arial" panose="020B0604020202020204"/>
                    <a:ea typeface="Cambria" panose="02040503050406030204" pitchFamily="18" charset="0"/>
                    <a:sym typeface="Montserrat Regular"/>
                  </a:rPr>
                  <a:t>Payment after 30 days</a:t>
                </a:r>
                <a:endParaRPr lang="en-IN" sz="1400" kern="0" cap="all" dirty="0">
                  <a:solidFill>
                    <a:srgbClr val="030304"/>
                  </a:solidFill>
                  <a:latin typeface="Arial" panose="020B0604020202020204"/>
                  <a:ea typeface="Cambria" panose="02040503050406030204" pitchFamily="18" charset="0"/>
                  <a:sym typeface="Montserrat Regular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290B90-89F7-9195-D3C1-2E87F16A6854}"/>
                  </a:ext>
                </a:extLst>
              </p:cNvPr>
              <p:cNvSpPr txBox="1"/>
              <p:nvPr/>
            </p:nvSpPr>
            <p:spPr>
              <a:xfrm>
                <a:off x="6063343" y="3154270"/>
                <a:ext cx="3246948" cy="1187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39" hangingPunct="0"/>
                <a:r>
                  <a:rPr lang="en-US" sz="1400" kern="0" cap="all" dirty="0">
                    <a:solidFill>
                      <a:srgbClr val="030304"/>
                    </a:solidFill>
                    <a:latin typeface="Arial" panose="020B0604020202020204"/>
                    <a:ea typeface="Cambria" panose="02040503050406030204" pitchFamily="18" charset="0"/>
                    <a:sym typeface="Montserrat Regular"/>
                  </a:rPr>
                  <a:t>Irregular expenditure (new) </a:t>
                </a:r>
                <a:r>
                  <a:rPr lang="en-US" sz="1400" b="1" kern="0" cap="all" dirty="0">
                    <a:solidFill>
                      <a:srgbClr val="030304"/>
                    </a:solidFill>
                    <a:latin typeface="Arial" panose="020B0604020202020204"/>
                    <a:ea typeface="Cambria" panose="02040503050406030204" pitchFamily="18" charset="0"/>
                    <a:sym typeface="Montserrat Regular"/>
                  </a:rPr>
                  <a:t>R7 M</a:t>
                </a:r>
                <a:r>
                  <a:rPr lang="en-US" sz="1400" kern="0" cap="all" dirty="0">
                    <a:solidFill>
                      <a:srgbClr val="030304"/>
                    </a:solidFill>
                    <a:latin typeface="Arial" panose="020B0604020202020204"/>
                    <a:ea typeface="Cambria" panose="02040503050406030204" pitchFamily="18" charset="0"/>
                    <a:sym typeface="Montserrat Regular"/>
                  </a:rPr>
                  <a:t>– exceeding 7.5% limit per Grant Regulation</a:t>
                </a:r>
                <a:endParaRPr lang="en-IN" sz="1400" kern="0" cap="all" dirty="0">
                  <a:solidFill>
                    <a:srgbClr val="030304"/>
                  </a:solidFill>
                  <a:latin typeface="Arial" panose="020B0604020202020204"/>
                  <a:ea typeface="Cambria" panose="02040503050406030204" pitchFamily="18" charset="0"/>
                  <a:sym typeface="Montserrat Regular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4EEEE49-530D-32F0-A227-51DBC6B2B78D}"/>
                  </a:ext>
                </a:extLst>
              </p:cNvPr>
              <p:cNvSpPr txBox="1"/>
              <p:nvPr/>
            </p:nvSpPr>
            <p:spPr>
              <a:xfrm>
                <a:off x="5040504" y="5288731"/>
                <a:ext cx="3079899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39" hangingPunct="0"/>
                <a:r>
                  <a:rPr lang="en-US" sz="1400" kern="0" cap="all" dirty="0">
                    <a:solidFill>
                      <a:srgbClr val="030304"/>
                    </a:solidFill>
                    <a:latin typeface="Arial" panose="020B0604020202020204"/>
                    <a:ea typeface="Cambria" panose="02040503050406030204" pitchFamily="18" charset="0"/>
                    <a:sym typeface="Montserrat Regular"/>
                  </a:rPr>
                  <a:t>Irregular balance – </a:t>
                </a:r>
                <a:r>
                  <a:rPr lang="en-US" sz="1400" b="1" kern="0" cap="all" dirty="0">
                    <a:solidFill>
                      <a:srgbClr val="030304"/>
                    </a:solidFill>
                    <a:latin typeface="Arial" panose="020B0604020202020204"/>
                    <a:ea typeface="Cambria" panose="02040503050406030204" pitchFamily="18" charset="0"/>
                    <a:sym typeface="Montserrat Regular"/>
                  </a:rPr>
                  <a:t>R588 M </a:t>
                </a:r>
                <a:endParaRPr lang="en-IN" sz="1400" kern="0" cap="all" dirty="0">
                  <a:solidFill>
                    <a:srgbClr val="030304"/>
                  </a:solidFill>
                  <a:latin typeface="Arial" panose="020B0604020202020204"/>
                  <a:ea typeface="Cambria" panose="02040503050406030204" pitchFamily="18" charset="0"/>
                  <a:sym typeface="Montserrat Regular"/>
                </a:endParaRPr>
              </a:p>
            </p:txBody>
          </p:sp>
          <p:pic>
            <p:nvPicPr>
              <p:cNvPr id="29" name="Graphic 28" descr="Target Audience">
                <a:extLst>
                  <a:ext uri="{FF2B5EF4-FFF2-40B4-BE49-F238E27FC236}">
                    <a16:creationId xmlns:a16="http://schemas.microsoft.com/office/drawing/2014/main" id="{8BE4194C-8C99-5C6A-7D46-A9D9DCFE6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20403" y="5460548"/>
                <a:ext cx="425450" cy="604497"/>
              </a:xfrm>
              <a:prstGeom prst="rect">
                <a:avLst/>
              </a:prstGeom>
            </p:spPr>
          </p:pic>
          <p:pic>
            <p:nvPicPr>
              <p:cNvPr id="30" name="Graphic 29" descr="Research">
                <a:extLst>
                  <a:ext uri="{FF2B5EF4-FFF2-40B4-BE49-F238E27FC236}">
                    <a16:creationId xmlns:a16="http://schemas.microsoft.com/office/drawing/2014/main" id="{DDD72D96-ED3E-6E15-486C-A61E8D3C9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175534" y="3633942"/>
                <a:ext cx="451700" cy="552451"/>
              </a:xfrm>
              <a:prstGeom prst="rect">
                <a:avLst/>
              </a:prstGeom>
            </p:spPr>
          </p:pic>
          <p:pic>
            <p:nvPicPr>
              <p:cNvPr id="31" name="Graphic 30" descr="Eye">
                <a:extLst>
                  <a:ext uri="{FF2B5EF4-FFF2-40B4-BE49-F238E27FC236}">
                    <a16:creationId xmlns:a16="http://schemas.microsoft.com/office/drawing/2014/main" id="{6A3558F8-6F1E-6FF3-2568-92E3C181F3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223081" y="1388093"/>
                <a:ext cx="514349" cy="621610"/>
              </a:xfrm>
              <a:prstGeom prst="rect">
                <a:avLst/>
              </a:prstGeom>
            </p:spPr>
          </p:pic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CACC9A2-05C9-3D04-FC27-5E498718A122}"/>
              </a:ext>
            </a:extLst>
          </p:cNvPr>
          <p:cNvSpPr/>
          <p:nvPr/>
        </p:nvSpPr>
        <p:spPr>
          <a:xfrm>
            <a:off x="2892242" y="5854481"/>
            <a:ext cx="4532993" cy="730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 hangingPunct="0"/>
            <a:endParaRPr lang="en-IN" sz="600" kern="0" cap="all">
              <a:solidFill>
                <a:prstClr val="white"/>
              </a:solidFill>
              <a:latin typeface="Arial" panose="020B0604020202020204"/>
              <a:sym typeface="Montserrat Regular"/>
            </a:endParaRP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A15FD830-F7FB-0B88-40DD-A9B62C2B1E2C}"/>
              </a:ext>
            </a:extLst>
          </p:cNvPr>
          <p:cNvSpPr/>
          <p:nvPr/>
        </p:nvSpPr>
        <p:spPr>
          <a:xfrm>
            <a:off x="1565091" y="5854483"/>
            <a:ext cx="1752600" cy="730179"/>
          </a:xfrm>
          <a:prstGeom prst="homePlate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 hangingPunct="0"/>
            <a:endParaRPr lang="en-IN" sz="600" kern="0" cap="all">
              <a:solidFill>
                <a:prstClr val="white"/>
              </a:solidFill>
              <a:latin typeface="Arial" panose="020B0604020202020204"/>
              <a:sym typeface="Montserrat Regular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F0A97A-B84F-725B-8B6C-4C256882EFD2}"/>
              </a:ext>
            </a:extLst>
          </p:cNvPr>
          <p:cNvSpPr txBox="1"/>
          <p:nvPr/>
        </p:nvSpPr>
        <p:spPr>
          <a:xfrm>
            <a:off x="1826924" y="599401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39" hangingPunct="0"/>
            <a:r>
              <a:rPr lang="en-US" sz="3600" b="1" kern="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Cambria" panose="02040503050406030204" pitchFamily="18" charset="0"/>
                <a:sym typeface="Montserrat Regular"/>
              </a:rPr>
              <a:t>04</a:t>
            </a:r>
            <a:endParaRPr lang="en-IN" sz="3600" b="1" kern="0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Cambria" panose="02040503050406030204" pitchFamily="18" charset="0"/>
              <a:sym typeface="Montserrat Regular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714FE8-EE76-1FA8-839B-B6EC9E2BBD2C}"/>
              </a:ext>
            </a:extLst>
          </p:cNvPr>
          <p:cNvSpPr txBox="1"/>
          <p:nvPr/>
        </p:nvSpPr>
        <p:spPr>
          <a:xfrm>
            <a:off x="3443833" y="5953419"/>
            <a:ext cx="307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 hangingPunct="0"/>
            <a:r>
              <a:rPr lang="en-US" sz="1400" kern="0" cap="all" dirty="0">
                <a:solidFill>
                  <a:srgbClr val="030304"/>
                </a:solidFill>
                <a:latin typeface="Arial" panose="020B0604020202020204"/>
                <a:ea typeface="Cambria" panose="02040503050406030204" pitchFamily="18" charset="0"/>
                <a:sym typeface="Montserrat Regular"/>
              </a:rPr>
              <a:t>Fruitless and wasteful balance – </a:t>
            </a:r>
            <a:r>
              <a:rPr lang="en-US" sz="1400" b="1" kern="0" cap="all" dirty="0">
                <a:solidFill>
                  <a:srgbClr val="030304"/>
                </a:solidFill>
                <a:latin typeface="Arial" panose="020B0604020202020204"/>
                <a:ea typeface="Cambria" panose="02040503050406030204" pitchFamily="18" charset="0"/>
                <a:sym typeface="Montserrat Regular"/>
              </a:rPr>
              <a:t>R0</a:t>
            </a:r>
            <a:endParaRPr lang="en-IN" sz="1400" kern="0" cap="all" dirty="0">
              <a:solidFill>
                <a:srgbClr val="030304"/>
              </a:solidFill>
              <a:latin typeface="Arial" panose="020B0604020202020204"/>
              <a:ea typeface="Cambria" panose="02040503050406030204" pitchFamily="18" charset="0"/>
              <a:sym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4855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000D9-4EF3-004A-3DE4-24DCB90EB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>
            <a:extLst>
              <a:ext uri="{FF2B5EF4-FFF2-40B4-BE49-F238E27FC236}">
                <a16:creationId xmlns:a16="http://schemas.microsoft.com/office/drawing/2014/main" id="{B4D32713-EFD5-FCD1-08C8-DE6977A0B9F4}"/>
              </a:ext>
            </a:extLst>
          </p:cNvPr>
          <p:cNvSpPr/>
          <p:nvPr/>
        </p:nvSpPr>
        <p:spPr>
          <a:xfrm>
            <a:off x="1055688" y="2974810"/>
            <a:ext cx="117331" cy="19196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 hangingPunct="0"/>
            <a:endParaRPr lang="en-US" sz="600" kern="0" cap="all">
              <a:solidFill>
                <a:prstClr val="white"/>
              </a:solidFill>
              <a:latin typeface="Arial" panose="020B0604020202020204"/>
              <a:sym typeface="Montserrat Regular"/>
            </a:endParaRPr>
          </a:p>
        </p:txBody>
      </p:sp>
      <p:sp>
        <p:nvSpPr>
          <p:cNvPr id="6" name="Header">
            <a:extLst>
              <a:ext uri="{FF2B5EF4-FFF2-40B4-BE49-F238E27FC236}">
                <a16:creationId xmlns:a16="http://schemas.microsoft.com/office/drawing/2014/main" id="{F0344289-CB48-9A61-2E17-D7840F9114E1}"/>
              </a:ext>
            </a:extLst>
          </p:cNvPr>
          <p:cNvSpPr txBox="1"/>
          <p:nvPr/>
        </p:nvSpPr>
        <p:spPr>
          <a:xfrm>
            <a:off x="1473400" y="3176452"/>
            <a:ext cx="8511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 hangingPunct="0"/>
            <a:r>
              <a:rPr lang="en-US" sz="5000" b="1" kern="0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2025/26 PLAN OF ACTION</a:t>
            </a:r>
          </a:p>
        </p:txBody>
      </p:sp>
    </p:spTree>
    <p:extLst>
      <p:ext uri="{BB962C8B-B14F-4D97-AF65-F5344CB8AC3E}">
        <p14:creationId xmlns:p14="http://schemas.microsoft.com/office/powerpoint/2010/main" val="38297953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ervices SETA Colours">
      <a:dk1>
        <a:srgbClr val="030304"/>
      </a:dk1>
      <a:lt1>
        <a:sysClr val="window" lastClr="FFFFFF"/>
      </a:lt1>
      <a:dk2>
        <a:srgbClr val="3C3C3C"/>
      </a:dk2>
      <a:lt2>
        <a:srgbClr val="E7E6E6"/>
      </a:lt2>
      <a:accent1>
        <a:srgbClr val="DD5E15"/>
      </a:accent1>
      <a:accent2>
        <a:srgbClr val="ED7D31"/>
      </a:accent2>
      <a:accent3>
        <a:srgbClr val="A5A5A5"/>
      </a:accent3>
      <a:accent4>
        <a:srgbClr val="C72124"/>
      </a:accent4>
      <a:accent5>
        <a:srgbClr val="6EC5B8"/>
      </a:accent5>
      <a:accent6>
        <a:srgbClr val="FFAC00"/>
      </a:accent6>
      <a:hlink>
        <a:srgbClr val="BEDD95"/>
      </a:hlink>
      <a:folHlink>
        <a:srgbClr val="E2D4A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291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Georgia Pro Cond</vt:lpstr>
      <vt:lpstr>Lato</vt:lpstr>
      <vt:lpstr>1_Office Theme</vt:lpstr>
      <vt:lpstr>PowerPoint Presentation</vt:lpstr>
      <vt:lpstr>PowerPoint Presentation</vt:lpstr>
      <vt:lpstr>AGENDA</vt:lpstr>
      <vt:lpstr>PowerPoint Presentation</vt:lpstr>
      <vt:lpstr>Statement of Financial Position</vt:lpstr>
      <vt:lpstr>STATEMENT OF FINANCIAL PERFORMANCE</vt:lpstr>
      <vt:lpstr>PowerPoint Presentation</vt:lpstr>
      <vt:lpstr>Compliance with Legislation</vt:lpstr>
      <vt:lpstr>PowerPoint Presentation</vt:lpstr>
      <vt:lpstr>AUDIT ROADMAP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Abram Tseka</dc:creator>
  <cp:lastModifiedBy>Abram Tseka</cp:lastModifiedBy>
  <cp:revision>1</cp:revision>
  <dcterms:created xsi:type="dcterms:W3CDTF">2025-12-09T07:53:33Z</dcterms:created>
  <dcterms:modified xsi:type="dcterms:W3CDTF">2025-12-09T07:55:05Z</dcterms:modified>
</cp:coreProperties>
</file>